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82"/>
  </p:notesMasterIdLst>
  <p:sldIdLst>
    <p:sldId id="256" r:id="rId4"/>
    <p:sldId id="636" r:id="rId5"/>
    <p:sldId id="290" r:id="rId6"/>
    <p:sldId id="291" r:id="rId7"/>
    <p:sldId id="292" r:id="rId8"/>
    <p:sldId id="293" r:id="rId9"/>
    <p:sldId id="489" r:id="rId10"/>
    <p:sldId id="460" r:id="rId11"/>
    <p:sldId id="340" r:id="rId12"/>
    <p:sldId id="341" r:id="rId13"/>
    <p:sldId id="342" r:id="rId14"/>
    <p:sldId id="629" r:id="rId15"/>
    <p:sldId id="485" r:id="rId16"/>
    <p:sldId id="486" r:id="rId17"/>
    <p:sldId id="487" r:id="rId18"/>
    <p:sldId id="343" r:id="rId19"/>
    <p:sldId id="637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361" r:id="rId36"/>
    <p:sldId id="362" r:id="rId37"/>
    <p:sldId id="396" r:id="rId38"/>
    <p:sldId id="397" r:id="rId39"/>
    <p:sldId id="398" r:id="rId40"/>
    <p:sldId id="630" r:id="rId41"/>
    <p:sldId id="631" r:id="rId42"/>
    <p:sldId id="401" r:id="rId43"/>
    <p:sldId id="402" r:id="rId44"/>
    <p:sldId id="405" r:id="rId45"/>
    <p:sldId id="497" r:id="rId46"/>
    <p:sldId id="498" r:id="rId47"/>
    <p:sldId id="499" r:id="rId48"/>
    <p:sldId id="406" r:id="rId49"/>
    <p:sldId id="632" r:id="rId50"/>
    <p:sldId id="488" r:id="rId51"/>
    <p:sldId id="633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64" r:id="rId60"/>
    <p:sldId id="422" r:id="rId61"/>
    <p:sldId id="500" r:id="rId62"/>
    <p:sldId id="429" r:id="rId63"/>
    <p:sldId id="430" r:id="rId64"/>
    <p:sldId id="431" r:id="rId65"/>
    <p:sldId id="443" r:id="rId66"/>
    <p:sldId id="502" r:id="rId67"/>
    <p:sldId id="503" r:id="rId68"/>
    <p:sldId id="501" r:id="rId69"/>
    <p:sldId id="257" r:id="rId70"/>
    <p:sldId id="634" r:id="rId71"/>
    <p:sldId id="258" r:id="rId72"/>
    <p:sldId id="259" r:id="rId73"/>
    <p:sldId id="260" r:id="rId74"/>
    <p:sldId id="261" r:id="rId75"/>
    <p:sldId id="262" r:id="rId76"/>
    <p:sldId id="263" r:id="rId77"/>
    <p:sldId id="264" r:id="rId78"/>
    <p:sldId id="265" r:id="rId79"/>
    <p:sldId id="266" r:id="rId80"/>
    <p:sldId id="267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6599E-CB87-4465-A048-C8A7AA100701}" v="187" dt="2023-12-11T19:01:25.1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microsoft.com/office/2016/11/relationships/changesInfo" Target="changesInfos/changesInfo1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89B3D209-993A-416C-B1B9-A6F85D996E97}"/>
    <pc:docChg chg="undo custSel addSld delSld modSld">
      <pc:chgData name="Rohit J Kate" userId="6acfeb0a-1742-4fee-9ad0-3462b52b7fdf" providerId="ADAL" clId="{89B3D209-993A-416C-B1B9-A6F85D996E97}" dt="2021-09-27T21:29:11.454" v="31" actId="207"/>
      <pc:docMkLst>
        <pc:docMk/>
      </pc:docMkLst>
      <pc:sldChg chg="addSp delSp modSp mod">
        <pc:chgData name="Rohit J Kate" userId="6acfeb0a-1742-4fee-9ad0-3462b52b7fdf" providerId="ADAL" clId="{89B3D209-993A-416C-B1B9-A6F85D996E97}" dt="2021-09-27T21:21:57.937" v="14" actId="20577"/>
        <pc:sldMkLst>
          <pc:docMk/>
          <pc:sldMk cId="0" sldId="256"/>
        </pc:sldMkLst>
        <pc:spChg chg="add del mod">
          <ac:chgData name="Rohit J Kate" userId="6acfeb0a-1742-4fee-9ad0-3462b52b7fdf" providerId="ADAL" clId="{89B3D209-993A-416C-B1B9-A6F85D996E97}" dt="2021-09-27T21:21:57.937" v="14" actId="20577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89B3D209-993A-416C-B1B9-A6F85D996E97}" dt="2021-09-27T21:21:49.526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add del">
        <pc:chgData name="Rohit J Kate" userId="6acfeb0a-1742-4fee-9ad0-3462b52b7fdf" providerId="ADAL" clId="{89B3D209-993A-416C-B1B9-A6F85D996E97}" dt="2021-09-27T21:23:44.538" v="18" actId="47"/>
        <pc:sldMkLst>
          <pc:docMk/>
          <pc:sldMk cId="1143771120" sldId="259"/>
        </pc:sldMkLst>
      </pc:sldChg>
      <pc:sldChg chg="add">
        <pc:chgData name="Rohit J Kate" userId="6acfeb0a-1742-4fee-9ad0-3462b52b7fdf" providerId="ADAL" clId="{89B3D209-993A-416C-B1B9-A6F85D996E97}" dt="2021-09-27T21:23:06.393" v="16"/>
        <pc:sldMkLst>
          <pc:docMk/>
          <pc:sldMk cId="1088309997" sldId="261"/>
        </pc:sldMkLst>
      </pc:sldChg>
      <pc:sldChg chg="modSp add mod">
        <pc:chgData name="Rohit J Kate" userId="6acfeb0a-1742-4fee-9ad0-3462b52b7fdf" providerId="ADAL" clId="{89B3D209-993A-416C-B1B9-A6F85D996E97}" dt="2021-09-27T21:25:35.010" v="27" actId="20577"/>
        <pc:sldMkLst>
          <pc:docMk/>
          <pc:sldMk cId="2411079145" sldId="262"/>
        </pc:sldMkLst>
        <pc:spChg chg="mod">
          <ac:chgData name="Rohit J Kate" userId="6acfeb0a-1742-4fee-9ad0-3462b52b7fdf" providerId="ADAL" clId="{89B3D209-993A-416C-B1B9-A6F85D996E97}" dt="2021-09-27T21:25:35.010" v="27" actId="20577"/>
          <ac:spMkLst>
            <pc:docMk/>
            <pc:sldMk cId="2411079145" sldId="262"/>
            <ac:spMk id="15363" creationId="{27B06CE6-4F32-484E-9141-8BE329F85DBD}"/>
          </ac:spMkLst>
        </pc:spChg>
      </pc:sldChg>
      <pc:sldChg chg="add">
        <pc:chgData name="Rohit J Kate" userId="6acfeb0a-1742-4fee-9ad0-3462b52b7fdf" providerId="ADAL" clId="{89B3D209-993A-416C-B1B9-A6F85D996E97}" dt="2021-09-27T21:23:06.393" v="16"/>
        <pc:sldMkLst>
          <pc:docMk/>
          <pc:sldMk cId="1390979011" sldId="263"/>
        </pc:sldMkLst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269"/>
        </pc:sldMkLst>
      </pc:sldChg>
      <pc:sldChg chg="modSp add mod">
        <pc:chgData name="Rohit J Kate" userId="6acfeb0a-1742-4fee-9ad0-3462b52b7fdf" providerId="ADAL" clId="{89B3D209-993A-416C-B1B9-A6F85D996E97}" dt="2021-09-27T21:23:06.593" v="17" actId="27636"/>
        <pc:sldMkLst>
          <pc:docMk/>
          <pc:sldMk cId="2128282784" sldId="272"/>
        </pc:sldMkLst>
        <pc:spChg chg="mod">
          <ac:chgData name="Rohit J Kate" userId="6acfeb0a-1742-4fee-9ad0-3462b52b7fdf" providerId="ADAL" clId="{89B3D209-993A-416C-B1B9-A6F85D996E97}" dt="2021-09-27T21:23:06.593" v="17" actId="27636"/>
          <ac:spMkLst>
            <pc:docMk/>
            <pc:sldMk cId="2128282784" sldId="272"/>
            <ac:spMk id="16387" creationId="{5F18903C-BDFB-460C-B3EF-B01956C59A3B}"/>
          </ac:spMkLst>
        </pc:spChg>
      </pc:sldChg>
      <pc:sldChg chg="modSp add mod">
        <pc:chgData name="Rohit J Kate" userId="6acfeb0a-1742-4fee-9ad0-3462b52b7fdf" providerId="ADAL" clId="{89B3D209-993A-416C-B1B9-A6F85D996E97}" dt="2021-09-27T21:28:22.925" v="30" actId="207"/>
        <pc:sldMkLst>
          <pc:docMk/>
          <pc:sldMk cId="3298031826" sldId="273"/>
        </pc:sldMkLst>
        <pc:spChg chg="mod">
          <ac:chgData name="Rohit J Kate" userId="6acfeb0a-1742-4fee-9ad0-3462b52b7fdf" providerId="ADAL" clId="{89B3D209-993A-416C-B1B9-A6F85D996E97}" dt="2021-09-27T21:28:22.925" v="30" actId="207"/>
          <ac:spMkLst>
            <pc:docMk/>
            <pc:sldMk cId="3298031826" sldId="273"/>
            <ac:spMk id="23555" creationId="{61FAD858-B249-42EE-B632-4B672B5162B0}"/>
          </ac:spMkLst>
        </pc:spChg>
      </pc:sldChg>
      <pc:sldChg chg="modSp add mod">
        <pc:chgData name="Rohit J Kate" userId="6acfeb0a-1742-4fee-9ad0-3462b52b7fdf" providerId="ADAL" clId="{89B3D209-993A-416C-B1B9-A6F85D996E97}" dt="2021-09-27T21:28:14.565" v="29" actId="27636"/>
        <pc:sldMkLst>
          <pc:docMk/>
          <pc:sldMk cId="4031205302" sldId="274"/>
        </pc:sldMkLst>
        <pc:spChg chg="mod">
          <ac:chgData name="Rohit J Kate" userId="6acfeb0a-1742-4fee-9ad0-3462b52b7fdf" providerId="ADAL" clId="{89B3D209-993A-416C-B1B9-A6F85D996E97}" dt="2021-09-27T21:28:14.565" v="29" actId="27636"/>
          <ac:spMkLst>
            <pc:docMk/>
            <pc:sldMk cId="4031205302" sldId="274"/>
            <ac:spMk id="26627" creationId="{B6ADEC6B-8CF1-4668-8973-298146928CB4}"/>
          </ac:spMkLst>
        </pc:spChg>
      </pc:sldChg>
      <pc:sldChg chg="modSp add mod">
        <pc:chgData name="Rohit J Kate" userId="6acfeb0a-1742-4fee-9ad0-3462b52b7fdf" providerId="ADAL" clId="{89B3D209-993A-416C-B1B9-A6F85D996E97}" dt="2021-09-27T21:29:11.454" v="31" actId="207"/>
        <pc:sldMkLst>
          <pc:docMk/>
          <pc:sldMk cId="1395133371" sldId="275"/>
        </pc:sldMkLst>
        <pc:spChg chg="mod">
          <ac:chgData name="Rohit J Kate" userId="6acfeb0a-1742-4fee-9ad0-3462b52b7fdf" providerId="ADAL" clId="{89B3D209-993A-416C-B1B9-A6F85D996E97}" dt="2021-09-27T21:29:11.454" v="31" actId="207"/>
          <ac:spMkLst>
            <pc:docMk/>
            <pc:sldMk cId="1395133371" sldId="275"/>
            <ac:spMk id="28675" creationId="{58AC01E4-A729-4669-92D7-D56BD73718D1}"/>
          </ac:spMkLst>
        </pc:spChg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318"/>
        </pc:sldMkLst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31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892973392" sldId="35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189478308" sldId="360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963636410" sldId="367"/>
        </pc:sldMkLst>
      </pc:sldChg>
    </pc:docChg>
  </pc:docChgLst>
  <pc:docChgLst>
    <pc:chgData name="Rohit J Kate" userId="6acfeb0a-1742-4fee-9ad0-3462b52b7fdf" providerId="ADAL" clId="{916F57FC-52A0-4039-A439-B6F8B2FE758A}"/>
    <pc:docChg chg="modSld">
      <pc:chgData name="Rohit J Kate" userId="6acfeb0a-1742-4fee-9ad0-3462b52b7fdf" providerId="ADAL" clId="{916F57FC-52A0-4039-A439-B6F8B2FE758A}" dt="2021-09-30T17:33:30" v="1" actId="20577"/>
      <pc:docMkLst>
        <pc:docMk/>
      </pc:docMkLst>
      <pc:sldChg chg="modSp mod">
        <pc:chgData name="Rohit J Kate" userId="6acfeb0a-1742-4fee-9ad0-3462b52b7fdf" providerId="ADAL" clId="{916F57FC-52A0-4039-A439-B6F8B2FE758A}" dt="2021-09-30T17:33:30" v="1" actId="20577"/>
        <pc:sldMkLst>
          <pc:docMk/>
          <pc:sldMk cId="3735445235" sldId="486"/>
        </pc:sldMkLst>
        <pc:spChg chg="mod">
          <ac:chgData name="Rohit J Kate" userId="6acfeb0a-1742-4fee-9ad0-3462b52b7fdf" providerId="ADAL" clId="{916F57FC-52A0-4039-A439-B6F8B2FE758A}" dt="2021-09-30T17:33:30" v="1" actId="20577"/>
          <ac:spMkLst>
            <pc:docMk/>
            <pc:sldMk cId="3735445235" sldId="486"/>
            <ac:spMk id="67587" creationId="{7F0F5C4E-84FD-4674-9C7D-07332D74C5AA}"/>
          </ac:spMkLst>
        </pc:spChg>
      </pc:sld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FA16D04F-0C5D-47A2-B87E-456ED3F818BB}"/>
    <pc:docChg chg="undo custSel addSld delSld modSld sldOrd">
      <pc:chgData name="Rohit J Kate" userId="6acfeb0a-1742-4fee-9ad0-3462b52b7fdf" providerId="ADAL" clId="{FA16D04F-0C5D-47A2-B87E-456ED3F818BB}" dt="2021-09-28T15:08:09.811" v="5042" actId="20577"/>
      <pc:docMkLst>
        <pc:docMk/>
      </pc:docMkLst>
      <pc:sldChg chg="modSp mod">
        <pc:chgData name="Rohit J Kate" userId="6acfeb0a-1742-4fee-9ad0-3462b52b7fdf" providerId="ADAL" clId="{FA16D04F-0C5D-47A2-B87E-456ED3F818BB}" dt="2021-09-27T23:23:36.976" v="30" actId="20577"/>
        <pc:sldMkLst>
          <pc:docMk/>
          <pc:sldMk cId="0" sldId="256"/>
        </pc:sldMkLst>
        <pc:spChg chg="mod">
          <ac:chgData name="Rohit J Kate" userId="6acfeb0a-1742-4fee-9ad0-3462b52b7fdf" providerId="ADAL" clId="{FA16D04F-0C5D-47A2-B87E-456ED3F818BB}" dt="2021-09-27T23:23:36.976" v="30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mod">
        <pc:chgData name="Rohit J Kate" userId="6acfeb0a-1742-4fee-9ad0-3462b52b7fdf" providerId="ADAL" clId="{FA16D04F-0C5D-47A2-B87E-456ED3F818BB}" dt="2021-09-27T23:25:04.717" v="40" actId="20577"/>
        <pc:sldMkLst>
          <pc:docMk/>
          <pc:sldMk cId="1088309997" sldId="261"/>
        </pc:sldMkLst>
        <pc:spChg chg="mod">
          <ac:chgData name="Rohit J Kate" userId="6acfeb0a-1742-4fee-9ad0-3462b52b7fdf" providerId="ADAL" clId="{FA16D04F-0C5D-47A2-B87E-456ED3F818BB}" dt="2021-09-27T23:18:11.132" v="0" actId="20577"/>
          <ac:spMkLst>
            <pc:docMk/>
            <pc:sldMk cId="1088309997" sldId="261"/>
            <ac:spMk id="13314" creationId="{FB7D5D0A-F499-4A6A-920C-B7FFBD276A4C}"/>
          </ac:spMkLst>
        </pc:spChg>
        <pc:spChg chg="mod">
          <ac:chgData name="Rohit J Kate" userId="6acfeb0a-1742-4fee-9ad0-3462b52b7fdf" providerId="ADAL" clId="{FA16D04F-0C5D-47A2-B87E-456ED3F818BB}" dt="2021-09-27T23:25:04.717" v="40" actId="20577"/>
          <ac:spMkLst>
            <pc:docMk/>
            <pc:sldMk cId="1088309997" sldId="261"/>
            <ac:spMk id="13315" creationId="{03B87E0D-636B-4E2A-8C60-AE2C796641D4}"/>
          </ac:spMkLst>
        </pc:spChg>
      </pc:sldChg>
      <pc:sldChg chg="addSp modSp mod">
        <pc:chgData name="Rohit J Kate" userId="6acfeb0a-1742-4fee-9ad0-3462b52b7fdf" providerId="ADAL" clId="{FA16D04F-0C5D-47A2-B87E-456ED3F818BB}" dt="2021-09-28T04:59:53.041" v="4529" actId="1076"/>
        <pc:sldMkLst>
          <pc:docMk/>
          <pc:sldMk cId="2411079145" sldId="262"/>
        </pc:sldMkLst>
        <pc:spChg chg="add mod">
          <ac:chgData name="Rohit J Kate" userId="6acfeb0a-1742-4fee-9ad0-3462b52b7fdf" providerId="ADAL" clId="{FA16D04F-0C5D-47A2-B87E-456ED3F818BB}" dt="2021-09-28T04:59:53.041" v="4529" actId="1076"/>
          <ac:spMkLst>
            <pc:docMk/>
            <pc:sldMk cId="2411079145" sldId="262"/>
            <ac:spMk id="3" creationId="{151C7AFF-A90B-4889-96CE-7ED152ECFAC5}"/>
          </ac:spMkLst>
        </pc:spChg>
      </pc:sldChg>
      <pc:sldChg chg="modSp mod">
        <pc:chgData name="Rohit J Kate" userId="6acfeb0a-1742-4fee-9ad0-3462b52b7fdf" providerId="ADAL" clId="{FA16D04F-0C5D-47A2-B87E-456ED3F818BB}" dt="2021-09-27T23:29:49.805" v="57" actId="20577"/>
        <pc:sldMkLst>
          <pc:docMk/>
          <pc:sldMk cId="1390979011" sldId="263"/>
        </pc:sldMkLst>
        <pc:spChg chg="mod">
          <ac:chgData name="Rohit J Kate" userId="6acfeb0a-1742-4fee-9ad0-3462b52b7fdf" providerId="ADAL" clId="{FA16D04F-0C5D-47A2-B87E-456ED3F818BB}" dt="2021-09-27T23:29:49.805" v="57" actId="20577"/>
          <ac:spMkLst>
            <pc:docMk/>
            <pc:sldMk cId="1390979011" sldId="263"/>
            <ac:spMk id="14339" creationId="{E4BB113D-2BF9-487A-BCC9-9404BA4C6CCC}"/>
          </ac:spMkLst>
        </pc:spChg>
      </pc:sldChg>
      <pc:sldChg chg="modSp mod">
        <pc:chgData name="Rohit J Kate" userId="6acfeb0a-1742-4fee-9ad0-3462b52b7fdf" providerId="ADAL" clId="{FA16D04F-0C5D-47A2-B87E-456ED3F818BB}" dt="2021-09-28T15:08:09.811" v="5042" actId="20577"/>
        <pc:sldMkLst>
          <pc:docMk/>
          <pc:sldMk cId="0" sldId="269"/>
        </pc:sldMkLst>
        <pc:spChg chg="mod">
          <ac:chgData name="Rohit J Kate" userId="6acfeb0a-1742-4fee-9ad0-3462b52b7fdf" providerId="ADAL" clId="{FA16D04F-0C5D-47A2-B87E-456ED3F818BB}" dt="2021-09-27T23:37:23.033" v="441" actId="20577"/>
          <ac:spMkLst>
            <pc:docMk/>
            <pc:sldMk cId="0" sldId="269"/>
            <ac:spMk id="24578" creationId="{D1AD0544-6A45-4563-8180-6FFB4BD143B4}"/>
          </ac:spMkLst>
        </pc:spChg>
        <pc:spChg chg="mod">
          <ac:chgData name="Rohit J Kate" userId="6acfeb0a-1742-4fee-9ad0-3462b52b7fdf" providerId="ADAL" clId="{FA16D04F-0C5D-47A2-B87E-456ED3F818BB}" dt="2021-09-28T15:08:09.811" v="5042" actId="20577"/>
          <ac:spMkLst>
            <pc:docMk/>
            <pc:sldMk cId="0" sldId="269"/>
            <ac:spMk id="24579" creationId="{59FEC291-4186-44E7-A6CC-9EFFCB0BE243}"/>
          </ac:spMkLst>
        </pc:spChg>
      </pc:sldChg>
      <pc:sldChg chg="modSp del mod">
        <pc:chgData name="Rohit J Kate" userId="6acfeb0a-1742-4fee-9ad0-3462b52b7fdf" providerId="ADAL" clId="{FA16D04F-0C5D-47A2-B87E-456ED3F818BB}" dt="2021-09-27T23:34:12.187" v="333" actId="47"/>
        <pc:sldMkLst>
          <pc:docMk/>
          <pc:sldMk cId="3298031826" sldId="273"/>
        </pc:sldMkLst>
        <pc:spChg chg="mod">
          <ac:chgData name="Rohit J Kate" userId="6acfeb0a-1742-4fee-9ad0-3462b52b7fdf" providerId="ADAL" clId="{FA16D04F-0C5D-47A2-B87E-456ED3F818BB}" dt="2021-09-27T23:33:18.866" v="303" actId="20577"/>
          <ac:spMkLst>
            <pc:docMk/>
            <pc:sldMk cId="3298031826" sldId="273"/>
            <ac:spMk id="23556" creationId="{CA8E1F3D-B8A8-48AF-B1B1-5DC96361213E}"/>
          </ac:spMkLst>
        </pc:spChg>
      </pc:sldChg>
      <pc:sldChg chg="modSp mod ord">
        <pc:chgData name="Rohit J Kate" userId="6acfeb0a-1742-4fee-9ad0-3462b52b7fdf" providerId="ADAL" clId="{FA16D04F-0C5D-47A2-B87E-456ED3F818BB}" dt="2021-09-28T00:57:46.788" v="2327" actId="1076"/>
        <pc:sldMkLst>
          <pc:docMk/>
          <pc:sldMk cId="4031205302" sldId="274"/>
        </pc:sldMkLst>
        <pc:spChg chg="mod">
          <ac:chgData name="Rohit J Kate" userId="6acfeb0a-1742-4fee-9ad0-3462b52b7fdf" providerId="ADAL" clId="{FA16D04F-0C5D-47A2-B87E-456ED3F818BB}" dt="2021-09-28T00:57:46.788" v="2327" actId="1076"/>
          <ac:spMkLst>
            <pc:docMk/>
            <pc:sldMk cId="4031205302" sldId="274"/>
            <ac:spMk id="26626" creationId="{CF66C0E3-4547-46C8-A8B0-5F1A70F6BCCF}"/>
          </ac:spMkLst>
        </pc:spChg>
        <pc:spChg chg="mod">
          <ac:chgData name="Rohit J Kate" userId="6acfeb0a-1742-4fee-9ad0-3462b52b7fdf" providerId="ADAL" clId="{FA16D04F-0C5D-47A2-B87E-456ED3F818BB}" dt="2021-09-28T00:57:43.245" v="2326" actId="27636"/>
          <ac:spMkLst>
            <pc:docMk/>
            <pc:sldMk cId="4031205302" sldId="274"/>
            <ac:spMk id="26627" creationId="{B6ADEC6B-8CF1-4668-8973-298146928CB4}"/>
          </ac:spMkLst>
        </pc:spChg>
      </pc:sldChg>
      <pc:sldChg chg="addSp delSp modSp mod modAnim">
        <pc:chgData name="Rohit J Kate" userId="6acfeb0a-1742-4fee-9ad0-3462b52b7fdf" providerId="ADAL" clId="{FA16D04F-0C5D-47A2-B87E-456ED3F818BB}" dt="2021-09-28T05:06:31.446" v="5030"/>
        <pc:sldMkLst>
          <pc:docMk/>
          <pc:sldMk cId="1395133371" sldId="275"/>
        </pc:sldMkLst>
        <pc:spChg chg="add del mod">
          <ac:chgData name="Rohit J Kate" userId="6acfeb0a-1742-4fee-9ad0-3462b52b7fdf" providerId="ADAL" clId="{FA16D04F-0C5D-47A2-B87E-456ED3F818BB}" dt="2021-09-28T01:39:34.722" v="2921"/>
          <ac:spMkLst>
            <pc:docMk/>
            <pc:sldMk cId="1395133371" sldId="275"/>
            <ac:spMk id="2" creationId="{C71A213A-8DA2-4269-A1E1-2ACB49B8013E}"/>
          </ac:spMkLst>
        </pc:spChg>
        <pc:spChg chg="add 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1395133371" sldId="275"/>
            <ac:spMk id="7" creationId="{7ACEC486-CC18-4B69-893E-D8FA0297C555}"/>
          </ac:spMkLst>
        </pc:spChg>
        <pc:spChg chg="add 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1395133371" sldId="275"/>
            <ac:spMk id="8" creationId="{FAEF7EF4-F9DC-42E0-A864-E2851CCA6327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1395133371" sldId="275"/>
            <ac:spMk id="24" creationId="{0F09F5C9-461A-4E7D-8983-94339E5A43A9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1395133371" sldId="275"/>
            <ac:spMk id="25" creationId="{F9C4020E-055B-437C-B5BC-212D73C959EB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1395133371" sldId="275"/>
            <ac:spMk id="26" creationId="{FB7CD80C-5448-4AC6-891A-636E897A2E20}"/>
          </ac:spMkLst>
        </pc:spChg>
        <pc:spChg chg="mod">
          <ac:chgData name="Rohit J Kate" userId="6acfeb0a-1742-4fee-9ad0-3462b52b7fdf" providerId="ADAL" clId="{FA16D04F-0C5D-47A2-B87E-456ED3F818BB}" dt="2021-09-28T05:01:45.699" v="4546" actId="6549"/>
          <ac:spMkLst>
            <pc:docMk/>
            <pc:sldMk cId="1395133371" sldId="275"/>
            <ac:spMk id="28676" creationId="{146E5F7D-8FF3-4737-B8AA-A82E4C8897A3}"/>
          </ac:spMkLst>
        </pc:spChg>
        <pc:spChg chg="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1395133371" sldId="275"/>
            <ac:spMk id="28677" creationId="{256F1684-6206-49A7-B929-766E53FA4BFB}"/>
          </ac:spMkLst>
        </pc:spChg>
        <pc:grpChg chg="add mod">
          <ac:chgData name="Rohit J Kate" userId="6acfeb0a-1742-4fee-9ad0-3462b52b7fdf" providerId="ADAL" clId="{FA16D04F-0C5D-47A2-B87E-456ED3F818BB}" dt="2021-09-28T05:06:21.847" v="5028" actId="164"/>
          <ac:grpSpMkLst>
            <pc:docMk/>
            <pc:sldMk cId="1395133371" sldId="275"/>
            <ac:grpSpMk id="9" creationId="{0C34530A-8A87-4340-96C1-83065535F980}"/>
          </ac:grpSpMkLst>
        </pc:grpChg>
        <pc:grpChg chg="add mod">
          <ac:chgData name="Rohit J Kate" userId="6acfeb0a-1742-4fee-9ad0-3462b52b7fdf" providerId="ADAL" clId="{FA16D04F-0C5D-47A2-B87E-456ED3F818BB}" dt="2021-09-28T05:06:28.136" v="5029" actId="164"/>
          <ac:grpSpMkLst>
            <pc:docMk/>
            <pc:sldMk cId="1395133371" sldId="275"/>
            <ac:grpSpMk id="10" creationId="{02F991CB-BDCB-4F3B-A2F9-72711D6B463E}"/>
          </ac:grpSpMkLst>
        </pc:grp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5" creationId="{5A9792E2-2A33-493E-AAFD-2D6EBED712D3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1" creationId="{E8506443-FFF6-49EA-9A40-9D19FE04CF1C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2" creationId="{583735FB-E776-4F6E-B8B1-FD62DE670F16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3" creationId="{13EC79B5-D221-4E21-9D22-3868BE12127B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4" creationId="{603DEDD8-BBFA-4DB4-A7B4-769E6D69054F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5" creationId="{E8438E61-00C3-4C8F-9F7B-B6ADD6EDAB49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6" creationId="{99E26BFA-8F6C-4298-A2B4-DB3289CD9AA8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7" creationId="{46B8A827-1469-4C71-9DBA-EE098B742A06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8" creationId="{124D3A4A-79BA-42F1-856B-B664DDA46F8A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19" creationId="{E60B07C8-B1E0-4202-BE55-2BCA91F26F73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20" creationId="{011DFE94-C4E0-4B03-BB8E-8D7EAE712430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1395133371" sldId="275"/>
            <ac:cxnSpMk id="21" creationId="{7D11DBD1-7BC5-4BB7-9478-4D2A9FAE9CF8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27" creationId="{3EE3228A-A88A-48CF-8F2E-7608CD3673A6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28" creationId="{E1876820-1CC1-463B-873E-7C4657EF8587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29" creationId="{D41F7D11-1FBE-4934-A9ED-6748C18B2BE2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0" creationId="{52CC92D2-8389-466A-9FE7-4C076EBE72A7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1" creationId="{C8ABDEFC-FA9B-4059-9550-DE8C28F33B03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2" creationId="{B2DF8B02-EB13-42EA-92F0-217C56A002D0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3" creationId="{FB4A7A3C-FD84-4ED0-AB20-E829BE02D39D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4" creationId="{B112338C-F922-46C0-98BE-29D5904AA1E8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5" creationId="{45249E03-3F17-4C82-80F3-A5CB805A839C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6" creationId="{323802DC-BD2F-4D51-B6F2-224D1094EEFE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1395133371" sldId="275"/>
            <ac:cxnSpMk id="37" creationId="{32275ADE-6967-4E36-9943-32D4BC80AC2A}"/>
          </ac:cxnSpMkLst>
        </pc:cxnChg>
      </pc:sldChg>
      <pc:sldChg chg="addSp delSp modSp add del mod">
        <pc:chgData name="Rohit J Kate" userId="6acfeb0a-1742-4fee-9ad0-3462b52b7fdf" providerId="ADAL" clId="{FA16D04F-0C5D-47A2-B87E-456ED3F818BB}" dt="2021-09-28T05:00:27.261" v="4543"/>
        <pc:sldMkLst>
          <pc:docMk/>
          <pc:sldMk cId="57910294" sldId="279"/>
        </pc:sldMkLst>
        <pc:spChg chg="add mod">
          <ac:chgData name="Rohit J Kate" userId="6acfeb0a-1742-4fee-9ad0-3462b52b7fdf" providerId="ADAL" clId="{FA16D04F-0C5D-47A2-B87E-456ED3F818BB}" dt="2021-09-28T05:00:27.261" v="4543"/>
          <ac:spMkLst>
            <pc:docMk/>
            <pc:sldMk cId="57910294" sldId="279"/>
            <ac:spMk id="13" creationId="{E398DAC0-04A7-40F6-87DA-896B4CF4A392}"/>
          </ac:spMkLst>
        </pc:spChg>
        <pc:spChg chg="mod">
          <ac:chgData name="Rohit J Kate" userId="6acfeb0a-1742-4fee-9ad0-3462b52b7fdf" providerId="ADAL" clId="{FA16D04F-0C5D-47A2-B87E-456ED3F818BB}" dt="2021-09-28T03:17:01.030" v="4363" actId="207"/>
          <ac:spMkLst>
            <pc:docMk/>
            <pc:sldMk cId="57910294" sldId="279"/>
            <ac:spMk id="32771" creationId="{B87C455B-91A5-4007-8F81-B7234EEA68A7}"/>
          </ac:spMkLst>
        </pc:spChg>
        <pc:spChg chg="del mod">
          <ac:chgData name="Rohit J Kate" userId="6acfeb0a-1742-4fee-9ad0-3462b52b7fdf" providerId="ADAL" clId="{FA16D04F-0C5D-47A2-B87E-456ED3F818BB}" dt="2021-09-28T01:51:58.527" v="3544" actId="478"/>
          <ac:spMkLst>
            <pc:docMk/>
            <pc:sldMk cId="57910294" sldId="279"/>
            <ac:spMk id="32772" creationId="{2D176ED1-42EC-4FC3-84F3-BD0A4FDA8B19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16.706" v="4364" actId="207"/>
        <pc:sldMkLst>
          <pc:docMk/>
          <pc:sldMk cId="0" sldId="280"/>
        </pc:sldMkLst>
        <pc:spChg chg="mod">
          <ac:chgData name="Rohit J Kate" userId="6acfeb0a-1742-4fee-9ad0-3462b52b7fdf" providerId="ADAL" clId="{FA16D04F-0C5D-47A2-B87E-456ED3F818BB}" dt="2021-09-28T03:17:16.706" v="4364" actId="207"/>
          <ac:spMkLst>
            <pc:docMk/>
            <pc:sldMk cId="0" sldId="280"/>
            <ac:spMk id="33795" creationId="{95A66EA8-7A62-4DB8-ABFB-D39D131DA2D4}"/>
          </ac:spMkLst>
        </pc:spChg>
        <pc:spChg chg="del mod">
          <ac:chgData name="Rohit J Kate" userId="6acfeb0a-1742-4fee-9ad0-3462b52b7fdf" providerId="ADAL" clId="{FA16D04F-0C5D-47A2-B87E-456ED3F818BB}" dt="2021-09-28T01:52:16.818" v="3546" actId="478"/>
          <ac:spMkLst>
            <pc:docMk/>
            <pc:sldMk cId="0" sldId="280"/>
            <ac:spMk id="33796" creationId="{48CAAA01-2CA3-4B28-A5DD-F2D1DC444156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1.741" v="4365" actId="207"/>
        <pc:sldMkLst>
          <pc:docMk/>
          <pc:sldMk cId="0" sldId="281"/>
        </pc:sldMkLst>
        <pc:spChg chg="mod">
          <ac:chgData name="Rohit J Kate" userId="6acfeb0a-1742-4fee-9ad0-3462b52b7fdf" providerId="ADAL" clId="{FA16D04F-0C5D-47A2-B87E-456ED3F818BB}" dt="2021-09-28T03:17:21.741" v="4365" actId="207"/>
          <ac:spMkLst>
            <pc:docMk/>
            <pc:sldMk cId="0" sldId="281"/>
            <ac:spMk id="34819" creationId="{AC7C0853-0464-4C6C-BB03-5866DFD005DF}"/>
          </ac:spMkLst>
        </pc:spChg>
        <pc:spChg chg="del mod">
          <ac:chgData name="Rohit J Kate" userId="6acfeb0a-1742-4fee-9ad0-3462b52b7fdf" providerId="ADAL" clId="{FA16D04F-0C5D-47A2-B87E-456ED3F818BB}" dt="2021-09-28T02:45:16.380" v="4326" actId="478"/>
          <ac:spMkLst>
            <pc:docMk/>
            <pc:sldMk cId="0" sldId="281"/>
            <ac:spMk id="34820" creationId="{98C842C3-16EB-48A9-A2C0-A3FD6BFC8F8A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6.937" v="4366" actId="207"/>
        <pc:sldMkLst>
          <pc:docMk/>
          <pc:sldMk cId="0" sldId="282"/>
        </pc:sldMkLst>
        <pc:spChg chg="mod">
          <ac:chgData name="Rohit J Kate" userId="6acfeb0a-1742-4fee-9ad0-3462b52b7fdf" providerId="ADAL" clId="{FA16D04F-0C5D-47A2-B87E-456ED3F818BB}" dt="2021-09-28T03:17:26.937" v="4366" actId="207"/>
          <ac:spMkLst>
            <pc:docMk/>
            <pc:sldMk cId="0" sldId="282"/>
            <ac:spMk id="35843" creationId="{6D4A11A9-58B1-4C53-A090-1894F93C0388}"/>
          </ac:spMkLst>
        </pc:spChg>
        <pc:spChg chg="del mod">
          <ac:chgData name="Rohit J Kate" userId="6acfeb0a-1742-4fee-9ad0-3462b52b7fdf" providerId="ADAL" clId="{FA16D04F-0C5D-47A2-B87E-456ED3F818BB}" dt="2021-09-28T02:45:19.491" v="4327" actId="478"/>
          <ac:spMkLst>
            <pc:docMk/>
            <pc:sldMk cId="0" sldId="282"/>
            <ac:spMk id="35844" creationId="{04A64BAD-1C85-4064-AC0E-26A000A109F2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9.398" v="4367" actId="207"/>
        <pc:sldMkLst>
          <pc:docMk/>
          <pc:sldMk cId="0" sldId="283"/>
        </pc:sldMkLst>
        <pc:spChg chg="mod">
          <ac:chgData name="Rohit J Kate" userId="6acfeb0a-1742-4fee-9ad0-3462b52b7fdf" providerId="ADAL" clId="{FA16D04F-0C5D-47A2-B87E-456ED3F818BB}" dt="2021-09-28T03:17:29.398" v="4367" actId="207"/>
          <ac:spMkLst>
            <pc:docMk/>
            <pc:sldMk cId="0" sldId="283"/>
            <ac:spMk id="36867" creationId="{745404FE-6D4B-41DE-B323-3716DAB511AA}"/>
          </ac:spMkLst>
        </pc:spChg>
        <pc:spChg chg="del mod">
          <ac:chgData name="Rohit J Kate" userId="6acfeb0a-1742-4fee-9ad0-3462b52b7fdf" providerId="ADAL" clId="{FA16D04F-0C5D-47A2-B87E-456ED3F818BB}" dt="2021-09-28T02:45:22.974" v="4328" actId="478"/>
          <ac:spMkLst>
            <pc:docMk/>
            <pc:sldMk cId="0" sldId="283"/>
            <ac:spMk id="36868" creationId="{1BE8D535-A587-48D7-8AE2-9159B84C70B1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34.474" v="4368" actId="207"/>
        <pc:sldMkLst>
          <pc:docMk/>
          <pc:sldMk cId="0" sldId="284"/>
        </pc:sldMkLst>
        <pc:spChg chg="mod">
          <ac:chgData name="Rohit J Kate" userId="6acfeb0a-1742-4fee-9ad0-3462b52b7fdf" providerId="ADAL" clId="{FA16D04F-0C5D-47A2-B87E-456ED3F818BB}" dt="2021-09-28T03:17:34.474" v="4368" actId="207"/>
          <ac:spMkLst>
            <pc:docMk/>
            <pc:sldMk cId="0" sldId="284"/>
            <ac:spMk id="37891" creationId="{87C3D5B6-ADB5-4D52-8A79-CD09734542BF}"/>
          </ac:spMkLst>
        </pc:spChg>
        <pc:spChg chg="del mod">
          <ac:chgData name="Rohit J Kate" userId="6acfeb0a-1742-4fee-9ad0-3462b52b7fdf" providerId="ADAL" clId="{FA16D04F-0C5D-47A2-B87E-456ED3F818BB}" dt="2021-09-28T02:45:26.836" v="4329" actId="478"/>
          <ac:spMkLst>
            <pc:docMk/>
            <pc:sldMk cId="0" sldId="284"/>
            <ac:spMk id="37892" creationId="{E4FAB0C0-A823-474B-BFDF-E43462B3D7F6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37.084" v="4369" actId="207"/>
        <pc:sldMkLst>
          <pc:docMk/>
          <pc:sldMk cId="2133279004" sldId="285"/>
        </pc:sldMkLst>
        <pc:spChg chg="mod">
          <ac:chgData name="Rohit J Kate" userId="6acfeb0a-1742-4fee-9ad0-3462b52b7fdf" providerId="ADAL" clId="{FA16D04F-0C5D-47A2-B87E-456ED3F818BB}" dt="2021-09-28T03:17:37.084" v="4369" actId="207"/>
          <ac:spMkLst>
            <pc:docMk/>
            <pc:sldMk cId="2133279004" sldId="285"/>
            <ac:spMk id="38915" creationId="{DBCD3DCA-B933-4D91-87ED-0C1801C7838E}"/>
          </ac:spMkLst>
        </pc:spChg>
        <pc:spChg chg="del mod">
          <ac:chgData name="Rohit J Kate" userId="6acfeb0a-1742-4fee-9ad0-3462b52b7fdf" providerId="ADAL" clId="{FA16D04F-0C5D-47A2-B87E-456ED3F818BB}" dt="2021-09-28T02:45:29.043" v="4330" actId="478"/>
          <ac:spMkLst>
            <pc:docMk/>
            <pc:sldMk cId="2133279004" sldId="285"/>
            <ac:spMk id="38916" creationId="{B82FEE13-708F-4B45-A8EF-3E6D086DB080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0.853" v="4374" actId="207"/>
        <pc:sldMkLst>
          <pc:docMk/>
          <pc:sldMk cId="50393131" sldId="286"/>
        </pc:sldMkLst>
        <pc:spChg chg="mod">
          <ac:chgData name="Rohit J Kate" userId="6acfeb0a-1742-4fee-9ad0-3462b52b7fdf" providerId="ADAL" clId="{FA16D04F-0C5D-47A2-B87E-456ED3F818BB}" dt="2021-09-28T03:17:50.853" v="4374" actId="207"/>
          <ac:spMkLst>
            <pc:docMk/>
            <pc:sldMk cId="50393131" sldId="286"/>
            <ac:spMk id="39939" creationId="{1DA5E32F-10D6-4250-B735-E5B5CFBC1A93}"/>
          </ac:spMkLst>
        </pc:spChg>
        <pc:spChg chg="del mod">
          <ac:chgData name="Rohit J Kate" userId="6acfeb0a-1742-4fee-9ad0-3462b52b7fdf" providerId="ADAL" clId="{FA16D04F-0C5D-47A2-B87E-456ED3F818BB}" dt="2021-09-28T02:45:32.671" v="4331" actId="478"/>
          <ac:spMkLst>
            <pc:docMk/>
            <pc:sldMk cId="50393131" sldId="286"/>
            <ac:spMk id="39940" creationId="{40B42FF7-BB22-4F33-AF29-C3B3C3E89DD3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6.125" v="4375" actId="207"/>
        <pc:sldMkLst>
          <pc:docMk/>
          <pc:sldMk cId="0" sldId="287"/>
        </pc:sldMkLst>
        <pc:spChg chg="mod">
          <ac:chgData name="Rohit J Kate" userId="6acfeb0a-1742-4fee-9ad0-3462b52b7fdf" providerId="ADAL" clId="{FA16D04F-0C5D-47A2-B87E-456ED3F818BB}" dt="2021-09-28T03:17:56.125" v="4375" actId="207"/>
          <ac:spMkLst>
            <pc:docMk/>
            <pc:sldMk cId="0" sldId="287"/>
            <ac:spMk id="40963" creationId="{8925CEEC-AE02-49A1-B66B-2F44152825CA}"/>
          </ac:spMkLst>
        </pc:spChg>
        <pc:spChg chg="del mod">
          <ac:chgData name="Rohit J Kate" userId="6acfeb0a-1742-4fee-9ad0-3462b52b7fdf" providerId="ADAL" clId="{FA16D04F-0C5D-47A2-B87E-456ED3F818BB}" dt="2021-09-28T02:45:35.581" v="4332" actId="478"/>
          <ac:spMkLst>
            <pc:docMk/>
            <pc:sldMk cId="0" sldId="287"/>
            <ac:spMk id="40964" creationId="{C6DA69DD-914D-4D8A-A84E-FFF730CC1D30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9.598" v="4376" actId="207"/>
        <pc:sldMkLst>
          <pc:docMk/>
          <pc:sldMk cId="0" sldId="288"/>
        </pc:sldMkLst>
        <pc:spChg chg="mod">
          <ac:chgData name="Rohit J Kate" userId="6acfeb0a-1742-4fee-9ad0-3462b52b7fdf" providerId="ADAL" clId="{FA16D04F-0C5D-47A2-B87E-456ED3F818BB}" dt="2021-09-28T03:17:59.598" v="4376" actId="207"/>
          <ac:spMkLst>
            <pc:docMk/>
            <pc:sldMk cId="0" sldId="288"/>
            <ac:spMk id="41987" creationId="{43575D30-6F8E-423D-9990-197E6BC31B37}"/>
          </ac:spMkLst>
        </pc:spChg>
        <pc:spChg chg="del mod">
          <ac:chgData name="Rohit J Kate" userId="6acfeb0a-1742-4fee-9ad0-3462b52b7fdf" providerId="ADAL" clId="{FA16D04F-0C5D-47A2-B87E-456ED3F818BB}" dt="2021-09-28T02:45:38.737" v="4333" actId="478"/>
          <ac:spMkLst>
            <pc:docMk/>
            <pc:sldMk cId="0" sldId="288"/>
            <ac:spMk id="41988" creationId="{F7F99139-AAC1-445F-A129-17B7EA64E2CF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8:02.845" v="4377" actId="207"/>
        <pc:sldMkLst>
          <pc:docMk/>
          <pc:sldMk cId="0" sldId="289"/>
        </pc:sldMkLst>
        <pc:spChg chg="mod">
          <ac:chgData name="Rohit J Kate" userId="6acfeb0a-1742-4fee-9ad0-3462b52b7fdf" providerId="ADAL" clId="{FA16D04F-0C5D-47A2-B87E-456ED3F818BB}" dt="2021-09-28T03:18:02.845" v="4377" actId="207"/>
          <ac:spMkLst>
            <pc:docMk/>
            <pc:sldMk cId="0" sldId="289"/>
            <ac:spMk id="43011" creationId="{3973F8EB-18C3-488F-B0F8-89C4B67708C0}"/>
          </ac:spMkLst>
        </pc:spChg>
        <pc:spChg chg="del mod">
          <ac:chgData name="Rohit J Kate" userId="6acfeb0a-1742-4fee-9ad0-3462b52b7fdf" providerId="ADAL" clId="{FA16D04F-0C5D-47A2-B87E-456ED3F818BB}" dt="2021-09-28T02:45:43.269" v="4334" actId="478"/>
          <ac:spMkLst>
            <pc:docMk/>
            <pc:sldMk cId="0" sldId="289"/>
            <ac:spMk id="43012" creationId="{B043CE12-E812-4074-833D-BB6E0A07A729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8:05.940" v="4378" actId="207"/>
        <pc:sldMkLst>
          <pc:docMk/>
          <pc:sldMk cId="0" sldId="290"/>
        </pc:sldMkLst>
        <pc:spChg chg="mod">
          <ac:chgData name="Rohit J Kate" userId="6acfeb0a-1742-4fee-9ad0-3462b52b7fdf" providerId="ADAL" clId="{FA16D04F-0C5D-47A2-B87E-456ED3F818BB}" dt="2021-09-28T03:18:05.940" v="4378" actId="207"/>
          <ac:spMkLst>
            <pc:docMk/>
            <pc:sldMk cId="0" sldId="290"/>
            <ac:spMk id="44035" creationId="{F3C440AE-DF51-48E3-A3BA-4A819BC47C23}"/>
          </ac:spMkLst>
        </pc:spChg>
        <pc:spChg chg="del mod">
          <ac:chgData name="Rohit J Kate" userId="6acfeb0a-1742-4fee-9ad0-3462b52b7fdf" providerId="ADAL" clId="{FA16D04F-0C5D-47A2-B87E-456ED3F818BB}" dt="2021-09-28T02:45:47.856" v="4335" actId="478"/>
          <ac:spMkLst>
            <pc:docMk/>
            <pc:sldMk cId="0" sldId="290"/>
            <ac:spMk id="44036" creationId="{C360F35B-9BD7-44C0-9599-6310A6A28C1B}"/>
          </ac:spMkLst>
        </pc:spChg>
      </pc:sldChg>
      <pc:sldChg chg="modSp add del mod">
        <pc:chgData name="Rohit J Kate" userId="6acfeb0a-1742-4fee-9ad0-3462b52b7fdf" providerId="ADAL" clId="{FA16D04F-0C5D-47A2-B87E-456ED3F818BB}" dt="2021-09-28T05:07:21.711" v="5036" actId="20577"/>
        <pc:sldMkLst>
          <pc:docMk/>
          <pc:sldMk cId="0" sldId="291"/>
        </pc:sldMkLst>
        <pc:spChg chg="mod">
          <ac:chgData name="Rohit J Kate" userId="6acfeb0a-1742-4fee-9ad0-3462b52b7fdf" providerId="ADAL" clId="{FA16D04F-0C5D-47A2-B87E-456ED3F818BB}" dt="2021-09-28T03:18:10.777" v="4379" actId="207"/>
          <ac:spMkLst>
            <pc:docMk/>
            <pc:sldMk cId="0" sldId="291"/>
            <ac:spMk id="45059" creationId="{87171A36-0D7A-4113-95B9-40A23A51D6B1}"/>
          </ac:spMkLst>
        </pc:spChg>
        <pc:spChg chg="mod">
          <ac:chgData name="Rohit J Kate" userId="6acfeb0a-1742-4fee-9ad0-3462b52b7fdf" providerId="ADAL" clId="{FA16D04F-0C5D-47A2-B87E-456ED3F818BB}" dt="2021-09-28T05:07:21.711" v="5036" actId="20577"/>
          <ac:spMkLst>
            <pc:docMk/>
            <pc:sldMk cId="0" sldId="291"/>
            <ac:spMk id="45060" creationId="{D078EA89-AF6A-473F-B812-D263A5090296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14.490" v="4380" actId="207"/>
        <pc:sldMkLst>
          <pc:docMk/>
          <pc:sldMk cId="0" sldId="292"/>
        </pc:sldMkLst>
        <pc:spChg chg="mod">
          <ac:chgData name="Rohit J Kate" userId="6acfeb0a-1742-4fee-9ad0-3462b52b7fdf" providerId="ADAL" clId="{FA16D04F-0C5D-47A2-B87E-456ED3F818BB}" dt="2021-09-28T03:18:14.490" v="4380" actId="207"/>
          <ac:spMkLst>
            <pc:docMk/>
            <pc:sldMk cId="0" sldId="292"/>
            <ac:spMk id="46083" creationId="{41A4D9D0-027B-48F7-A0B3-91027201FDE3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17.629" v="4381" actId="207"/>
        <pc:sldMkLst>
          <pc:docMk/>
          <pc:sldMk cId="0" sldId="293"/>
        </pc:sldMkLst>
        <pc:spChg chg="mod">
          <ac:chgData name="Rohit J Kate" userId="6acfeb0a-1742-4fee-9ad0-3462b52b7fdf" providerId="ADAL" clId="{FA16D04F-0C5D-47A2-B87E-456ED3F818BB}" dt="2021-09-28T03:18:17.629" v="4381" actId="207"/>
          <ac:spMkLst>
            <pc:docMk/>
            <pc:sldMk cId="0" sldId="293"/>
            <ac:spMk id="47107" creationId="{31D99936-27F4-4F93-A213-4BE6CBF84756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1.024" v="4382" actId="207"/>
        <pc:sldMkLst>
          <pc:docMk/>
          <pc:sldMk cId="0" sldId="294"/>
        </pc:sldMkLst>
        <pc:spChg chg="mod">
          <ac:chgData name="Rohit J Kate" userId="6acfeb0a-1742-4fee-9ad0-3462b52b7fdf" providerId="ADAL" clId="{FA16D04F-0C5D-47A2-B87E-456ED3F818BB}" dt="2021-09-28T03:18:21.024" v="4382" actId="207"/>
          <ac:spMkLst>
            <pc:docMk/>
            <pc:sldMk cId="0" sldId="294"/>
            <ac:spMk id="48131" creationId="{78808326-D17E-4354-BDDE-4B5EAD8B766A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4.466" v="4383" actId="207"/>
        <pc:sldMkLst>
          <pc:docMk/>
          <pc:sldMk cId="0" sldId="295"/>
        </pc:sldMkLst>
        <pc:spChg chg="mod">
          <ac:chgData name="Rohit J Kate" userId="6acfeb0a-1742-4fee-9ad0-3462b52b7fdf" providerId="ADAL" clId="{FA16D04F-0C5D-47A2-B87E-456ED3F818BB}" dt="2021-09-28T03:18:24.466" v="4383" actId="207"/>
          <ac:spMkLst>
            <pc:docMk/>
            <pc:sldMk cId="0" sldId="295"/>
            <ac:spMk id="49155" creationId="{97A6E0AF-737B-48FB-B339-5A3D514EE94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8.128" v="4384" actId="207"/>
        <pc:sldMkLst>
          <pc:docMk/>
          <pc:sldMk cId="0" sldId="296"/>
        </pc:sldMkLst>
        <pc:spChg chg="mod">
          <ac:chgData name="Rohit J Kate" userId="6acfeb0a-1742-4fee-9ad0-3462b52b7fdf" providerId="ADAL" clId="{FA16D04F-0C5D-47A2-B87E-456ED3F818BB}" dt="2021-09-28T03:18:28.128" v="4384" actId="207"/>
          <ac:spMkLst>
            <pc:docMk/>
            <pc:sldMk cId="0" sldId="296"/>
            <ac:spMk id="50179" creationId="{47F33C6F-AA45-4BD6-8984-684ED3E83EAC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31.771" v="4385" actId="207"/>
        <pc:sldMkLst>
          <pc:docMk/>
          <pc:sldMk cId="0" sldId="297"/>
        </pc:sldMkLst>
        <pc:spChg chg="mod">
          <ac:chgData name="Rohit J Kate" userId="6acfeb0a-1742-4fee-9ad0-3462b52b7fdf" providerId="ADAL" clId="{FA16D04F-0C5D-47A2-B87E-456ED3F818BB}" dt="2021-09-28T03:18:31.771" v="4385" actId="207"/>
          <ac:spMkLst>
            <pc:docMk/>
            <pc:sldMk cId="0" sldId="297"/>
            <ac:spMk id="51203" creationId="{D56F95DB-B182-49EE-BDF9-DBE932A29657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35.115" v="4386" actId="207"/>
        <pc:sldMkLst>
          <pc:docMk/>
          <pc:sldMk cId="0" sldId="298"/>
        </pc:sldMkLst>
        <pc:spChg chg="mod">
          <ac:chgData name="Rohit J Kate" userId="6acfeb0a-1742-4fee-9ad0-3462b52b7fdf" providerId="ADAL" clId="{FA16D04F-0C5D-47A2-B87E-456ED3F818BB}" dt="2021-09-28T03:18:35.115" v="4386" actId="207"/>
          <ac:spMkLst>
            <pc:docMk/>
            <pc:sldMk cId="0" sldId="298"/>
            <ac:spMk id="52227" creationId="{26C4B0D1-45D5-4947-B4C7-601D5F79ABC7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54.704" v="4393" actId="207"/>
        <pc:sldMkLst>
          <pc:docMk/>
          <pc:sldMk cId="0" sldId="299"/>
        </pc:sldMkLst>
        <pc:spChg chg="mod">
          <ac:chgData name="Rohit J Kate" userId="6acfeb0a-1742-4fee-9ad0-3462b52b7fdf" providerId="ADAL" clId="{FA16D04F-0C5D-47A2-B87E-456ED3F818BB}" dt="2021-09-28T03:18:54.704" v="4393" actId="207"/>
          <ac:spMkLst>
            <pc:docMk/>
            <pc:sldMk cId="0" sldId="299"/>
            <ac:spMk id="53251" creationId="{FAC3C0C4-4C95-40B4-9627-4108FD7C3F90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01.666" v="4394" actId="207"/>
        <pc:sldMkLst>
          <pc:docMk/>
          <pc:sldMk cId="0" sldId="300"/>
        </pc:sldMkLst>
        <pc:spChg chg="mod">
          <ac:chgData name="Rohit J Kate" userId="6acfeb0a-1742-4fee-9ad0-3462b52b7fdf" providerId="ADAL" clId="{FA16D04F-0C5D-47A2-B87E-456ED3F818BB}" dt="2021-09-28T03:19:01.666" v="4394" actId="207"/>
          <ac:spMkLst>
            <pc:docMk/>
            <pc:sldMk cId="0" sldId="300"/>
            <ac:spMk id="54275" creationId="{B114AFD3-CBDB-43E7-A8CF-0F1A866DEA81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06.196" v="4395" actId="207"/>
        <pc:sldMkLst>
          <pc:docMk/>
          <pc:sldMk cId="0" sldId="301"/>
        </pc:sldMkLst>
        <pc:spChg chg="mod">
          <ac:chgData name="Rohit J Kate" userId="6acfeb0a-1742-4fee-9ad0-3462b52b7fdf" providerId="ADAL" clId="{FA16D04F-0C5D-47A2-B87E-456ED3F818BB}" dt="2021-09-28T03:19:06.196" v="4395" actId="207"/>
          <ac:spMkLst>
            <pc:docMk/>
            <pc:sldMk cId="0" sldId="301"/>
            <ac:spMk id="55299" creationId="{A1DA90C4-E069-43DA-9C7B-AAD0E0E49C3F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10.092" v="4396" actId="207"/>
        <pc:sldMkLst>
          <pc:docMk/>
          <pc:sldMk cId="0" sldId="302"/>
        </pc:sldMkLst>
        <pc:spChg chg="mod">
          <ac:chgData name="Rohit J Kate" userId="6acfeb0a-1742-4fee-9ad0-3462b52b7fdf" providerId="ADAL" clId="{FA16D04F-0C5D-47A2-B87E-456ED3F818BB}" dt="2021-09-28T03:19:10.092" v="4396" actId="207"/>
          <ac:spMkLst>
            <pc:docMk/>
            <pc:sldMk cId="0" sldId="302"/>
            <ac:spMk id="56323" creationId="{7688C31C-2E45-4DDA-B20C-C4A452B343C8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14.276" v="4397" actId="207"/>
        <pc:sldMkLst>
          <pc:docMk/>
          <pc:sldMk cId="0" sldId="303"/>
        </pc:sldMkLst>
        <pc:spChg chg="mod">
          <ac:chgData name="Rohit J Kate" userId="6acfeb0a-1742-4fee-9ad0-3462b52b7fdf" providerId="ADAL" clId="{FA16D04F-0C5D-47A2-B87E-456ED3F818BB}" dt="2021-09-28T03:19:14.276" v="4397" actId="207"/>
          <ac:spMkLst>
            <pc:docMk/>
            <pc:sldMk cId="0" sldId="303"/>
            <ac:spMk id="57347" creationId="{AFB2CEA9-620B-4F28-BBAF-A905F69F50FD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0.874" v="4398" actId="207"/>
        <pc:sldMkLst>
          <pc:docMk/>
          <pc:sldMk cId="0" sldId="304"/>
        </pc:sldMkLst>
        <pc:spChg chg="mod">
          <ac:chgData name="Rohit J Kate" userId="6acfeb0a-1742-4fee-9ad0-3462b52b7fdf" providerId="ADAL" clId="{FA16D04F-0C5D-47A2-B87E-456ED3F818BB}" dt="2021-09-28T03:19:20.874" v="4398" actId="207"/>
          <ac:spMkLst>
            <pc:docMk/>
            <pc:sldMk cId="0" sldId="304"/>
            <ac:spMk id="58371" creationId="{9BABD699-B2B2-446E-B69D-7122506BCBD8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4.709" v="4399" actId="207"/>
        <pc:sldMkLst>
          <pc:docMk/>
          <pc:sldMk cId="0" sldId="305"/>
        </pc:sldMkLst>
        <pc:spChg chg="mod">
          <ac:chgData name="Rohit J Kate" userId="6acfeb0a-1742-4fee-9ad0-3462b52b7fdf" providerId="ADAL" clId="{FA16D04F-0C5D-47A2-B87E-456ED3F818BB}" dt="2021-09-28T03:19:24.709" v="4399" actId="207"/>
          <ac:spMkLst>
            <pc:docMk/>
            <pc:sldMk cId="0" sldId="305"/>
            <ac:spMk id="59395" creationId="{356175BC-BB26-4462-8EA1-50AA6B2E56CB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7.689" v="4400" actId="207"/>
        <pc:sldMkLst>
          <pc:docMk/>
          <pc:sldMk cId="0" sldId="306"/>
        </pc:sldMkLst>
        <pc:spChg chg="mod">
          <ac:chgData name="Rohit J Kate" userId="6acfeb0a-1742-4fee-9ad0-3462b52b7fdf" providerId="ADAL" clId="{FA16D04F-0C5D-47A2-B87E-456ED3F818BB}" dt="2021-09-28T03:19:27.689" v="4400" actId="207"/>
          <ac:spMkLst>
            <pc:docMk/>
            <pc:sldMk cId="0" sldId="306"/>
            <ac:spMk id="60419" creationId="{9BE8B1E9-C8B5-44EB-B890-25AC137F0960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31.472" v="4401" actId="207"/>
        <pc:sldMkLst>
          <pc:docMk/>
          <pc:sldMk cId="0" sldId="307"/>
        </pc:sldMkLst>
        <pc:spChg chg="mod">
          <ac:chgData name="Rohit J Kate" userId="6acfeb0a-1742-4fee-9ad0-3462b52b7fdf" providerId="ADAL" clId="{FA16D04F-0C5D-47A2-B87E-456ED3F818BB}" dt="2021-09-28T03:19:31.472" v="4401" actId="207"/>
          <ac:spMkLst>
            <pc:docMk/>
            <pc:sldMk cId="0" sldId="307"/>
            <ac:spMk id="61443" creationId="{3BF171AD-3C0F-4F94-8C09-61B91B9CDAB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35.649" v="4402" actId="207"/>
        <pc:sldMkLst>
          <pc:docMk/>
          <pc:sldMk cId="0" sldId="308"/>
        </pc:sldMkLst>
        <pc:spChg chg="mod">
          <ac:chgData name="Rohit J Kate" userId="6acfeb0a-1742-4fee-9ad0-3462b52b7fdf" providerId="ADAL" clId="{FA16D04F-0C5D-47A2-B87E-456ED3F818BB}" dt="2021-09-28T03:19:35.649" v="4402" actId="207"/>
          <ac:spMkLst>
            <pc:docMk/>
            <pc:sldMk cId="0" sldId="308"/>
            <ac:spMk id="62467" creationId="{D36D08B0-82CC-44CA-8820-D57414096D32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41.406" v="4403" actId="207"/>
        <pc:sldMkLst>
          <pc:docMk/>
          <pc:sldMk cId="0" sldId="309"/>
        </pc:sldMkLst>
        <pc:spChg chg="mod">
          <ac:chgData name="Rohit J Kate" userId="6acfeb0a-1742-4fee-9ad0-3462b52b7fdf" providerId="ADAL" clId="{FA16D04F-0C5D-47A2-B87E-456ED3F818BB}" dt="2021-09-28T03:19:41.406" v="4403" actId="207"/>
          <ac:spMkLst>
            <pc:docMk/>
            <pc:sldMk cId="0" sldId="309"/>
            <ac:spMk id="63491" creationId="{13C06A67-FC5E-48CE-A201-CA599AF857B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47.069" v="4404" actId="207"/>
        <pc:sldMkLst>
          <pc:docMk/>
          <pc:sldMk cId="0" sldId="310"/>
        </pc:sldMkLst>
        <pc:spChg chg="mod">
          <ac:chgData name="Rohit J Kate" userId="6acfeb0a-1742-4fee-9ad0-3462b52b7fdf" providerId="ADAL" clId="{FA16D04F-0C5D-47A2-B87E-456ED3F818BB}" dt="2021-09-28T03:19:47.069" v="4404" actId="207"/>
          <ac:spMkLst>
            <pc:docMk/>
            <pc:sldMk cId="0" sldId="310"/>
            <ac:spMk id="64515" creationId="{86A77475-6078-4A70-9ADA-C22CFFD4617B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51.209" v="4405" actId="207"/>
        <pc:sldMkLst>
          <pc:docMk/>
          <pc:sldMk cId="0" sldId="311"/>
        </pc:sldMkLst>
        <pc:spChg chg="mod">
          <ac:chgData name="Rohit J Kate" userId="6acfeb0a-1742-4fee-9ad0-3462b52b7fdf" providerId="ADAL" clId="{FA16D04F-0C5D-47A2-B87E-456ED3F818BB}" dt="2021-09-28T03:19:51.209" v="4405" actId="207"/>
          <ac:spMkLst>
            <pc:docMk/>
            <pc:sldMk cId="0" sldId="311"/>
            <ac:spMk id="65539" creationId="{C118984C-565C-42DF-A396-27B4C0BAF544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54.952" v="4406" actId="207"/>
        <pc:sldMkLst>
          <pc:docMk/>
          <pc:sldMk cId="0" sldId="312"/>
        </pc:sldMkLst>
        <pc:spChg chg="mod">
          <ac:chgData name="Rohit J Kate" userId="6acfeb0a-1742-4fee-9ad0-3462b52b7fdf" providerId="ADAL" clId="{FA16D04F-0C5D-47A2-B87E-456ED3F818BB}" dt="2021-09-28T03:19:54.952" v="4406" actId="207"/>
          <ac:spMkLst>
            <pc:docMk/>
            <pc:sldMk cId="0" sldId="312"/>
            <ac:spMk id="66563" creationId="{2291A8CD-9B24-4769-B73C-E83B1A5AA2FC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01.774" v="4407" actId="207"/>
        <pc:sldMkLst>
          <pc:docMk/>
          <pc:sldMk cId="0" sldId="313"/>
        </pc:sldMkLst>
        <pc:spChg chg="mod">
          <ac:chgData name="Rohit J Kate" userId="6acfeb0a-1742-4fee-9ad0-3462b52b7fdf" providerId="ADAL" clId="{FA16D04F-0C5D-47A2-B87E-456ED3F818BB}" dt="2021-09-28T03:20:01.774" v="4407" actId="207"/>
          <ac:spMkLst>
            <pc:docMk/>
            <pc:sldMk cId="0" sldId="313"/>
            <ac:spMk id="67587" creationId="{36A3189B-7E00-4B62-93F1-7866A2F17E4D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08.965" v="4408" actId="207"/>
        <pc:sldMkLst>
          <pc:docMk/>
          <pc:sldMk cId="0" sldId="314"/>
        </pc:sldMkLst>
        <pc:spChg chg="mod">
          <ac:chgData name="Rohit J Kate" userId="6acfeb0a-1742-4fee-9ad0-3462b52b7fdf" providerId="ADAL" clId="{FA16D04F-0C5D-47A2-B87E-456ED3F818BB}" dt="2021-09-28T03:20:08.965" v="4408" actId="207"/>
          <ac:spMkLst>
            <pc:docMk/>
            <pc:sldMk cId="0" sldId="314"/>
            <ac:spMk id="68611" creationId="{1FC40FA5-0AD4-4CB6-87F4-DBBA076CC51B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13.181" v="4409" actId="207"/>
        <pc:sldMkLst>
          <pc:docMk/>
          <pc:sldMk cId="0" sldId="315"/>
        </pc:sldMkLst>
        <pc:spChg chg="mod">
          <ac:chgData name="Rohit J Kate" userId="6acfeb0a-1742-4fee-9ad0-3462b52b7fdf" providerId="ADAL" clId="{FA16D04F-0C5D-47A2-B87E-456ED3F818BB}" dt="2021-09-28T03:20:13.181" v="4409" actId="207"/>
          <ac:spMkLst>
            <pc:docMk/>
            <pc:sldMk cId="0" sldId="315"/>
            <ac:spMk id="69635" creationId="{C0D8A584-0A78-47E5-B652-5064ED7A4040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17.843" v="4410" actId="207"/>
        <pc:sldMkLst>
          <pc:docMk/>
          <pc:sldMk cId="0" sldId="316"/>
        </pc:sldMkLst>
        <pc:spChg chg="mod">
          <ac:chgData name="Rohit J Kate" userId="6acfeb0a-1742-4fee-9ad0-3462b52b7fdf" providerId="ADAL" clId="{FA16D04F-0C5D-47A2-B87E-456ED3F818BB}" dt="2021-09-28T03:20:17.843" v="4410" actId="207"/>
          <ac:spMkLst>
            <pc:docMk/>
            <pc:sldMk cId="0" sldId="316"/>
            <ac:spMk id="70659" creationId="{EA3CF61D-8335-4BF3-A16F-0ACAD5BF6423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21.739" v="4411" actId="207"/>
        <pc:sldMkLst>
          <pc:docMk/>
          <pc:sldMk cId="0" sldId="317"/>
        </pc:sldMkLst>
        <pc:spChg chg="mod">
          <ac:chgData name="Rohit J Kate" userId="6acfeb0a-1742-4fee-9ad0-3462b52b7fdf" providerId="ADAL" clId="{FA16D04F-0C5D-47A2-B87E-456ED3F818BB}" dt="2021-09-28T03:20:21.739" v="4411" actId="207"/>
          <ac:spMkLst>
            <pc:docMk/>
            <pc:sldMk cId="0" sldId="317"/>
            <ac:spMk id="71683" creationId="{72780ED2-AC31-4E7C-99C8-FDE6324E6C0B}"/>
          </ac:spMkLst>
        </pc:spChg>
      </pc:sldChg>
      <pc:sldChg chg="modSp mod ord">
        <pc:chgData name="Rohit J Kate" userId="6acfeb0a-1742-4fee-9ad0-3462b52b7fdf" providerId="ADAL" clId="{FA16D04F-0C5D-47A2-B87E-456ED3F818BB}" dt="2021-09-28T01:13:55.933" v="2799" actId="20577"/>
        <pc:sldMkLst>
          <pc:docMk/>
          <pc:sldMk cId="0" sldId="318"/>
        </pc:sldMkLst>
        <pc:spChg chg="mod">
          <ac:chgData name="Rohit J Kate" userId="6acfeb0a-1742-4fee-9ad0-3462b52b7fdf" providerId="ADAL" clId="{FA16D04F-0C5D-47A2-B87E-456ED3F818BB}" dt="2021-09-28T01:13:55.933" v="2799" actId="20577"/>
          <ac:spMkLst>
            <pc:docMk/>
            <pc:sldMk cId="0" sldId="318"/>
            <ac:spMk id="25603" creationId="{DEAB1E91-39EA-4421-A4B0-86151BB58C44}"/>
          </ac:spMkLst>
        </pc:spChg>
      </pc:sldChg>
      <pc:sldChg chg="modSp mod ord">
        <pc:chgData name="Rohit J Kate" userId="6acfeb0a-1742-4fee-9ad0-3462b52b7fdf" providerId="ADAL" clId="{FA16D04F-0C5D-47A2-B87E-456ED3F818BB}" dt="2021-09-28T05:00:20.216" v="4542" actId="20577"/>
        <pc:sldMkLst>
          <pc:docMk/>
          <pc:sldMk cId="0" sldId="319"/>
        </pc:sldMkLst>
        <pc:spChg chg="mod">
          <ac:chgData name="Rohit J Kate" userId="6acfeb0a-1742-4fee-9ad0-3462b52b7fdf" providerId="ADAL" clId="{FA16D04F-0C5D-47A2-B87E-456ED3F818BB}" dt="2021-09-28T05:00:20.216" v="4542" actId="20577"/>
          <ac:spMkLst>
            <pc:docMk/>
            <pc:sldMk cId="0" sldId="319"/>
            <ac:spMk id="27650" creationId="{7B2135F4-F337-4894-9407-A652C4014360}"/>
          </ac:spMkLst>
        </pc:spChg>
      </pc:sldChg>
      <pc:sldChg chg="addSp delSp modSp new mod modAnim">
        <pc:chgData name="Rohit J Kate" userId="6acfeb0a-1742-4fee-9ad0-3462b52b7fdf" providerId="ADAL" clId="{FA16D04F-0C5D-47A2-B87E-456ED3F818BB}" dt="2021-09-28T03:12:52.414" v="4362" actId="20577"/>
        <pc:sldMkLst>
          <pc:docMk/>
          <pc:sldMk cId="4025768024" sldId="320"/>
        </pc:sldMkLst>
        <pc:spChg chg="mod">
          <ac:chgData name="Rohit J Kate" userId="6acfeb0a-1742-4fee-9ad0-3462b52b7fdf" providerId="ADAL" clId="{FA16D04F-0C5D-47A2-B87E-456ED3F818BB}" dt="2021-09-27T23:33:33.062" v="305"/>
          <ac:spMkLst>
            <pc:docMk/>
            <pc:sldMk cId="4025768024" sldId="320"/>
            <ac:spMk id="2" creationId="{7E11FCFE-211C-4F19-A75D-1BF120FC1C9F}"/>
          </ac:spMkLst>
        </pc:spChg>
        <pc:spChg chg="mod">
          <ac:chgData name="Rohit J Kate" userId="6acfeb0a-1742-4fee-9ad0-3462b52b7fdf" providerId="ADAL" clId="{FA16D04F-0C5D-47A2-B87E-456ED3F818BB}" dt="2021-09-28T03:12:52.414" v="4362" actId="20577"/>
          <ac:spMkLst>
            <pc:docMk/>
            <pc:sldMk cId="4025768024" sldId="320"/>
            <ac:spMk id="3" creationId="{EA385B76-1A5B-4A7E-A1BF-3B9B561C8823}"/>
          </ac:spMkLst>
        </pc:spChg>
        <pc:spChg chg="add del mod">
          <ac:chgData name="Rohit J Kate" userId="6acfeb0a-1742-4fee-9ad0-3462b52b7fdf" providerId="ADAL" clId="{FA16D04F-0C5D-47A2-B87E-456ED3F818BB}" dt="2021-09-27T23:35:14.872" v="385"/>
          <ac:spMkLst>
            <pc:docMk/>
            <pc:sldMk cId="4025768024" sldId="320"/>
            <ac:spMk id="7" creationId="{21167383-1659-4DC4-8B2A-FC29F9638BE3}"/>
          </ac:spMkLst>
        </pc:spChg>
        <pc:spChg chg="add mod">
          <ac:chgData name="Rohit J Kate" userId="6acfeb0a-1742-4fee-9ad0-3462b52b7fdf" providerId="ADAL" clId="{FA16D04F-0C5D-47A2-B87E-456ED3F818BB}" dt="2021-09-27T23:35:56.875" v="407" actId="1076"/>
          <ac:spMkLst>
            <pc:docMk/>
            <pc:sldMk cId="4025768024" sldId="320"/>
            <ac:spMk id="10" creationId="{5A8699C3-FEDB-40FD-822E-25C0504BA75C}"/>
          </ac:spMkLst>
        </pc:spChg>
        <pc:spChg chg="add mod">
          <ac:chgData name="Rohit J Kate" userId="6acfeb0a-1742-4fee-9ad0-3462b52b7fdf" providerId="ADAL" clId="{FA16D04F-0C5D-47A2-B87E-456ED3F818BB}" dt="2021-09-27T23:36:19.394" v="421" actId="1076"/>
          <ac:spMkLst>
            <pc:docMk/>
            <pc:sldMk cId="4025768024" sldId="320"/>
            <ac:spMk id="11" creationId="{94972494-29E9-40C4-8D97-33CF1E7C3DB7}"/>
          </ac:spMkLst>
        </pc:spChg>
        <pc:cxnChg chg="add mod">
          <ac:chgData name="Rohit J Kate" userId="6acfeb0a-1742-4fee-9ad0-3462b52b7fdf" providerId="ADAL" clId="{FA16D04F-0C5D-47A2-B87E-456ED3F818BB}" dt="2021-09-27T23:35:17.258" v="386" actId="1076"/>
          <ac:cxnSpMkLst>
            <pc:docMk/>
            <pc:sldMk cId="4025768024" sldId="320"/>
            <ac:cxnSpMk id="6" creationId="{D88A3BB6-94C8-41DA-B930-F8F415016F85}"/>
          </ac:cxnSpMkLst>
        </pc:cxnChg>
        <pc:cxnChg chg="add">
          <ac:chgData name="Rohit J Kate" userId="6acfeb0a-1742-4fee-9ad0-3462b52b7fdf" providerId="ADAL" clId="{FA16D04F-0C5D-47A2-B87E-456ED3F818BB}" dt="2021-09-27T23:35:26.124" v="387" actId="11529"/>
          <ac:cxnSpMkLst>
            <pc:docMk/>
            <pc:sldMk cId="4025768024" sldId="320"/>
            <ac:cxnSpMk id="9" creationId="{1B816771-9346-495E-A057-B481F6BF2AA7}"/>
          </ac:cxnSpMkLst>
        </pc:cxnChg>
      </pc:sldChg>
      <pc:sldChg chg="modSp new mod">
        <pc:chgData name="Rohit J Kate" userId="6acfeb0a-1742-4fee-9ad0-3462b52b7fdf" providerId="ADAL" clId="{FA16D04F-0C5D-47A2-B87E-456ED3F818BB}" dt="2021-09-28T00:11:09.639" v="1031" actId="20577"/>
        <pc:sldMkLst>
          <pc:docMk/>
          <pc:sldMk cId="1384628958" sldId="321"/>
        </pc:sldMkLst>
        <pc:spChg chg="mod">
          <ac:chgData name="Rohit J Kate" userId="6acfeb0a-1742-4fee-9ad0-3462b52b7fdf" providerId="ADAL" clId="{FA16D04F-0C5D-47A2-B87E-456ED3F818BB}" dt="2021-09-28T00:09:24.544" v="977" actId="20577"/>
          <ac:spMkLst>
            <pc:docMk/>
            <pc:sldMk cId="1384628958" sldId="321"/>
            <ac:spMk id="2" creationId="{CAEB266D-2AA6-46B1-993C-63666FBB8D1A}"/>
          </ac:spMkLst>
        </pc:spChg>
        <pc:spChg chg="mod">
          <ac:chgData name="Rohit J Kate" userId="6acfeb0a-1742-4fee-9ad0-3462b52b7fdf" providerId="ADAL" clId="{FA16D04F-0C5D-47A2-B87E-456ED3F818BB}" dt="2021-09-28T00:11:09.639" v="1031" actId="20577"/>
          <ac:spMkLst>
            <pc:docMk/>
            <pc:sldMk cId="1384628958" sldId="321"/>
            <ac:spMk id="3" creationId="{11B01849-5FD5-4C43-9DBF-E5F4F3ABA4B2}"/>
          </ac:spMkLst>
        </pc:spChg>
      </pc:sldChg>
      <pc:sldChg chg="modSp new mod">
        <pc:chgData name="Rohit J Kate" userId="6acfeb0a-1742-4fee-9ad0-3462b52b7fdf" providerId="ADAL" clId="{FA16D04F-0C5D-47A2-B87E-456ED3F818BB}" dt="2021-09-28T02:02:10.156" v="3585" actId="20577"/>
        <pc:sldMkLst>
          <pc:docMk/>
          <pc:sldMk cId="1769833513" sldId="322"/>
        </pc:sldMkLst>
        <pc:spChg chg="mod">
          <ac:chgData name="Rohit J Kate" userId="6acfeb0a-1742-4fee-9ad0-3462b52b7fdf" providerId="ADAL" clId="{FA16D04F-0C5D-47A2-B87E-456ED3F818BB}" dt="2021-09-28T00:51:39.274" v="1962" actId="20577"/>
          <ac:spMkLst>
            <pc:docMk/>
            <pc:sldMk cId="1769833513" sldId="322"/>
            <ac:spMk id="2" creationId="{7853BAD4-1B7E-4EBC-8596-45F314A48C89}"/>
          </ac:spMkLst>
        </pc:spChg>
        <pc:spChg chg="mod">
          <ac:chgData name="Rohit J Kate" userId="6acfeb0a-1742-4fee-9ad0-3462b52b7fdf" providerId="ADAL" clId="{FA16D04F-0C5D-47A2-B87E-456ED3F818BB}" dt="2021-09-28T02:02:10.156" v="3585" actId="20577"/>
          <ac:spMkLst>
            <pc:docMk/>
            <pc:sldMk cId="1769833513" sldId="322"/>
            <ac:spMk id="3" creationId="{9AF1B241-74E6-458C-B563-B86C0DDCBBEE}"/>
          </ac:spMkLst>
        </pc:spChg>
      </pc:sldChg>
      <pc:sldChg chg="modSp new mod">
        <pc:chgData name="Rohit J Kate" userId="6acfeb0a-1742-4fee-9ad0-3462b52b7fdf" providerId="ADAL" clId="{FA16D04F-0C5D-47A2-B87E-456ED3F818BB}" dt="2021-09-28T00:51:43.740" v="1966" actId="20577"/>
        <pc:sldMkLst>
          <pc:docMk/>
          <pc:sldMk cId="251031243" sldId="323"/>
        </pc:sldMkLst>
        <pc:spChg chg="mod">
          <ac:chgData name="Rohit J Kate" userId="6acfeb0a-1742-4fee-9ad0-3462b52b7fdf" providerId="ADAL" clId="{FA16D04F-0C5D-47A2-B87E-456ED3F818BB}" dt="2021-09-28T00:51:43.740" v="1966" actId="20577"/>
          <ac:spMkLst>
            <pc:docMk/>
            <pc:sldMk cId="251031243" sldId="323"/>
            <ac:spMk id="2" creationId="{CF67ADD9-3F8E-4567-9885-0892DD0DF36F}"/>
          </ac:spMkLst>
        </pc:spChg>
        <pc:spChg chg="mod">
          <ac:chgData name="Rohit J Kate" userId="6acfeb0a-1742-4fee-9ad0-3462b52b7fdf" providerId="ADAL" clId="{FA16D04F-0C5D-47A2-B87E-456ED3F818BB}" dt="2021-09-28T00:47:02.885" v="1956" actId="20577"/>
          <ac:spMkLst>
            <pc:docMk/>
            <pc:sldMk cId="251031243" sldId="323"/>
            <ac:spMk id="3" creationId="{26EBA509-DDC4-417D-9644-959ED6191389}"/>
          </ac:spMkLst>
        </pc:spChg>
      </pc:sldChg>
      <pc:sldChg chg="new del">
        <pc:chgData name="Rohit J Kate" userId="6acfeb0a-1742-4fee-9ad0-3462b52b7fdf" providerId="ADAL" clId="{FA16D04F-0C5D-47A2-B87E-456ED3F818BB}" dt="2021-09-28T01:41:28.880" v="3043" actId="47"/>
        <pc:sldMkLst>
          <pc:docMk/>
          <pc:sldMk cId="574469712" sldId="324"/>
        </pc:sldMkLst>
      </pc:sldChg>
      <pc:sldChg chg="modSp new mod">
        <pc:chgData name="Rohit J Kate" userId="6acfeb0a-1742-4fee-9ad0-3462b52b7fdf" providerId="ADAL" clId="{FA16D04F-0C5D-47A2-B87E-456ED3F818BB}" dt="2021-09-28T01:51:32.278" v="3539" actId="27636"/>
        <pc:sldMkLst>
          <pc:docMk/>
          <pc:sldMk cId="3052291527" sldId="324"/>
        </pc:sldMkLst>
        <pc:spChg chg="mod">
          <ac:chgData name="Rohit J Kate" userId="6acfeb0a-1742-4fee-9ad0-3462b52b7fdf" providerId="ADAL" clId="{FA16D04F-0C5D-47A2-B87E-456ED3F818BB}" dt="2021-09-28T01:41:50.073" v="3079" actId="20577"/>
          <ac:spMkLst>
            <pc:docMk/>
            <pc:sldMk cId="3052291527" sldId="324"/>
            <ac:spMk id="2" creationId="{B4C51B1D-C20F-4AD8-8526-76672A3BFAA6}"/>
          </ac:spMkLst>
        </pc:spChg>
        <pc:spChg chg="mod">
          <ac:chgData name="Rohit J Kate" userId="6acfeb0a-1742-4fee-9ad0-3462b52b7fdf" providerId="ADAL" clId="{FA16D04F-0C5D-47A2-B87E-456ED3F818BB}" dt="2021-09-28T01:51:32.278" v="3539" actId="27636"/>
          <ac:spMkLst>
            <pc:docMk/>
            <pc:sldMk cId="3052291527" sldId="324"/>
            <ac:spMk id="3" creationId="{68752FFE-DFF2-4C7C-83AF-A9CC0ECA1B24}"/>
          </ac:spMkLst>
        </pc:spChg>
      </pc:sldChg>
      <pc:sldChg chg="modSp add mod">
        <pc:chgData name="Rohit J Kate" userId="6acfeb0a-1742-4fee-9ad0-3462b52b7fdf" providerId="ADAL" clId="{FA16D04F-0C5D-47A2-B87E-456ED3F818BB}" dt="2021-09-28T03:20:41.278" v="4416" actId="207"/>
        <pc:sldMkLst>
          <pc:docMk/>
          <pc:sldMk cId="0" sldId="328"/>
        </pc:sldMkLst>
        <pc:spChg chg="mod">
          <ac:chgData name="Rohit J Kate" userId="6acfeb0a-1742-4fee-9ad0-3462b52b7fdf" providerId="ADAL" clId="{FA16D04F-0C5D-47A2-B87E-456ED3F818BB}" dt="2021-09-28T03:20:41.278" v="4416" actId="207"/>
          <ac:spMkLst>
            <pc:docMk/>
            <pc:sldMk cId="0" sldId="328"/>
            <ac:spMk id="78850" creationId="{0433009D-8057-4AE4-9BA8-91577943068B}"/>
          </ac:spMkLst>
        </pc:spChg>
        <pc:spChg chg="mod">
          <ac:chgData name="Rohit J Kate" userId="6acfeb0a-1742-4fee-9ad0-3462b52b7fdf" providerId="ADAL" clId="{FA16D04F-0C5D-47A2-B87E-456ED3F818BB}" dt="2021-09-28T02:22:23.329" v="3780" actId="20577"/>
          <ac:spMkLst>
            <pc:docMk/>
            <pc:sldMk cId="0" sldId="328"/>
            <ac:spMk id="78851" creationId="{663CE418-EA43-4005-81EC-DE22189B505F}"/>
          </ac:spMkLst>
        </pc:spChg>
      </pc:sldChg>
      <pc:sldChg chg="modSp add mod">
        <pc:chgData name="Rohit J Kate" userId="6acfeb0a-1742-4fee-9ad0-3462b52b7fdf" providerId="ADAL" clId="{FA16D04F-0C5D-47A2-B87E-456ED3F818BB}" dt="2021-09-28T03:20:45.430" v="4417" actId="207"/>
        <pc:sldMkLst>
          <pc:docMk/>
          <pc:sldMk cId="0" sldId="329"/>
        </pc:sldMkLst>
        <pc:spChg chg="mod">
          <ac:chgData name="Rohit J Kate" userId="6acfeb0a-1742-4fee-9ad0-3462b52b7fdf" providerId="ADAL" clId="{FA16D04F-0C5D-47A2-B87E-456ED3F818BB}" dt="2021-09-28T03:20:45.430" v="4417" actId="207"/>
          <ac:spMkLst>
            <pc:docMk/>
            <pc:sldMk cId="0" sldId="329"/>
            <ac:spMk id="79874" creationId="{1854B3F9-AA4C-4ACA-9204-6AB954DA75C6}"/>
          </ac:spMkLst>
        </pc:spChg>
        <pc:spChg chg="mod">
          <ac:chgData name="Rohit J Kate" userId="6acfeb0a-1742-4fee-9ad0-3462b52b7fdf" providerId="ADAL" clId="{FA16D04F-0C5D-47A2-B87E-456ED3F818BB}" dt="2021-09-28T02:22:14.600" v="3770" actId="6549"/>
          <ac:spMkLst>
            <pc:docMk/>
            <pc:sldMk cId="0" sldId="329"/>
            <ac:spMk id="79875" creationId="{87ACDC16-1DD4-47AA-994D-90DD8BEFF660}"/>
          </ac:spMkLst>
        </pc:spChg>
      </pc:sldChg>
      <pc:sldChg chg="modSp add mod">
        <pc:chgData name="Rohit J Kate" userId="6acfeb0a-1742-4fee-9ad0-3462b52b7fdf" providerId="ADAL" clId="{FA16D04F-0C5D-47A2-B87E-456ED3F818BB}" dt="2021-09-28T03:20:47.969" v="4418" actId="207"/>
        <pc:sldMkLst>
          <pc:docMk/>
          <pc:sldMk cId="0" sldId="330"/>
        </pc:sldMkLst>
        <pc:spChg chg="mod">
          <ac:chgData name="Rohit J Kate" userId="6acfeb0a-1742-4fee-9ad0-3462b52b7fdf" providerId="ADAL" clId="{FA16D04F-0C5D-47A2-B87E-456ED3F818BB}" dt="2021-09-28T03:20:47.969" v="4418" actId="207"/>
          <ac:spMkLst>
            <pc:docMk/>
            <pc:sldMk cId="0" sldId="330"/>
            <ac:spMk id="81922" creationId="{02B98F43-6246-4766-8591-1D509F1CF536}"/>
          </ac:spMkLst>
        </pc:spChg>
        <pc:spChg chg="mod">
          <ac:chgData name="Rohit J Kate" userId="6acfeb0a-1742-4fee-9ad0-3462b52b7fdf" providerId="ADAL" clId="{FA16D04F-0C5D-47A2-B87E-456ED3F818BB}" dt="2021-09-28T02:32:51.492" v="4019" actId="20577"/>
          <ac:spMkLst>
            <pc:docMk/>
            <pc:sldMk cId="0" sldId="330"/>
            <ac:spMk id="81923" creationId="{0DEFDAB3-3C77-483F-B1AE-CB45E6A973B7}"/>
          </ac:spMkLst>
        </pc:spChg>
      </pc:sldChg>
      <pc:sldChg chg="delSp modSp add mod">
        <pc:chgData name="Rohit J Kate" userId="6acfeb0a-1742-4fee-9ad0-3462b52b7fdf" providerId="ADAL" clId="{FA16D04F-0C5D-47A2-B87E-456ED3F818BB}" dt="2021-09-28T03:20:57.899" v="4422" actId="20577"/>
        <pc:sldMkLst>
          <pc:docMk/>
          <pc:sldMk cId="0" sldId="334"/>
        </pc:sldMkLst>
        <pc:spChg chg="del">
          <ac:chgData name="Rohit J Kate" userId="6acfeb0a-1742-4fee-9ad0-3462b52b7fdf" providerId="ADAL" clId="{FA16D04F-0C5D-47A2-B87E-456ED3F818BB}" dt="2021-09-28T02:48:08.578" v="4339" actId="478"/>
          <ac:spMkLst>
            <pc:docMk/>
            <pc:sldMk cId="0" sldId="334"/>
            <ac:spMk id="2" creationId="{37AE1F03-9044-4CA9-8BB8-4A213552AA53}"/>
          </ac:spMkLst>
        </pc:spChg>
        <pc:spChg chg="mod">
          <ac:chgData name="Rohit J Kate" userId="6acfeb0a-1742-4fee-9ad0-3462b52b7fdf" providerId="ADAL" clId="{FA16D04F-0C5D-47A2-B87E-456ED3F818BB}" dt="2021-09-28T03:20:57.899" v="4422" actId="20577"/>
          <ac:spMkLst>
            <pc:docMk/>
            <pc:sldMk cId="0" sldId="334"/>
            <ac:spMk id="83971" creationId="{FACECE13-BED1-4DFD-8B6C-A380475E8DAC}"/>
          </ac:spMkLst>
        </pc:spChg>
        <pc:spChg chg="mod">
          <ac:chgData name="Rohit J Kate" userId="6acfeb0a-1742-4fee-9ad0-3462b52b7fdf" providerId="ADAL" clId="{FA16D04F-0C5D-47A2-B87E-456ED3F818BB}" dt="2021-09-28T02:26:55.706" v="3856" actId="20577"/>
          <ac:spMkLst>
            <pc:docMk/>
            <pc:sldMk cId="0" sldId="334"/>
            <ac:spMk id="83972" creationId="{ABDB9F39-79A4-4364-9089-083FDB36B74E}"/>
          </ac:spMkLst>
        </pc:spChg>
      </pc:sldChg>
      <pc:sldChg chg="modSp add mod">
        <pc:chgData name="Rohit J Kate" userId="6acfeb0a-1742-4fee-9ad0-3462b52b7fdf" providerId="ADAL" clId="{FA16D04F-0C5D-47A2-B87E-456ED3F818BB}" dt="2021-09-28T01:47:20.334" v="3433" actId="20577"/>
        <pc:sldMkLst>
          <pc:docMk/>
          <pc:sldMk cId="3147088043" sldId="350"/>
        </pc:sldMkLst>
        <pc:spChg chg="mod">
          <ac:chgData name="Rohit J Kate" userId="6acfeb0a-1742-4fee-9ad0-3462b52b7fdf" providerId="ADAL" clId="{FA16D04F-0C5D-47A2-B87E-456ED3F818BB}" dt="2021-09-28T01:47:20.334" v="3433" actId="20577"/>
          <ac:spMkLst>
            <pc:docMk/>
            <pc:sldMk cId="3147088043" sldId="350"/>
            <ac:spMk id="2" creationId="{A185108D-5229-4AC3-83AE-1CB42D46B00C}"/>
          </ac:spMkLst>
        </pc:spChg>
      </pc:sldChg>
      <pc:sldChg chg="add del">
        <pc:chgData name="Rohit J Kate" userId="6acfeb0a-1742-4fee-9ad0-3462b52b7fdf" providerId="ADAL" clId="{FA16D04F-0C5D-47A2-B87E-456ED3F818BB}" dt="2021-09-28T02:29:45.987" v="3901" actId="47"/>
        <pc:sldMkLst>
          <pc:docMk/>
          <pc:sldMk cId="0" sldId="355"/>
        </pc:sldMkLst>
      </pc:sldChg>
      <pc:sldChg chg="add del">
        <pc:chgData name="Rohit J Kate" userId="6acfeb0a-1742-4fee-9ad0-3462b52b7fdf" providerId="ADAL" clId="{FA16D04F-0C5D-47A2-B87E-456ED3F818BB}" dt="2021-09-28T02:28:22.770" v="3874" actId="47"/>
        <pc:sldMkLst>
          <pc:docMk/>
          <pc:sldMk cId="0" sldId="364"/>
        </pc:sldMkLst>
      </pc:sldChg>
      <pc:sldChg chg="add del">
        <pc:chgData name="Rohit J Kate" userId="6acfeb0a-1742-4fee-9ad0-3462b52b7fdf" providerId="ADAL" clId="{FA16D04F-0C5D-47A2-B87E-456ED3F818BB}" dt="2021-09-28T02:29:39.249" v="3893" actId="47"/>
        <pc:sldMkLst>
          <pc:docMk/>
          <pc:sldMk cId="0" sldId="365"/>
        </pc:sldMkLst>
      </pc:sldChg>
      <pc:sldChg chg="modSp add mod">
        <pc:chgData name="Rohit J Kate" userId="6acfeb0a-1742-4fee-9ad0-3462b52b7fdf" providerId="ADAL" clId="{FA16D04F-0C5D-47A2-B87E-456ED3F818BB}" dt="2021-09-28T03:22:27.438" v="4463" actId="114"/>
        <pc:sldMkLst>
          <pc:docMk/>
          <pc:sldMk cId="0" sldId="366"/>
        </pc:sldMkLst>
        <pc:spChg chg="mod">
          <ac:chgData name="Rohit J Kate" userId="6acfeb0a-1742-4fee-9ad0-3462b52b7fdf" providerId="ADAL" clId="{FA16D04F-0C5D-47A2-B87E-456ED3F818BB}" dt="2021-09-28T03:21:15.589" v="4426" actId="207"/>
          <ac:spMkLst>
            <pc:docMk/>
            <pc:sldMk cId="0" sldId="366"/>
            <ac:spMk id="87043" creationId="{A7533A2B-6044-446F-B8B9-81E9DF338EAC}"/>
          </ac:spMkLst>
        </pc:spChg>
        <pc:spChg chg="mod">
          <ac:chgData name="Rohit J Kate" userId="6acfeb0a-1742-4fee-9ad0-3462b52b7fdf" providerId="ADAL" clId="{FA16D04F-0C5D-47A2-B87E-456ED3F818BB}" dt="2021-09-28T03:22:27.438" v="4463" actId="114"/>
          <ac:spMkLst>
            <pc:docMk/>
            <pc:sldMk cId="0" sldId="366"/>
            <ac:spMk id="87044" creationId="{D0E4E149-3D53-44C4-A6B5-0561C5C48C46}"/>
          </ac:spMkLst>
        </pc:spChg>
      </pc:sldChg>
      <pc:sldChg chg="addSp modSp add mod ord">
        <pc:chgData name="Rohit J Kate" userId="6acfeb0a-1742-4fee-9ad0-3462b52b7fdf" providerId="ADAL" clId="{FA16D04F-0C5D-47A2-B87E-456ED3F818BB}" dt="2021-09-28T05:00:49.984" v="4545" actId="1076"/>
        <pc:sldMkLst>
          <pc:docMk/>
          <pc:sldMk cId="0" sldId="367"/>
        </pc:sldMkLst>
        <pc:spChg chg="add mod">
          <ac:chgData name="Rohit J Kate" userId="6acfeb0a-1742-4fee-9ad0-3462b52b7fdf" providerId="ADAL" clId="{FA16D04F-0C5D-47A2-B87E-456ED3F818BB}" dt="2021-09-28T02:29:26.839" v="3884" actId="1076"/>
          <ac:spMkLst>
            <pc:docMk/>
            <pc:sldMk cId="0" sldId="367"/>
            <ac:spMk id="86" creationId="{B8A3E1D3-796C-4C5C-B9A9-B4AC4F3C0085}"/>
          </ac:spMkLst>
        </pc:spChg>
        <pc:spChg chg="add mod">
          <ac:chgData name="Rohit J Kate" userId="6acfeb0a-1742-4fee-9ad0-3462b52b7fdf" providerId="ADAL" clId="{FA16D04F-0C5D-47A2-B87E-456ED3F818BB}" dt="2021-09-28T02:29:22.873" v="3883" actId="1076"/>
          <ac:spMkLst>
            <pc:docMk/>
            <pc:sldMk cId="0" sldId="367"/>
            <ac:spMk id="87" creationId="{B2CFF49E-C755-4168-9544-64E73550B6A0}"/>
          </ac:spMkLst>
        </pc:spChg>
        <pc:spChg chg="add mod">
          <ac:chgData name="Rohit J Kate" userId="6acfeb0a-1742-4fee-9ad0-3462b52b7fdf" providerId="ADAL" clId="{FA16D04F-0C5D-47A2-B87E-456ED3F818BB}" dt="2021-09-28T02:29:30.635" v="3885" actId="1076"/>
          <ac:spMkLst>
            <pc:docMk/>
            <pc:sldMk cId="0" sldId="367"/>
            <ac:spMk id="88" creationId="{2E6CD679-2B33-4833-BC1D-1AFC0D67303B}"/>
          </ac:spMkLst>
        </pc:spChg>
        <pc:spChg chg="add mod">
          <ac:chgData name="Rohit J Kate" userId="6acfeb0a-1742-4fee-9ad0-3462b52b7fdf" providerId="ADAL" clId="{FA16D04F-0C5D-47A2-B87E-456ED3F818BB}" dt="2021-09-28T02:29:19.498" v="3882" actId="1076"/>
          <ac:spMkLst>
            <pc:docMk/>
            <pc:sldMk cId="0" sldId="367"/>
            <ac:spMk id="89" creationId="{B5EE9FCD-D78E-4EC6-9E51-070F1C4F4DC9}"/>
          </ac:spMkLst>
        </pc:spChg>
        <pc:spChg chg="add mod">
          <ac:chgData name="Rohit J Kate" userId="6acfeb0a-1742-4fee-9ad0-3462b52b7fdf" providerId="ADAL" clId="{FA16D04F-0C5D-47A2-B87E-456ED3F818BB}" dt="2021-09-28T05:00:49.984" v="4545" actId="1076"/>
          <ac:spMkLst>
            <pc:docMk/>
            <pc:sldMk cId="0" sldId="367"/>
            <ac:spMk id="90" creationId="{6D406D96-DAE7-43C7-84FD-B8B32072DD4C}"/>
          </ac:spMkLst>
        </pc:spChg>
        <pc:spChg chg="mod">
          <ac:chgData name="Rohit J Kate" userId="6acfeb0a-1742-4fee-9ad0-3462b52b7fdf" providerId="ADAL" clId="{FA16D04F-0C5D-47A2-B87E-456ED3F818BB}" dt="2021-09-28T03:21:10.621" v="4425" actId="207"/>
          <ac:spMkLst>
            <pc:docMk/>
            <pc:sldMk cId="0" sldId="367"/>
            <ac:spMk id="88067" creationId="{02E0A1C1-5A59-48BE-B618-35C9A823DB6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1" creationId="{888039F1-1F24-4394-A5C6-333222A4639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2" creationId="{21196674-3644-41E8-8E50-E2B6BDAA8CB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3" creationId="{6235A080-E389-481F-A57A-C63C1FC378B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4" creationId="{37D7090B-F0D2-4B79-AB34-35EC60DA9D4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5" creationId="{F4319D3B-CAF5-48C6-8575-660CB13EF9C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6" creationId="{5AF0FCD1-C885-4F5A-9E13-260EE905BAB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7" creationId="{6311DD52-14D0-4DE3-9E9A-F1EAF2EF898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8" creationId="{E61D38C6-A589-48A5-9437-70B41ADED8D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9" creationId="{054B4434-3FD0-4E4C-BCD8-CA34C5A216F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0" creationId="{61C2DE95-21DB-4D68-8656-1FDD00E6D45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1" creationId="{73174B4E-E813-430B-A439-B19FDD60C43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2" creationId="{F30E56F0-971E-47CB-A555-82B6CF52834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3" creationId="{C387D0EE-35C2-440B-ADC6-BDE5246594C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4" creationId="{024EE414-1D22-42DC-AB33-3D2F53CBE70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5" creationId="{4989731A-51BD-4079-B6F8-D51A8FB1F65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6" creationId="{A48E411B-9AD3-46E8-87EC-11D8F1679ACF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7" creationId="{C7C2FB03-A30B-459C-89B8-407B1F2D468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8" creationId="{2B26A528-2F0B-4D23-A984-1A670C3232B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9" creationId="{9CB71779-C203-4F9E-91C4-64D8EF990B6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0" creationId="{F0488BFE-79B7-46D6-8336-50E869A400D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1" creationId="{B400952B-5D77-4590-8660-C0D01F1D526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2" creationId="{44772AA1-261C-452E-B386-26BA4440D40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3" creationId="{2C199F5E-9FAF-4BDE-911B-D9028948B9A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4" creationId="{B7A3BB88-4BE6-40E7-883F-1F03724DA2F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5" creationId="{038947C2-C42B-497E-B3EF-7FEE3CD473B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6" creationId="{370BBEFB-5987-4A07-A274-88D7806E7B3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7" creationId="{8A59DC3F-1E4C-427B-8212-4A5C1ED1F56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8" creationId="{3AB556DD-400D-484D-B6A1-4D457BB250F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9" creationId="{618478BC-A3DB-4530-9329-0C9B5BA95594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0" creationId="{5B0AB13E-2F2B-41B9-B95E-C63C91F3B624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1" creationId="{BC70D912-B20A-4C7C-9374-6CA074F172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2" creationId="{27354670-DCEB-42A8-B77B-D34E20DD81C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3" creationId="{2BD96840-3F2E-4083-A9B8-4C1E32526D3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4" creationId="{B8727347-1E3B-4952-92F9-FDAF1E7F1BD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6" creationId="{286AA9FA-6EC8-4402-8171-5DADD3AB00F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7" creationId="{2F01C829-9745-4F90-9D6A-479B5F580CF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8" creationId="{6EB0F1B9-B356-48F1-8B70-783F7F219E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9" creationId="{EFF8F030-D6D9-4400-BF59-63157887804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0" creationId="{0AB5DFED-00A0-46D7-8832-18A459214EE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1" creationId="{206803A7-96CF-49DF-AD53-0F34DCFA183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2" creationId="{C9ED7EFD-01A8-440E-85B1-20C87AC25C9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3" creationId="{5F382A1E-C0EC-4D2B-859F-D9340310056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5" creationId="{FE77DF19-3740-41FF-B70D-9C86C3FD352F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6" creationId="{164B5193-1A3F-40C4-840A-2EC8FB2B408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7" creationId="{40990300-0E3E-4506-AA32-54043C1B32D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8" creationId="{C9C50038-1757-4797-BD99-526AABA130D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0" creationId="{14E66E0F-7408-4C63-8284-FA71C74D8C5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1" creationId="{FDB6EA00-93E2-4BAD-B4A2-4F9D298DB74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2" creationId="{FB0A0764-6B42-4602-BA13-973910122E5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3" creationId="{D9021298-000B-4283-831F-0A55EE1327E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4" creationId="{335CB2F0-DEC4-4942-8C01-46F30418EDC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5" creationId="{D38937BE-FC6F-4676-9AF1-C36B7CAF0FB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6" creationId="{C5B78557-37E6-4DFA-AF56-35CF2CACDF2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7" creationId="{F5CB53C6-F748-476D-85B0-EA98A61591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8" creationId="{D2C0F085-C4D1-4417-8BFA-C1982BFAA4B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9" creationId="{237C87DB-71DE-459A-AA66-ABDE71D3DF0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1" creationId="{9F107E38-0366-4F67-972E-3843CCB25FC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2" creationId="{2ADDE254-095F-477C-98CD-CE2176D9EE3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3" creationId="{AFA1C52B-B941-477A-8F1D-438E6DB2F8F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4" creationId="{8AB6D633-FBB7-4CE7-BE32-AC468E45ACF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5" creationId="{AFC9BE2A-BCCB-4A03-B00C-48A050F4D8C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6" creationId="{39C1D699-A22F-4CFB-8F76-12193996822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7" creationId="{D0389DB4-055C-40E1-B6A7-2066A5EDE51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8" creationId="{CD4E4D83-4BCE-4753-8A71-93E68D24C67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9" creationId="{7DDF961C-A9D1-4F5B-A16A-BBCE7F52B439}"/>
          </ac:spMkLst>
        </pc:s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68" creationId="{9C94BA28-6D3D-4281-AF01-13CBAE6B3376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7" creationId="{C3630866-40C4-46B5-BEFB-135488DEEBA3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8" creationId="{462371DA-DEA2-44EB-85E1-384618A0E882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9" creationId="{91F21B7F-C1B8-43C0-A9A6-C2ED31F0EA30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80" creationId="{FEA425D8-03E9-4BB9-B66E-A7B7DCBCC890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15" creationId="{35D9A492-35FF-404D-AF90-A7E0C5B87335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24" creationId="{B0E5DA63-5B57-4B91-AF73-9302BA642091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29" creationId="{DE0A42F3-E8AD-44ED-8E4A-8FCC8FF5808C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40" creationId="{EF1714CF-442B-45EE-B310-27A30BD4A2ED}"/>
          </ac:grpSpMkLst>
        </pc:grpChg>
      </pc:sldChg>
      <pc:sldChg chg="modSp add mod">
        <pc:chgData name="Rohit J Kate" userId="6acfeb0a-1742-4fee-9ad0-3462b52b7fdf" providerId="ADAL" clId="{FA16D04F-0C5D-47A2-B87E-456ED3F818BB}" dt="2021-09-28T01:50:00.898" v="3470" actId="20577"/>
        <pc:sldMkLst>
          <pc:docMk/>
          <pc:sldMk cId="1355336997" sldId="383"/>
        </pc:sldMkLst>
        <pc:spChg chg="mod">
          <ac:chgData name="Rohit J Kate" userId="6acfeb0a-1742-4fee-9ad0-3462b52b7fdf" providerId="ADAL" clId="{FA16D04F-0C5D-47A2-B87E-456ED3F818BB}" dt="2021-09-28T01:50:00.898" v="3470" actId="20577"/>
          <ac:spMkLst>
            <pc:docMk/>
            <pc:sldMk cId="1355336997" sldId="383"/>
            <ac:spMk id="2" creationId="{844AAA7B-BE11-4EB3-ADB6-57E006F12DCA}"/>
          </ac:spMkLst>
        </pc:spChg>
        <pc:spChg chg="mod">
          <ac:chgData name="Rohit J Kate" userId="6acfeb0a-1742-4fee-9ad0-3462b52b7fdf" providerId="ADAL" clId="{FA16D04F-0C5D-47A2-B87E-456ED3F818BB}" dt="2021-09-28T01:46:52.196" v="3406" actId="27636"/>
          <ac:spMkLst>
            <pc:docMk/>
            <pc:sldMk cId="1355336997" sldId="383"/>
            <ac:spMk id="3" creationId="{DA709591-CE26-4A8F-B6B5-6FB31EEF668C}"/>
          </ac:spMkLst>
        </pc:spChg>
      </pc:sldChg>
      <pc:sldChg chg="add">
        <pc:chgData name="Rohit J Kate" userId="6acfeb0a-1742-4fee-9ad0-3462b52b7fdf" providerId="ADAL" clId="{FA16D04F-0C5D-47A2-B87E-456ED3F818BB}" dt="2021-09-28T02:20:14.356" v="3747"/>
        <pc:sldMkLst>
          <pc:docMk/>
          <pc:sldMk cId="0" sldId="386"/>
        </pc:sldMkLst>
      </pc:sldChg>
      <pc:sldChg chg="addSp delSp modSp add mod">
        <pc:chgData name="Rohit J Kate" userId="6acfeb0a-1742-4fee-9ad0-3462b52b7fdf" providerId="ADAL" clId="{FA16D04F-0C5D-47A2-B87E-456ED3F818BB}" dt="2021-09-28T01:49:34.511" v="3462" actId="207"/>
        <pc:sldMkLst>
          <pc:docMk/>
          <pc:sldMk cId="0" sldId="465"/>
        </pc:sldMkLst>
        <pc:spChg chg="add mod">
          <ac:chgData name="Rohit J Kate" userId="6acfeb0a-1742-4fee-9ad0-3462b52b7fdf" providerId="ADAL" clId="{FA16D04F-0C5D-47A2-B87E-456ED3F818BB}" dt="2021-09-28T01:49:34.511" v="3462" actId="207"/>
          <ac:spMkLst>
            <pc:docMk/>
            <pc:sldMk cId="0" sldId="465"/>
            <ac:spMk id="17" creationId="{1DD8D59D-97E7-456B-BE55-4FE4F55A7D3D}"/>
          </ac:spMkLst>
        </pc:spChg>
        <pc:spChg chg="mod">
          <ac:chgData name="Rohit J Kate" userId="6acfeb0a-1742-4fee-9ad0-3462b52b7fdf" providerId="ADAL" clId="{FA16D04F-0C5D-47A2-B87E-456ED3F818BB}" dt="2021-09-28T01:49:30.281" v="3461" actId="207"/>
          <ac:spMkLst>
            <pc:docMk/>
            <pc:sldMk cId="0" sldId="465"/>
            <ac:spMk id="113668" creationId="{8E779438-465F-45EA-8D82-65EA75455E35}"/>
          </ac:spMkLst>
        </pc:spChg>
        <pc:cxnChg chg="add mod">
          <ac:chgData name="Rohit J Kate" userId="6acfeb0a-1742-4fee-9ad0-3462b52b7fdf" providerId="ADAL" clId="{FA16D04F-0C5D-47A2-B87E-456ED3F818BB}" dt="2021-09-28T01:48:48.970" v="3445" actId="14100"/>
          <ac:cxnSpMkLst>
            <pc:docMk/>
            <pc:sldMk cId="0" sldId="465"/>
            <ac:cxnSpMk id="3" creationId="{7681555D-64FA-421C-809E-7628E790C6F6}"/>
          </ac:cxnSpMkLst>
        </pc:cxnChg>
        <pc:cxnChg chg="add del">
          <ac:chgData name="Rohit J Kate" userId="6acfeb0a-1742-4fee-9ad0-3462b52b7fdf" providerId="ADAL" clId="{FA16D04F-0C5D-47A2-B87E-456ED3F818BB}" dt="2021-09-28T01:48:04.429" v="3437" actId="478"/>
          <ac:cxnSpMkLst>
            <pc:docMk/>
            <pc:sldMk cId="0" sldId="465"/>
            <ac:cxnSpMk id="5" creationId="{4446593C-39DD-4235-A412-85CB334537C7}"/>
          </ac:cxnSpMkLst>
        </pc:cxnChg>
        <pc:cxnChg chg="add mod">
          <ac:chgData name="Rohit J Kate" userId="6acfeb0a-1742-4fee-9ad0-3462b52b7fdf" providerId="ADAL" clId="{FA16D04F-0C5D-47A2-B87E-456ED3F818BB}" dt="2021-09-28T01:48:51.979" v="3446" actId="14100"/>
          <ac:cxnSpMkLst>
            <pc:docMk/>
            <pc:sldMk cId="0" sldId="465"/>
            <ac:cxnSpMk id="9" creationId="{B6BE425E-FFF6-4784-9285-48B7DD4F0458}"/>
          </ac:cxnSpMkLst>
        </pc:cxnChg>
        <pc:cxnChg chg="add mod">
          <ac:chgData name="Rohit J Kate" userId="6acfeb0a-1742-4fee-9ad0-3462b52b7fdf" providerId="ADAL" clId="{FA16D04F-0C5D-47A2-B87E-456ED3F818BB}" dt="2021-09-28T01:48:36.494" v="3443" actId="14100"/>
          <ac:cxnSpMkLst>
            <pc:docMk/>
            <pc:sldMk cId="0" sldId="465"/>
            <ac:cxnSpMk id="11" creationId="{E1FFFE30-F27C-449F-A2E7-ABA13733F257}"/>
          </ac:cxnSpMkLst>
        </pc:cxnChg>
        <pc:cxnChg chg="add mod">
          <ac:chgData name="Rohit J Kate" userId="6acfeb0a-1742-4fee-9ad0-3462b52b7fdf" providerId="ADAL" clId="{FA16D04F-0C5D-47A2-B87E-456ED3F818BB}" dt="2021-09-28T01:49:08.235" v="3459" actId="14100"/>
          <ac:cxnSpMkLst>
            <pc:docMk/>
            <pc:sldMk cId="0" sldId="465"/>
            <ac:cxnSpMk id="14" creationId="{6CE6CDEF-6254-4632-B8C4-8CDDBE19C50C}"/>
          </ac:cxnSpMkLst>
        </pc:cxnChg>
      </pc:sldChg>
      <pc:sldChg chg="modSp add mod">
        <pc:chgData name="Rohit J Kate" userId="6acfeb0a-1742-4fee-9ad0-3462b52b7fdf" providerId="ADAL" clId="{FA16D04F-0C5D-47A2-B87E-456ED3F818BB}" dt="2021-09-28T03:20:25.260" v="4412" actId="207"/>
        <pc:sldMkLst>
          <pc:docMk/>
          <pc:sldMk cId="0" sldId="466"/>
        </pc:sldMkLst>
        <pc:spChg chg="mod">
          <ac:chgData name="Rohit J Kate" userId="6acfeb0a-1742-4fee-9ad0-3462b52b7fdf" providerId="ADAL" clId="{FA16D04F-0C5D-47A2-B87E-456ED3F818BB}" dt="2021-09-28T03:20:25.260" v="4412" actId="207"/>
          <ac:spMkLst>
            <pc:docMk/>
            <pc:sldMk cId="0" sldId="466"/>
            <ac:spMk id="74755" creationId="{222D65BA-EADC-43B8-ACF2-0CED76F0FE32}"/>
          </ac:spMkLst>
        </pc:spChg>
      </pc:sldChg>
      <pc:sldChg chg="modSp add mod">
        <pc:chgData name="Rohit J Kate" userId="6acfeb0a-1742-4fee-9ad0-3462b52b7fdf" providerId="ADAL" clId="{FA16D04F-0C5D-47A2-B87E-456ED3F818BB}" dt="2021-09-28T03:20:29.203" v="4413" actId="207"/>
        <pc:sldMkLst>
          <pc:docMk/>
          <pc:sldMk cId="0" sldId="467"/>
        </pc:sldMkLst>
        <pc:spChg chg="mod">
          <ac:chgData name="Rohit J Kate" userId="6acfeb0a-1742-4fee-9ad0-3462b52b7fdf" providerId="ADAL" clId="{FA16D04F-0C5D-47A2-B87E-456ED3F818BB}" dt="2021-09-28T03:20:29.203" v="4413" actId="207"/>
          <ac:spMkLst>
            <pc:docMk/>
            <pc:sldMk cId="0" sldId="467"/>
            <ac:spMk id="3076" creationId="{FD4AE693-8AA1-4713-A11F-79DBC820908E}"/>
          </ac:spMkLst>
        </pc:spChg>
        <pc:spChg chg="mod">
          <ac:chgData name="Rohit J Kate" userId="6acfeb0a-1742-4fee-9ad0-3462b52b7fdf" providerId="ADAL" clId="{FA16D04F-0C5D-47A2-B87E-456ED3F818BB}" dt="2021-09-28T02:44:55.547" v="4325" actId="20577"/>
          <ac:spMkLst>
            <pc:docMk/>
            <pc:sldMk cId="0" sldId="467"/>
            <ac:spMk id="3078" creationId="{EE40D2D9-E916-4DAC-A4A7-65FB9453D605}"/>
          </ac:spMkLst>
        </pc:spChg>
      </pc:sldChg>
      <pc:sldChg chg="delSp modSp add mod">
        <pc:chgData name="Rohit J Kate" userId="6acfeb0a-1742-4fee-9ad0-3462b52b7fdf" providerId="ADAL" clId="{FA16D04F-0C5D-47A2-B87E-456ED3F818BB}" dt="2021-09-28T03:20:34.422" v="4414" actId="207"/>
        <pc:sldMkLst>
          <pc:docMk/>
          <pc:sldMk cId="0" sldId="468"/>
        </pc:sldMkLst>
        <pc:spChg chg="mod">
          <ac:chgData name="Rohit J Kate" userId="6acfeb0a-1742-4fee-9ad0-3462b52b7fdf" providerId="ADAL" clId="{FA16D04F-0C5D-47A2-B87E-456ED3F818BB}" dt="2021-09-28T03:20:34.422" v="4414" actId="207"/>
          <ac:spMkLst>
            <pc:docMk/>
            <pc:sldMk cId="0" sldId="468"/>
            <ac:spMk id="4103" creationId="{14885AD9-0178-4425-BDD5-C5D1E0289961}"/>
          </ac:spMkLst>
        </pc:spChg>
        <pc:graphicFrameChg chg="del">
          <ac:chgData name="Rohit J Kate" userId="6acfeb0a-1742-4fee-9ad0-3462b52b7fdf" providerId="ADAL" clId="{FA16D04F-0C5D-47A2-B87E-456ED3F818BB}" dt="2021-09-28T02:17:05.735" v="3678" actId="478"/>
          <ac:graphicFrameMkLst>
            <pc:docMk/>
            <pc:sldMk cId="0" sldId="468"/>
            <ac:graphicFrameMk id="4098" creationId="{008C2051-F878-40F1-B4B7-CBF66EDA9ACD}"/>
          </ac:graphicFrameMkLst>
        </pc:graphicFrameChg>
        <pc:graphicFrameChg chg="del">
          <ac:chgData name="Rohit J Kate" userId="6acfeb0a-1742-4fee-9ad0-3462b52b7fdf" providerId="ADAL" clId="{FA16D04F-0C5D-47A2-B87E-456ED3F818BB}" dt="2021-09-28T02:17:03.443" v="3677" actId="478"/>
          <ac:graphicFrameMkLst>
            <pc:docMk/>
            <pc:sldMk cId="0" sldId="468"/>
            <ac:graphicFrameMk id="4099" creationId="{FDD189BD-F8A2-4C74-A675-081C3C2AF3D7}"/>
          </ac:graphicFrameMkLst>
        </pc:graphicFrameChg>
      </pc:sldChg>
      <pc:sldChg chg="delSp modSp add mod">
        <pc:chgData name="Rohit J Kate" userId="6acfeb0a-1742-4fee-9ad0-3462b52b7fdf" providerId="ADAL" clId="{FA16D04F-0C5D-47A2-B87E-456ED3F818BB}" dt="2021-09-28T03:20:38.222" v="4415" actId="207"/>
        <pc:sldMkLst>
          <pc:docMk/>
          <pc:sldMk cId="0" sldId="469"/>
        </pc:sldMkLst>
        <pc:spChg chg="del">
          <ac:chgData name="Rohit J Kate" userId="6acfeb0a-1742-4fee-9ad0-3462b52b7fdf" providerId="ADAL" clId="{FA16D04F-0C5D-47A2-B87E-456ED3F818BB}" dt="2021-09-28T02:48:14.915" v="4340" actId="478"/>
          <ac:spMkLst>
            <pc:docMk/>
            <pc:sldMk cId="0" sldId="469"/>
            <ac:spMk id="2" creationId="{B32E7C26-5F80-4713-9637-85CF3353FDA0}"/>
          </ac:spMkLst>
        </pc:spChg>
        <pc:spChg chg="mod">
          <ac:chgData name="Rohit J Kate" userId="6acfeb0a-1742-4fee-9ad0-3462b52b7fdf" providerId="ADAL" clId="{FA16D04F-0C5D-47A2-B87E-456ED3F818BB}" dt="2021-09-28T03:20:38.222" v="4415" actId="207"/>
          <ac:spMkLst>
            <pc:docMk/>
            <pc:sldMk cId="0" sldId="469"/>
            <ac:spMk id="5126" creationId="{1A87003E-377D-4EC7-9567-8E0551439554}"/>
          </ac:spMkLst>
        </pc:spChg>
        <pc:graphicFrameChg chg="del">
          <ac:chgData name="Rohit J Kate" userId="6acfeb0a-1742-4fee-9ad0-3462b52b7fdf" providerId="ADAL" clId="{FA16D04F-0C5D-47A2-B87E-456ED3F818BB}" dt="2021-09-28T02:18:14.345" v="3746" actId="478"/>
          <ac:graphicFrameMkLst>
            <pc:docMk/>
            <pc:sldMk cId="0" sldId="469"/>
            <ac:graphicFrameMk id="5122" creationId="{05B3B4CC-FCDB-4E4B-B40D-E38F3F9DD223}"/>
          </ac:graphicFrameMkLst>
        </pc:graphicFrameChg>
        <pc:graphicFrameChg chg="del">
          <ac:chgData name="Rohit J Kate" userId="6acfeb0a-1742-4fee-9ad0-3462b52b7fdf" providerId="ADAL" clId="{FA16D04F-0C5D-47A2-B87E-456ED3F818BB}" dt="2021-09-28T02:18:12.043" v="3745" actId="478"/>
          <ac:graphicFrameMkLst>
            <pc:docMk/>
            <pc:sldMk cId="0" sldId="469"/>
            <ac:graphicFrameMk id="5123" creationId="{D640199E-8C65-45A0-9175-3C2C397B615D}"/>
          </ac:graphicFrameMkLst>
        </pc:graphicFrameChg>
      </pc:sldChg>
      <pc:sldChg chg="modSp new mod ord">
        <pc:chgData name="Rohit J Kate" userId="6acfeb0a-1742-4fee-9ad0-3462b52b7fdf" providerId="ADAL" clId="{FA16D04F-0C5D-47A2-B87E-456ED3F818BB}" dt="2021-09-28T05:07:57.047" v="5038"/>
        <pc:sldMkLst>
          <pc:docMk/>
          <pc:sldMk cId="1406434823" sldId="470"/>
        </pc:sldMkLst>
        <pc:spChg chg="mod">
          <ac:chgData name="Rohit J Kate" userId="6acfeb0a-1742-4fee-9ad0-3462b52b7fdf" providerId="ADAL" clId="{FA16D04F-0C5D-47A2-B87E-456ED3F818BB}" dt="2021-09-28T04:57:05.684" v="4475" actId="20577"/>
          <ac:spMkLst>
            <pc:docMk/>
            <pc:sldMk cId="1406434823" sldId="470"/>
            <ac:spMk id="2" creationId="{A7AF95A8-B4C9-4127-8E3F-1BB61BF8EBE0}"/>
          </ac:spMkLst>
        </pc:spChg>
        <pc:spChg chg="mod">
          <ac:chgData name="Rohit J Kate" userId="6acfeb0a-1742-4fee-9ad0-3462b52b7fdf" providerId="ADAL" clId="{FA16D04F-0C5D-47A2-B87E-456ED3F818BB}" dt="2021-09-28T02:42:23.903" v="4225" actId="20577"/>
          <ac:spMkLst>
            <pc:docMk/>
            <pc:sldMk cId="1406434823" sldId="470"/>
            <ac:spMk id="3" creationId="{3D6A726D-08C6-4B38-B640-8AAA89E32A24}"/>
          </ac:spMkLst>
        </pc:spChg>
      </pc:sldChg>
    </pc:docChg>
  </pc:docChgLst>
  <pc:docChgLst>
    <pc:chgData name="Rohit J Kate" userId="6acfeb0a-1742-4fee-9ad0-3462b52b7fdf" providerId="ADAL" clId="{6D8FE49E-A46E-4EA0-B1D6-E0FEB12C9AF0}"/>
    <pc:docChg chg="undo custSel addSld delSld modSld sldOrd delMainMaster">
      <pc:chgData name="Rohit J Kate" userId="6acfeb0a-1742-4fee-9ad0-3462b52b7fdf" providerId="ADAL" clId="{6D8FE49E-A46E-4EA0-B1D6-E0FEB12C9AF0}" dt="2021-09-30T05:20:22.518" v="1959" actId="20577"/>
      <pc:docMkLst>
        <pc:docMk/>
      </pc:docMkLst>
      <pc:sldChg chg="addSp modSp mod">
        <pc:chgData name="Rohit J Kate" userId="6acfeb0a-1742-4fee-9ad0-3462b52b7fdf" providerId="ADAL" clId="{6D8FE49E-A46E-4EA0-B1D6-E0FEB12C9AF0}" dt="2021-09-29T23:17:14.136" v="1472" actId="1076"/>
        <pc:sldMkLst>
          <pc:docMk/>
          <pc:sldMk cId="0" sldId="256"/>
        </pc:sldMkLst>
        <pc:spChg chg="mod">
          <ac:chgData name="Rohit J Kate" userId="6acfeb0a-1742-4fee-9ad0-3462b52b7fdf" providerId="ADAL" clId="{6D8FE49E-A46E-4EA0-B1D6-E0FEB12C9AF0}" dt="2021-09-29T23:17:10.573" v="1471" actId="20577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6D8FE49E-A46E-4EA0-B1D6-E0FEB12C9AF0}" dt="2021-09-29T23:17:14.136" v="1472" actId="1076"/>
          <ac:spMkLst>
            <pc:docMk/>
            <pc:sldMk cId="0" sldId="256"/>
            <ac:spMk id="4" creationId="{32848355-B5A3-4283-905F-4E1AD058CBCA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088309997" sldId="26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411079145" sldId="26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90979011" sldId="26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69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128282784" sldId="27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4031205302" sldId="274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95133371" sldId="275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57910294" sldId="279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0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4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133279004" sldId="285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50393131" sldId="286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7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8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289"/>
        </pc:sldMkLst>
      </pc:sldChg>
      <pc:sldChg chg="modSp add del mod">
        <pc:chgData name="Rohit J Kate" userId="6acfeb0a-1742-4fee-9ad0-3462b52b7fdf" providerId="ADAL" clId="{6D8FE49E-A46E-4EA0-B1D6-E0FEB12C9AF0}" dt="2021-09-30T00:00:17.699" v="1517" actId="20577"/>
        <pc:sldMkLst>
          <pc:docMk/>
          <pc:sldMk cId="0" sldId="290"/>
        </pc:sldMkLst>
        <pc:spChg chg="mod">
          <ac:chgData name="Rohit J Kate" userId="6acfeb0a-1742-4fee-9ad0-3462b52b7fdf" providerId="ADAL" clId="{6D8FE49E-A46E-4EA0-B1D6-E0FEB12C9AF0}" dt="2021-09-29T22:26:32.739" v="58" actId="20577"/>
          <ac:spMkLst>
            <pc:docMk/>
            <pc:sldMk cId="0" sldId="290"/>
            <ac:spMk id="12290" creationId="{6370CD62-69CC-40E8-8297-C1116F20E38C}"/>
          </ac:spMkLst>
        </pc:spChg>
        <pc:spChg chg="mod">
          <ac:chgData name="Rohit J Kate" userId="6acfeb0a-1742-4fee-9ad0-3462b52b7fdf" providerId="ADAL" clId="{6D8FE49E-A46E-4EA0-B1D6-E0FEB12C9AF0}" dt="2021-09-30T00:00:17.699" v="1517" actId="20577"/>
          <ac:spMkLst>
            <pc:docMk/>
            <pc:sldMk cId="0" sldId="290"/>
            <ac:spMk id="12291" creationId="{35687010-8745-44DD-B203-0463BD2652D8}"/>
          </ac:spMkLst>
        </pc:spChg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2"/>
        </pc:sldMkLst>
      </pc:sldChg>
      <pc:sldChg chg="modSp add del mod">
        <pc:chgData name="Rohit J Kate" userId="6acfeb0a-1742-4fee-9ad0-3462b52b7fdf" providerId="ADAL" clId="{6D8FE49E-A46E-4EA0-B1D6-E0FEB12C9AF0}" dt="2021-09-30T04:53:48.906" v="1908" actId="20577"/>
        <pc:sldMkLst>
          <pc:docMk/>
          <pc:sldMk cId="0" sldId="293"/>
        </pc:sldMkLst>
        <pc:spChg chg="mod">
          <ac:chgData name="Rohit J Kate" userId="6acfeb0a-1742-4fee-9ad0-3462b52b7fdf" providerId="ADAL" clId="{6D8FE49E-A46E-4EA0-B1D6-E0FEB12C9AF0}" dt="2021-09-30T00:05:18.011" v="1564" actId="20577"/>
          <ac:spMkLst>
            <pc:docMk/>
            <pc:sldMk cId="0" sldId="293"/>
            <ac:spMk id="15362" creationId="{D2986163-E513-44EF-9203-B7E457ED031B}"/>
          </ac:spMkLst>
        </pc:spChg>
        <pc:spChg chg="mod">
          <ac:chgData name="Rohit J Kate" userId="6acfeb0a-1742-4fee-9ad0-3462b52b7fdf" providerId="ADAL" clId="{6D8FE49E-A46E-4EA0-B1D6-E0FEB12C9AF0}" dt="2021-09-30T04:53:48.906" v="1908" actId="20577"/>
          <ac:spMkLst>
            <pc:docMk/>
            <pc:sldMk cId="0" sldId="293"/>
            <ac:spMk id="15363" creationId="{6C21A5F1-D6A0-428A-B080-9EA1266B1E25}"/>
          </ac:spMkLst>
        </pc:spChg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29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0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1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0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4025768024" sldId="32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84628958" sldId="32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2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769833513" sldId="32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251031243" sldId="32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4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3052291527" sldId="32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2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3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4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5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6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7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8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39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0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1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2"/>
        </pc:sldMkLst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34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3147088043" sldId="350"/>
        </pc:sldMkLst>
      </pc:sldChg>
      <pc:sldChg chg="modSp add del mod">
        <pc:chgData name="Rohit J Kate" userId="6acfeb0a-1742-4fee-9ad0-3462b52b7fdf" providerId="ADAL" clId="{6D8FE49E-A46E-4EA0-B1D6-E0FEB12C9AF0}" dt="2021-09-29T23:15:00.726" v="1406" actId="20577"/>
        <pc:sldMkLst>
          <pc:docMk/>
          <pc:sldMk cId="0" sldId="359"/>
        </pc:sldMkLst>
        <pc:spChg chg="mod">
          <ac:chgData name="Rohit J Kate" userId="6acfeb0a-1742-4fee-9ad0-3462b52b7fdf" providerId="ADAL" clId="{6D8FE49E-A46E-4EA0-B1D6-E0FEB12C9AF0}" dt="2021-09-29T23:14:50.978" v="1404" actId="20577"/>
          <ac:spMkLst>
            <pc:docMk/>
            <pc:sldMk cId="0" sldId="359"/>
            <ac:spMk id="84994" creationId="{141BDF00-BA95-4B26-8D1F-1770C676359D}"/>
          </ac:spMkLst>
        </pc:spChg>
        <pc:spChg chg="mod">
          <ac:chgData name="Rohit J Kate" userId="6acfeb0a-1742-4fee-9ad0-3462b52b7fdf" providerId="ADAL" clId="{6D8FE49E-A46E-4EA0-B1D6-E0FEB12C9AF0}" dt="2021-09-29T23:15:00.726" v="1406" actId="20577"/>
          <ac:spMkLst>
            <pc:docMk/>
            <pc:sldMk cId="0" sldId="359"/>
            <ac:spMk id="84995" creationId="{9D9F315A-D505-4E11-9D10-DB3217DEB609}"/>
          </ac:spMkLst>
        </pc:spChg>
      </pc:sldChg>
      <pc:sldChg chg="modSp add del mod">
        <pc:chgData name="Rohit J Kate" userId="6acfeb0a-1742-4fee-9ad0-3462b52b7fdf" providerId="ADAL" clId="{6D8FE49E-A46E-4EA0-B1D6-E0FEB12C9AF0}" dt="2021-09-29T23:15:22.761" v="1420" actId="20577"/>
        <pc:sldMkLst>
          <pc:docMk/>
          <pc:sldMk cId="0" sldId="360"/>
        </pc:sldMkLst>
        <pc:spChg chg="mod">
          <ac:chgData name="Rohit J Kate" userId="6acfeb0a-1742-4fee-9ad0-3462b52b7fdf" providerId="ADAL" clId="{6D8FE49E-A46E-4EA0-B1D6-E0FEB12C9AF0}" dt="2021-09-29T23:15:13.968" v="1416" actId="20577"/>
          <ac:spMkLst>
            <pc:docMk/>
            <pc:sldMk cId="0" sldId="360"/>
            <ac:spMk id="86018" creationId="{A5F1943D-D198-4F36-8A26-EA289E6231A0}"/>
          </ac:spMkLst>
        </pc:spChg>
        <pc:spChg chg="mod">
          <ac:chgData name="Rohit J Kate" userId="6acfeb0a-1742-4fee-9ad0-3462b52b7fdf" providerId="ADAL" clId="{6D8FE49E-A46E-4EA0-B1D6-E0FEB12C9AF0}" dt="2021-09-29T23:15:22.761" v="1420" actId="20577"/>
          <ac:spMkLst>
            <pc:docMk/>
            <pc:sldMk cId="0" sldId="360"/>
            <ac:spMk id="86019" creationId="{0D34635A-261E-48DF-AEF9-A5EDF08C55FC}"/>
          </ac:spMkLst>
        </pc:spChg>
      </pc:sldChg>
      <pc:sldChg chg="modSp add del mod">
        <pc:chgData name="Rohit J Kate" userId="6acfeb0a-1742-4fee-9ad0-3462b52b7fdf" providerId="ADAL" clId="{6D8FE49E-A46E-4EA0-B1D6-E0FEB12C9AF0}" dt="2021-09-29T23:16:45.160" v="1470" actId="20577"/>
        <pc:sldMkLst>
          <pc:docMk/>
          <pc:sldMk cId="0" sldId="361"/>
        </pc:sldMkLst>
        <pc:spChg chg="mod">
          <ac:chgData name="Rohit J Kate" userId="6acfeb0a-1742-4fee-9ad0-3462b52b7fdf" providerId="ADAL" clId="{6D8FE49E-A46E-4EA0-B1D6-E0FEB12C9AF0}" dt="2021-09-29T23:16:45.160" v="1470" actId="20577"/>
          <ac:spMkLst>
            <pc:docMk/>
            <pc:sldMk cId="0" sldId="361"/>
            <ac:spMk id="87043" creationId="{6CCC2A2C-FCC2-4610-88B9-0F49B5AA4B7C}"/>
          </ac:spMkLst>
        </pc:spChg>
      </pc:sldChg>
      <pc:sldChg chg="modSp add del mod">
        <pc:chgData name="Rohit J Kate" userId="6acfeb0a-1742-4fee-9ad0-3462b52b7fdf" providerId="ADAL" clId="{6D8FE49E-A46E-4EA0-B1D6-E0FEB12C9AF0}" dt="2021-09-29T23:15:43.929" v="1424" actId="20577"/>
        <pc:sldMkLst>
          <pc:docMk/>
          <pc:sldMk cId="0" sldId="362"/>
        </pc:sldMkLst>
        <pc:spChg chg="mod">
          <ac:chgData name="Rohit J Kate" userId="6acfeb0a-1742-4fee-9ad0-3462b52b7fdf" providerId="ADAL" clId="{6D8FE49E-A46E-4EA0-B1D6-E0FEB12C9AF0}" dt="2021-09-29T23:15:43.929" v="1424" actId="20577"/>
          <ac:spMkLst>
            <pc:docMk/>
            <pc:sldMk cId="0" sldId="362"/>
            <ac:spMk id="88067" creationId="{8B0B2F56-2C83-4798-B7CA-4A1E9689C0F5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366"/>
        </pc:sldMkLst>
      </pc:sldChg>
      <pc:sldChg chg="modSp add del mod">
        <pc:chgData name="Rohit J Kate" userId="6acfeb0a-1742-4fee-9ad0-3462b52b7fdf" providerId="ADAL" clId="{6D8FE49E-A46E-4EA0-B1D6-E0FEB12C9AF0}" dt="2021-09-30T05:17:28.344" v="1915" actId="20577"/>
        <pc:sldMkLst>
          <pc:docMk/>
          <pc:sldMk cId="0" sldId="367"/>
        </pc:sldMkLst>
        <pc:spChg chg="mod">
          <ac:chgData name="Rohit J Kate" userId="6acfeb0a-1742-4fee-9ad0-3462b52b7fdf" providerId="ADAL" clId="{6D8FE49E-A46E-4EA0-B1D6-E0FEB12C9AF0}" dt="2021-09-30T05:17:28.344" v="1915" actId="20577"/>
          <ac:spMkLst>
            <pc:docMk/>
            <pc:sldMk cId="0" sldId="367"/>
            <ac:spMk id="89091" creationId="{3AC51375-D12B-44BA-9A9C-4909B7C66CB4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355336997" sldId="383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386"/>
        </pc:sldMkLst>
      </pc:sldChg>
      <pc:sldChg chg="modSp add del mod">
        <pc:chgData name="Rohit J Kate" userId="6acfeb0a-1742-4fee-9ad0-3462b52b7fdf" providerId="ADAL" clId="{6D8FE49E-A46E-4EA0-B1D6-E0FEB12C9AF0}" dt="2021-09-30T04:58:03.270" v="1910" actId="20577"/>
        <pc:sldMkLst>
          <pc:docMk/>
          <pc:sldMk cId="0" sldId="460"/>
        </pc:sldMkLst>
        <pc:spChg chg="mod">
          <ac:chgData name="Rohit J Kate" userId="6acfeb0a-1742-4fee-9ad0-3462b52b7fdf" providerId="ADAL" clId="{6D8FE49E-A46E-4EA0-B1D6-E0FEB12C9AF0}" dt="2021-09-30T04:58:03.270" v="1910" actId="20577"/>
          <ac:spMkLst>
            <pc:docMk/>
            <pc:sldMk cId="0" sldId="460"/>
            <ac:spMk id="16387" creationId="{8DA20BD8-4575-43F2-B84C-A765CF9406EC}"/>
          </ac:spMkLst>
        </pc:spChg>
      </pc:sldChg>
      <pc:sldChg chg="add del">
        <pc:chgData name="Rohit J Kate" userId="6acfeb0a-1742-4fee-9ad0-3462b52b7fdf" providerId="ADAL" clId="{6D8FE49E-A46E-4EA0-B1D6-E0FEB12C9AF0}" dt="2021-09-29T22:26:20.046" v="50"/>
        <pc:sldMkLst>
          <pc:docMk/>
          <pc:sldMk cId="0" sldId="461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5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6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7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8"/>
        </pc:sldMkLst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0" sldId="469"/>
        </pc:sldMkLst>
      </pc:sldChg>
      <pc:sldChg chg="addSp delSp modSp add del mod modAnim">
        <pc:chgData name="Rohit J Kate" userId="6acfeb0a-1742-4fee-9ad0-3462b52b7fdf" providerId="ADAL" clId="{6D8FE49E-A46E-4EA0-B1D6-E0FEB12C9AF0}" dt="2021-09-29T23:01:22.960" v="1328" actId="20577"/>
        <pc:sldMkLst>
          <pc:docMk/>
          <pc:sldMk cId="0" sldId="470"/>
        </pc:sldMkLst>
        <pc:spChg chg="add mod">
          <ac:chgData name="Rohit J Kate" userId="6acfeb0a-1742-4fee-9ad0-3462b52b7fdf" providerId="ADAL" clId="{6D8FE49E-A46E-4EA0-B1D6-E0FEB12C9AF0}" dt="2021-09-29T22:48:30.516" v="1053" actId="207"/>
          <ac:spMkLst>
            <pc:docMk/>
            <pc:sldMk cId="0" sldId="470"/>
            <ac:spMk id="2" creationId="{E730CE44-3CEF-4069-92B2-B63FF2EF90F9}"/>
          </ac:spMkLst>
        </pc:spChg>
        <pc:spChg chg="add mod">
          <ac:chgData name="Rohit J Kate" userId="6acfeb0a-1742-4fee-9ad0-3462b52b7fdf" providerId="ADAL" clId="{6D8FE49E-A46E-4EA0-B1D6-E0FEB12C9AF0}" dt="2021-09-29T22:50:30.832" v="1061"/>
          <ac:spMkLst>
            <pc:docMk/>
            <pc:sldMk cId="0" sldId="470"/>
            <ac:spMk id="3" creationId="{0549D8A6-ECB8-40A0-B83B-C6DFF225B11D}"/>
          </ac:spMkLst>
        </pc:spChg>
        <pc:spChg chg="add mod">
          <ac:chgData name="Rohit J Kate" userId="6acfeb0a-1742-4fee-9ad0-3462b52b7fdf" providerId="ADAL" clId="{6D8FE49E-A46E-4EA0-B1D6-E0FEB12C9AF0}" dt="2021-09-29T22:51:46.691" v="1070" actId="14100"/>
          <ac:spMkLst>
            <pc:docMk/>
            <pc:sldMk cId="0" sldId="470"/>
            <ac:spMk id="40" creationId="{398DA8E6-BE85-4C20-AF8F-5CCF9808DC90}"/>
          </ac:spMkLst>
        </pc:spChg>
        <pc:spChg chg="add mod">
          <ac:chgData name="Rohit J Kate" userId="6acfeb0a-1742-4fee-9ad0-3462b52b7fdf" providerId="ADAL" clId="{6D8FE49E-A46E-4EA0-B1D6-E0FEB12C9AF0}" dt="2021-09-29T22:52:01.434" v="1073" actId="1076"/>
          <ac:spMkLst>
            <pc:docMk/>
            <pc:sldMk cId="0" sldId="470"/>
            <ac:spMk id="41" creationId="{D28E8B2D-F00D-4ADA-9996-09C5D731AA24}"/>
          </ac:spMkLst>
        </pc:spChg>
        <pc:spChg chg="add mod">
          <ac:chgData name="Rohit J Kate" userId="6acfeb0a-1742-4fee-9ad0-3462b52b7fdf" providerId="ADAL" clId="{6D8FE49E-A46E-4EA0-B1D6-E0FEB12C9AF0}" dt="2021-09-29T22:52:19.480" v="1077" actId="14100"/>
          <ac:spMkLst>
            <pc:docMk/>
            <pc:sldMk cId="0" sldId="470"/>
            <ac:spMk id="42" creationId="{F09D4B79-3ED1-4B70-AE70-17B2425BC0D5}"/>
          </ac:spMkLst>
        </pc:spChg>
        <pc:spChg chg="add mod">
          <ac:chgData name="Rohit J Kate" userId="6acfeb0a-1742-4fee-9ad0-3462b52b7fdf" providerId="ADAL" clId="{6D8FE49E-A46E-4EA0-B1D6-E0FEB12C9AF0}" dt="2021-09-29T22:52:42.394" v="1084" actId="1036"/>
          <ac:spMkLst>
            <pc:docMk/>
            <pc:sldMk cId="0" sldId="470"/>
            <ac:spMk id="43" creationId="{DAD6F286-C833-427E-9757-80D4DF519D6C}"/>
          </ac:spMkLst>
        </pc:spChg>
        <pc:spChg chg="add mod">
          <ac:chgData name="Rohit J Kate" userId="6acfeb0a-1742-4fee-9ad0-3462b52b7fdf" providerId="ADAL" clId="{6D8FE49E-A46E-4EA0-B1D6-E0FEB12C9AF0}" dt="2021-09-29T22:53:12.498" v="1131" actId="14100"/>
          <ac:spMkLst>
            <pc:docMk/>
            <pc:sldMk cId="0" sldId="470"/>
            <ac:spMk id="44" creationId="{2CDCBFED-DB6A-4888-8E87-ED195BBC95F0}"/>
          </ac:spMkLst>
        </pc:spChg>
        <pc:spChg chg="add mod">
          <ac:chgData name="Rohit J Kate" userId="6acfeb0a-1742-4fee-9ad0-3462b52b7fdf" providerId="ADAL" clId="{6D8FE49E-A46E-4EA0-B1D6-E0FEB12C9AF0}" dt="2021-09-29T22:53:54.714" v="1141" actId="1035"/>
          <ac:spMkLst>
            <pc:docMk/>
            <pc:sldMk cId="0" sldId="470"/>
            <ac:spMk id="45" creationId="{4B371FF5-FB70-4F2F-A712-0A1BEE39580A}"/>
          </ac:spMkLst>
        </pc:spChg>
        <pc:spChg chg="add mod">
          <ac:chgData name="Rohit J Kate" userId="6acfeb0a-1742-4fee-9ad0-3462b52b7fdf" providerId="ADAL" clId="{6D8FE49E-A46E-4EA0-B1D6-E0FEB12C9AF0}" dt="2021-09-29T22:54:31.592" v="1160" actId="1036"/>
          <ac:spMkLst>
            <pc:docMk/>
            <pc:sldMk cId="0" sldId="470"/>
            <ac:spMk id="46" creationId="{5F349F6C-0144-422C-9797-97EE12499CC3}"/>
          </ac:spMkLst>
        </pc:spChg>
        <pc:spChg chg="add mod">
          <ac:chgData name="Rohit J Kate" userId="6acfeb0a-1742-4fee-9ad0-3462b52b7fdf" providerId="ADAL" clId="{6D8FE49E-A46E-4EA0-B1D6-E0FEB12C9AF0}" dt="2021-09-29T22:54:44.341" v="1180" actId="1036"/>
          <ac:spMkLst>
            <pc:docMk/>
            <pc:sldMk cId="0" sldId="470"/>
            <ac:spMk id="62" creationId="{A9726F4D-D056-47EC-B912-F77B77A09A3E}"/>
          </ac:spMkLst>
        </pc:spChg>
        <pc:spChg chg="add mod">
          <ac:chgData name="Rohit J Kate" userId="6acfeb0a-1742-4fee-9ad0-3462b52b7fdf" providerId="ADAL" clId="{6D8FE49E-A46E-4EA0-B1D6-E0FEB12C9AF0}" dt="2021-09-29T22:55:06.365" v="1202" actId="14100"/>
          <ac:spMkLst>
            <pc:docMk/>
            <pc:sldMk cId="0" sldId="470"/>
            <ac:spMk id="63" creationId="{3228EFFF-15EB-4AE9-A1FD-7B5B766878AD}"/>
          </ac:spMkLst>
        </pc:spChg>
        <pc:spChg chg="add del mod">
          <ac:chgData name="Rohit J Kate" userId="6acfeb0a-1742-4fee-9ad0-3462b52b7fdf" providerId="ADAL" clId="{6D8FE49E-A46E-4EA0-B1D6-E0FEB12C9AF0}" dt="2021-09-29T22:55:15.186" v="1208"/>
          <ac:spMkLst>
            <pc:docMk/>
            <pc:sldMk cId="0" sldId="470"/>
            <ac:spMk id="64" creationId="{80CF7EC4-BF18-4C0B-AB1B-7933426928A4}"/>
          </ac:spMkLst>
        </pc:spChg>
        <pc:spChg chg="add mod">
          <ac:chgData name="Rohit J Kate" userId="6acfeb0a-1742-4fee-9ad0-3462b52b7fdf" providerId="ADAL" clId="{6D8FE49E-A46E-4EA0-B1D6-E0FEB12C9AF0}" dt="2021-09-29T22:55:28.294" v="1223" actId="1036"/>
          <ac:spMkLst>
            <pc:docMk/>
            <pc:sldMk cId="0" sldId="470"/>
            <ac:spMk id="65" creationId="{AAAB91C2-4DE1-4AF6-8FF6-6F63BEC073DD}"/>
          </ac:spMkLst>
        </pc:spChg>
        <pc:spChg chg="add mod">
          <ac:chgData name="Rohit J Kate" userId="6acfeb0a-1742-4fee-9ad0-3462b52b7fdf" providerId="ADAL" clId="{6D8FE49E-A46E-4EA0-B1D6-E0FEB12C9AF0}" dt="2021-09-29T22:55:53.997" v="1246" actId="1036"/>
          <ac:spMkLst>
            <pc:docMk/>
            <pc:sldMk cId="0" sldId="470"/>
            <ac:spMk id="66" creationId="{F5954BD1-D2C1-4795-9D12-04393239EFE6}"/>
          </ac:spMkLst>
        </pc:spChg>
        <pc:spChg chg="add mod">
          <ac:chgData name="Rohit J Kate" userId="6acfeb0a-1742-4fee-9ad0-3462b52b7fdf" providerId="ADAL" clId="{6D8FE49E-A46E-4EA0-B1D6-E0FEB12C9AF0}" dt="2021-09-29T22:56:19.842" v="1265" actId="1038"/>
          <ac:spMkLst>
            <pc:docMk/>
            <pc:sldMk cId="0" sldId="470"/>
            <ac:spMk id="67" creationId="{708F6C60-6E74-4B3C-8806-07E79E139074}"/>
          </ac:spMkLst>
        </pc:spChg>
        <pc:spChg chg="add mod">
          <ac:chgData name="Rohit J Kate" userId="6acfeb0a-1742-4fee-9ad0-3462b52b7fdf" providerId="ADAL" clId="{6D8FE49E-A46E-4EA0-B1D6-E0FEB12C9AF0}" dt="2021-09-29T22:56:40.545" v="1288" actId="1038"/>
          <ac:spMkLst>
            <pc:docMk/>
            <pc:sldMk cId="0" sldId="470"/>
            <ac:spMk id="68" creationId="{5FD7520B-85D0-4C03-A724-A6230749BCF0}"/>
          </ac:spMkLst>
        </pc:spChg>
        <pc:spChg chg="mod">
          <ac:chgData name="Rohit J Kate" userId="6acfeb0a-1742-4fee-9ad0-3462b52b7fdf" providerId="ADAL" clId="{6D8FE49E-A46E-4EA0-B1D6-E0FEB12C9AF0}" dt="2021-09-29T23:01:22.960" v="1328" actId="20577"/>
          <ac:spMkLst>
            <pc:docMk/>
            <pc:sldMk cId="0" sldId="470"/>
            <ac:spMk id="69664" creationId="{817AD049-8DCD-454C-970B-9DF23EAA91DB}"/>
          </ac:spMkLst>
        </pc:spChg>
        <pc:spChg chg="mod">
          <ac:chgData name="Rohit J Kate" userId="6acfeb0a-1742-4fee-9ad0-3462b52b7fdf" providerId="ADAL" clId="{6D8FE49E-A46E-4EA0-B1D6-E0FEB12C9AF0}" dt="2021-09-29T22:46:49.740" v="1051" actId="20577"/>
          <ac:spMkLst>
            <pc:docMk/>
            <pc:sldMk cId="0" sldId="470"/>
            <ac:spMk id="69666" creationId="{555D1C41-A00D-4483-BDAD-187C08859274}"/>
          </ac:spMkLst>
        </pc:spChg>
      </pc:sldChg>
      <pc:sldChg chg="del">
        <pc:chgData name="Rohit J Kate" userId="6acfeb0a-1742-4fee-9ad0-3462b52b7fdf" providerId="ADAL" clId="{6D8FE49E-A46E-4EA0-B1D6-E0FEB12C9AF0}" dt="2021-09-29T22:25:18.605" v="47" actId="47"/>
        <pc:sldMkLst>
          <pc:docMk/>
          <pc:sldMk cId="1406434823" sldId="470"/>
        </pc:sldMkLst>
      </pc:sldChg>
      <pc:sldChg chg="addSp modSp add del mod">
        <pc:chgData name="Rohit J Kate" userId="6acfeb0a-1742-4fee-9ad0-3462b52b7fdf" providerId="ADAL" clId="{6D8FE49E-A46E-4EA0-B1D6-E0FEB12C9AF0}" dt="2021-09-30T00:01:16.114" v="1519" actId="1076"/>
        <pc:sldMkLst>
          <pc:docMk/>
          <pc:sldMk cId="0" sldId="471"/>
        </pc:sldMkLst>
        <pc:spChg chg="add mod">
          <ac:chgData name="Rohit J Kate" userId="6acfeb0a-1742-4fee-9ad0-3462b52b7fdf" providerId="ADAL" clId="{6D8FE49E-A46E-4EA0-B1D6-E0FEB12C9AF0}" dt="2021-09-30T00:01:16.114" v="1519" actId="1076"/>
          <ac:spMkLst>
            <pc:docMk/>
            <pc:sldMk cId="0" sldId="471"/>
            <ac:spMk id="27" creationId="{37717E7F-CA9D-47A3-B67C-6B7C0AC25A8D}"/>
          </ac:spMkLst>
        </pc:spChg>
        <pc:spChg chg="mod">
          <ac:chgData name="Rohit J Kate" userId="6acfeb0a-1742-4fee-9ad0-3462b52b7fdf" providerId="ADAL" clId="{6D8FE49E-A46E-4EA0-B1D6-E0FEB12C9AF0}" dt="2021-09-29T22:58:53.419" v="1300" actId="20577"/>
          <ac:spMkLst>
            <pc:docMk/>
            <pc:sldMk cId="0" sldId="471"/>
            <ac:spMk id="70660" creationId="{ECB148FC-CC1F-4169-BDBA-5217045A6B84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3.149" v="1522"/>
        <pc:sldMkLst>
          <pc:docMk/>
          <pc:sldMk cId="0" sldId="472"/>
        </pc:sldMkLst>
        <pc:spChg chg="add mod">
          <ac:chgData name="Rohit J Kate" userId="6acfeb0a-1742-4fee-9ad0-3462b52b7fdf" providerId="ADAL" clId="{6D8FE49E-A46E-4EA0-B1D6-E0FEB12C9AF0}" dt="2021-09-29T22:59:55.565" v="1314"/>
          <ac:spMkLst>
            <pc:docMk/>
            <pc:sldMk cId="0" sldId="472"/>
            <ac:spMk id="29" creationId="{489C46C7-F666-4689-B1A0-99A9F44722A4}"/>
          </ac:spMkLst>
        </pc:spChg>
        <pc:spChg chg="add del mod">
          <ac:chgData name="Rohit J Kate" userId="6acfeb0a-1742-4fee-9ad0-3462b52b7fdf" providerId="ADAL" clId="{6D8FE49E-A46E-4EA0-B1D6-E0FEB12C9AF0}" dt="2021-09-30T00:01:45.207" v="1521"/>
          <ac:spMkLst>
            <pc:docMk/>
            <pc:sldMk cId="0" sldId="472"/>
            <ac:spMk id="30" creationId="{F82B1B91-531F-4DD2-9F46-45F702C0B169}"/>
          </ac:spMkLst>
        </pc:spChg>
        <pc:spChg chg="add mod">
          <ac:chgData name="Rohit J Kate" userId="6acfeb0a-1742-4fee-9ad0-3462b52b7fdf" providerId="ADAL" clId="{6D8FE49E-A46E-4EA0-B1D6-E0FEB12C9AF0}" dt="2021-09-30T00:01:53.149" v="1522"/>
          <ac:spMkLst>
            <pc:docMk/>
            <pc:sldMk cId="0" sldId="472"/>
            <ac:spMk id="31" creationId="{7F29510D-1AF4-42CB-BB3C-2861944EC046}"/>
          </ac:spMkLst>
        </pc:spChg>
        <pc:spChg chg="del">
          <ac:chgData name="Rohit J Kate" userId="6acfeb0a-1742-4fee-9ad0-3462b52b7fdf" providerId="ADAL" clId="{6D8FE49E-A46E-4EA0-B1D6-E0FEB12C9AF0}" dt="2021-09-29T22:59:04.322" v="1301" actId="478"/>
          <ac:spMkLst>
            <pc:docMk/>
            <pc:sldMk cId="0" sldId="472"/>
            <ac:spMk id="71684" creationId="{96EF661A-17FC-4414-99C1-71A1355643C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5.055" v="1523"/>
        <pc:sldMkLst>
          <pc:docMk/>
          <pc:sldMk cId="0" sldId="473"/>
        </pc:sldMkLst>
        <pc:spChg chg="add mod">
          <ac:chgData name="Rohit J Kate" userId="6acfeb0a-1742-4fee-9ad0-3462b52b7fdf" providerId="ADAL" clId="{6D8FE49E-A46E-4EA0-B1D6-E0FEB12C9AF0}" dt="2021-09-29T22:59:57.727" v="1315"/>
          <ac:spMkLst>
            <pc:docMk/>
            <pc:sldMk cId="0" sldId="473"/>
            <ac:spMk id="30" creationId="{F25DC5B8-0F58-4E95-9731-99DA9F5EF2C1}"/>
          </ac:spMkLst>
        </pc:spChg>
        <pc:spChg chg="add mod">
          <ac:chgData name="Rohit J Kate" userId="6acfeb0a-1742-4fee-9ad0-3462b52b7fdf" providerId="ADAL" clId="{6D8FE49E-A46E-4EA0-B1D6-E0FEB12C9AF0}" dt="2021-09-30T00:01:55.055" v="1523"/>
          <ac:spMkLst>
            <pc:docMk/>
            <pc:sldMk cId="0" sldId="473"/>
            <ac:spMk id="31" creationId="{231A2172-88BA-41F2-BE45-A1E08E1DEE3A}"/>
          </ac:spMkLst>
        </pc:spChg>
        <pc:spChg chg="del">
          <ac:chgData name="Rohit J Kate" userId="6acfeb0a-1742-4fee-9ad0-3462b52b7fdf" providerId="ADAL" clId="{6D8FE49E-A46E-4EA0-B1D6-E0FEB12C9AF0}" dt="2021-09-29T22:59:07.470" v="1302" actId="478"/>
          <ac:spMkLst>
            <pc:docMk/>
            <pc:sldMk cId="0" sldId="473"/>
            <ac:spMk id="72708" creationId="{C6186F76-AE3F-40F5-86F9-11F71EA1F63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6.845" v="1524"/>
        <pc:sldMkLst>
          <pc:docMk/>
          <pc:sldMk cId="0" sldId="474"/>
        </pc:sldMkLst>
        <pc:spChg chg="add mod">
          <ac:chgData name="Rohit J Kate" userId="6acfeb0a-1742-4fee-9ad0-3462b52b7fdf" providerId="ADAL" clId="{6D8FE49E-A46E-4EA0-B1D6-E0FEB12C9AF0}" dt="2021-09-29T22:59:59.833" v="1316"/>
          <ac:spMkLst>
            <pc:docMk/>
            <pc:sldMk cId="0" sldId="474"/>
            <ac:spMk id="27" creationId="{8F41507B-0089-4395-B3DC-8792DE0D7086}"/>
          </ac:spMkLst>
        </pc:spChg>
        <pc:spChg chg="add mod">
          <ac:chgData name="Rohit J Kate" userId="6acfeb0a-1742-4fee-9ad0-3462b52b7fdf" providerId="ADAL" clId="{6D8FE49E-A46E-4EA0-B1D6-E0FEB12C9AF0}" dt="2021-09-30T00:01:56.845" v="1524"/>
          <ac:spMkLst>
            <pc:docMk/>
            <pc:sldMk cId="0" sldId="474"/>
            <ac:spMk id="28" creationId="{3BD1E3AE-7A9A-4D8B-8A9D-0EC0F1A818F9}"/>
          </ac:spMkLst>
        </pc:spChg>
        <pc:spChg chg="del">
          <ac:chgData name="Rohit J Kate" userId="6acfeb0a-1742-4fee-9ad0-3462b52b7fdf" providerId="ADAL" clId="{6D8FE49E-A46E-4EA0-B1D6-E0FEB12C9AF0}" dt="2021-09-29T22:59:11.114" v="1303" actId="478"/>
          <ac:spMkLst>
            <pc:docMk/>
            <pc:sldMk cId="0" sldId="474"/>
            <ac:spMk id="73732" creationId="{296D2968-A4CD-4C85-80DC-09E11CB59090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1:58.815" v="1525"/>
        <pc:sldMkLst>
          <pc:docMk/>
          <pc:sldMk cId="0" sldId="475"/>
        </pc:sldMkLst>
        <pc:spChg chg="add mod">
          <ac:chgData name="Rohit J Kate" userId="6acfeb0a-1742-4fee-9ad0-3462b52b7fdf" providerId="ADAL" clId="{6D8FE49E-A46E-4EA0-B1D6-E0FEB12C9AF0}" dt="2021-09-29T23:00:01.385" v="1317"/>
          <ac:spMkLst>
            <pc:docMk/>
            <pc:sldMk cId="0" sldId="475"/>
            <ac:spMk id="31" creationId="{44F9427D-AD9A-4CF2-A04A-62BFB7B1835A}"/>
          </ac:spMkLst>
        </pc:spChg>
        <pc:spChg chg="add mod">
          <ac:chgData name="Rohit J Kate" userId="6acfeb0a-1742-4fee-9ad0-3462b52b7fdf" providerId="ADAL" clId="{6D8FE49E-A46E-4EA0-B1D6-E0FEB12C9AF0}" dt="2021-09-30T00:01:58.815" v="1525"/>
          <ac:spMkLst>
            <pc:docMk/>
            <pc:sldMk cId="0" sldId="475"/>
            <ac:spMk id="32" creationId="{11983E5B-CB2E-49C1-89DF-7D87FC445EB6}"/>
          </ac:spMkLst>
        </pc:spChg>
        <pc:spChg chg="del">
          <ac:chgData name="Rohit J Kate" userId="6acfeb0a-1742-4fee-9ad0-3462b52b7fdf" providerId="ADAL" clId="{6D8FE49E-A46E-4EA0-B1D6-E0FEB12C9AF0}" dt="2021-09-29T22:59:15.628" v="1304" actId="478"/>
          <ac:spMkLst>
            <pc:docMk/>
            <pc:sldMk cId="0" sldId="475"/>
            <ac:spMk id="74756" creationId="{F5E60F31-7702-4E5E-A3B3-80352C80F872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1.027" v="1526"/>
        <pc:sldMkLst>
          <pc:docMk/>
          <pc:sldMk cId="0" sldId="476"/>
        </pc:sldMkLst>
        <pc:spChg chg="add mod">
          <ac:chgData name="Rohit J Kate" userId="6acfeb0a-1742-4fee-9ad0-3462b52b7fdf" providerId="ADAL" clId="{6D8FE49E-A46E-4EA0-B1D6-E0FEB12C9AF0}" dt="2021-09-29T23:00:03.164" v="1318"/>
          <ac:spMkLst>
            <pc:docMk/>
            <pc:sldMk cId="0" sldId="476"/>
            <ac:spMk id="35" creationId="{7711214F-A05A-44A8-9A18-7210E8A844D7}"/>
          </ac:spMkLst>
        </pc:spChg>
        <pc:spChg chg="add mod">
          <ac:chgData name="Rohit J Kate" userId="6acfeb0a-1742-4fee-9ad0-3462b52b7fdf" providerId="ADAL" clId="{6D8FE49E-A46E-4EA0-B1D6-E0FEB12C9AF0}" dt="2021-09-30T00:02:01.027" v="1526"/>
          <ac:spMkLst>
            <pc:docMk/>
            <pc:sldMk cId="0" sldId="476"/>
            <ac:spMk id="36" creationId="{543226F8-BAC1-4D29-B756-CF0C3D5FCE48}"/>
          </ac:spMkLst>
        </pc:spChg>
        <pc:spChg chg="del">
          <ac:chgData name="Rohit J Kate" userId="6acfeb0a-1742-4fee-9ad0-3462b52b7fdf" providerId="ADAL" clId="{6D8FE49E-A46E-4EA0-B1D6-E0FEB12C9AF0}" dt="2021-09-29T22:59:18.891" v="1305" actId="478"/>
          <ac:spMkLst>
            <pc:docMk/>
            <pc:sldMk cId="0" sldId="476"/>
            <ac:spMk id="75780" creationId="{4E4C1723-DB84-4299-B4CB-336B5C98316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3.064" v="1527"/>
        <pc:sldMkLst>
          <pc:docMk/>
          <pc:sldMk cId="0" sldId="477"/>
        </pc:sldMkLst>
        <pc:spChg chg="add mod">
          <ac:chgData name="Rohit J Kate" userId="6acfeb0a-1742-4fee-9ad0-3462b52b7fdf" providerId="ADAL" clId="{6D8FE49E-A46E-4EA0-B1D6-E0FEB12C9AF0}" dt="2021-09-29T23:00:05.097" v="1319"/>
          <ac:spMkLst>
            <pc:docMk/>
            <pc:sldMk cId="0" sldId="477"/>
            <ac:spMk id="36" creationId="{FB64BA05-6BA6-4552-97C0-47FB05190647}"/>
          </ac:spMkLst>
        </pc:spChg>
        <pc:spChg chg="add mod">
          <ac:chgData name="Rohit J Kate" userId="6acfeb0a-1742-4fee-9ad0-3462b52b7fdf" providerId="ADAL" clId="{6D8FE49E-A46E-4EA0-B1D6-E0FEB12C9AF0}" dt="2021-09-30T00:02:03.064" v="1527"/>
          <ac:spMkLst>
            <pc:docMk/>
            <pc:sldMk cId="0" sldId="477"/>
            <ac:spMk id="37" creationId="{FA822F5D-2E16-4CB6-BF41-9C4E975F65B8}"/>
          </ac:spMkLst>
        </pc:spChg>
        <pc:spChg chg="del">
          <ac:chgData name="Rohit J Kate" userId="6acfeb0a-1742-4fee-9ad0-3462b52b7fdf" providerId="ADAL" clId="{6D8FE49E-A46E-4EA0-B1D6-E0FEB12C9AF0}" dt="2021-09-29T22:59:22.200" v="1306" actId="478"/>
          <ac:spMkLst>
            <pc:docMk/>
            <pc:sldMk cId="0" sldId="477"/>
            <ac:spMk id="76804" creationId="{6DF74128-9E61-40F0-B96E-945465DAA33A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5.097" v="1528"/>
        <pc:sldMkLst>
          <pc:docMk/>
          <pc:sldMk cId="0" sldId="478"/>
        </pc:sldMkLst>
        <pc:spChg chg="add mod">
          <ac:chgData name="Rohit J Kate" userId="6acfeb0a-1742-4fee-9ad0-3462b52b7fdf" providerId="ADAL" clId="{6D8FE49E-A46E-4EA0-B1D6-E0FEB12C9AF0}" dt="2021-09-29T23:00:07.048" v="1320"/>
          <ac:spMkLst>
            <pc:docMk/>
            <pc:sldMk cId="0" sldId="478"/>
            <ac:spMk id="37" creationId="{14C231F9-DE79-4F8F-BCA6-CD24EDB11C25}"/>
          </ac:spMkLst>
        </pc:spChg>
        <pc:spChg chg="add mod">
          <ac:chgData name="Rohit J Kate" userId="6acfeb0a-1742-4fee-9ad0-3462b52b7fdf" providerId="ADAL" clId="{6D8FE49E-A46E-4EA0-B1D6-E0FEB12C9AF0}" dt="2021-09-30T00:02:05.097" v="1528"/>
          <ac:spMkLst>
            <pc:docMk/>
            <pc:sldMk cId="0" sldId="478"/>
            <ac:spMk id="38" creationId="{F60827E3-A72E-406D-BE02-27D07A3DDE88}"/>
          </ac:spMkLst>
        </pc:spChg>
        <pc:spChg chg="del">
          <ac:chgData name="Rohit J Kate" userId="6acfeb0a-1742-4fee-9ad0-3462b52b7fdf" providerId="ADAL" clId="{6D8FE49E-A46E-4EA0-B1D6-E0FEB12C9AF0}" dt="2021-09-29T22:59:25.731" v="1307" actId="478"/>
          <ac:spMkLst>
            <pc:docMk/>
            <pc:sldMk cId="0" sldId="478"/>
            <ac:spMk id="77828" creationId="{22518FF3-DC7B-4BFA-B710-25BF821579CD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7.136" v="1529"/>
        <pc:sldMkLst>
          <pc:docMk/>
          <pc:sldMk cId="0" sldId="479"/>
        </pc:sldMkLst>
        <pc:spChg chg="add mod">
          <ac:chgData name="Rohit J Kate" userId="6acfeb0a-1742-4fee-9ad0-3462b52b7fdf" providerId="ADAL" clId="{6D8FE49E-A46E-4EA0-B1D6-E0FEB12C9AF0}" dt="2021-09-29T23:00:08.769" v="1321"/>
          <ac:spMkLst>
            <pc:docMk/>
            <pc:sldMk cId="0" sldId="479"/>
            <ac:spMk id="38" creationId="{5809B381-4A4C-40B0-AC1A-DE0933634A93}"/>
          </ac:spMkLst>
        </pc:spChg>
        <pc:spChg chg="add mod">
          <ac:chgData name="Rohit J Kate" userId="6acfeb0a-1742-4fee-9ad0-3462b52b7fdf" providerId="ADAL" clId="{6D8FE49E-A46E-4EA0-B1D6-E0FEB12C9AF0}" dt="2021-09-30T00:02:07.136" v="1529"/>
          <ac:spMkLst>
            <pc:docMk/>
            <pc:sldMk cId="0" sldId="479"/>
            <ac:spMk id="39" creationId="{349ADA13-08BA-4FF2-8A37-88E9EF817B51}"/>
          </ac:spMkLst>
        </pc:spChg>
        <pc:spChg chg="del">
          <ac:chgData name="Rohit J Kate" userId="6acfeb0a-1742-4fee-9ad0-3462b52b7fdf" providerId="ADAL" clId="{6D8FE49E-A46E-4EA0-B1D6-E0FEB12C9AF0}" dt="2021-09-29T22:59:29.001" v="1308" actId="478"/>
          <ac:spMkLst>
            <pc:docMk/>
            <pc:sldMk cId="0" sldId="479"/>
            <ac:spMk id="78852" creationId="{8FBC7B52-17E5-409B-995D-58B9821C738C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08.995" v="1530"/>
        <pc:sldMkLst>
          <pc:docMk/>
          <pc:sldMk cId="0" sldId="480"/>
        </pc:sldMkLst>
        <pc:spChg chg="add mod">
          <ac:chgData name="Rohit J Kate" userId="6acfeb0a-1742-4fee-9ad0-3462b52b7fdf" providerId="ADAL" clId="{6D8FE49E-A46E-4EA0-B1D6-E0FEB12C9AF0}" dt="2021-09-29T23:00:10.930" v="1322"/>
          <ac:spMkLst>
            <pc:docMk/>
            <pc:sldMk cId="0" sldId="480"/>
            <ac:spMk id="39" creationId="{F30D367C-6B5B-4206-90F4-DDF867458A7A}"/>
          </ac:spMkLst>
        </pc:spChg>
        <pc:spChg chg="add mod">
          <ac:chgData name="Rohit J Kate" userId="6acfeb0a-1742-4fee-9ad0-3462b52b7fdf" providerId="ADAL" clId="{6D8FE49E-A46E-4EA0-B1D6-E0FEB12C9AF0}" dt="2021-09-30T00:02:08.995" v="1530"/>
          <ac:spMkLst>
            <pc:docMk/>
            <pc:sldMk cId="0" sldId="480"/>
            <ac:spMk id="40" creationId="{63CFE3AC-DE5B-4937-BF4E-F50B8DD37714}"/>
          </ac:spMkLst>
        </pc:spChg>
        <pc:spChg chg="del">
          <ac:chgData name="Rohit J Kate" userId="6acfeb0a-1742-4fee-9ad0-3462b52b7fdf" providerId="ADAL" clId="{6D8FE49E-A46E-4EA0-B1D6-E0FEB12C9AF0}" dt="2021-09-29T22:59:32.259" v="1309" actId="478"/>
          <ac:spMkLst>
            <pc:docMk/>
            <pc:sldMk cId="0" sldId="480"/>
            <ac:spMk id="79876" creationId="{6D118492-8140-4B6E-896F-24DFBB729C27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0.988" v="1531"/>
        <pc:sldMkLst>
          <pc:docMk/>
          <pc:sldMk cId="0" sldId="481"/>
        </pc:sldMkLst>
        <pc:spChg chg="add mod">
          <ac:chgData name="Rohit J Kate" userId="6acfeb0a-1742-4fee-9ad0-3462b52b7fdf" providerId="ADAL" clId="{6D8FE49E-A46E-4EA0-B1D6-E0FEB12C9AF0}" dt="2021-09-29T23:00:12.680" v="1323"/>
          <ac:spMkLst>
            <pc:docMk/>
            <pc:sldMk cId="0" sldId="481"/>
            <ac:spMk id="40" creationId="{48A88A12-5784-4896-8DE7-27903279B182}"/>
          </ac:spMkLst>
        </pc:spChg>
        <pc:spChg chg="add mod">
          <ac:chgData name="Rohit J Kate" userId="6acfeb0a-1742-4fee-9ad0-3462b52b7fdf" providerId="ADAL" clId="{6D8FE49E-A46E-4EA0-B1D6-E0FEB12C9AF0}" dt="2021-09-30T00:02:10.988" v="1531"/>
          <ac:spMkLst>
            <pc:docMk/>
            <pc:sldMk cId="0" sldId="481"/>
            <ac:spMk id="41" creationId="{049A2EA9-3214-418A-A8B0-19CEEEAC442E}"/>
          </ac:spMkLst>
        </pc:spChg>
        <pc:spChg chg="del">
          <ac:chgData name="Rohit J Kate" userId="6acfeb0a-1742-4fee-9ad0-3462b52b7fdf" providerId="ADAL" clId="{6D8FE49E-A46E-4EA0-B1D6-E0FEB12C9AF0}" dt="2021-09-29T22:59:35.491" v="1310" actId="478"/>
          <ac:spMkLst>
            <pc:docMk/>
            <pc:sldMk cId="0" sldId="481"/>
            <ac:spMk id="80900" creationId="{068B927B-5A53-44C1-8CEA-5E7F7DF9BDFC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2.390" v="1532"/>
        <pc:sldMkLst>
          <pc:docMk/>
          <pc:sldMk cId="0" sldId="482"/>
        </pc:sldMkLst>
        <pc:spChg chg="add mod">
          <ac:chgData name="Rohit J Kate" userId="6acfeb0a-1742-4fee-9ad0-3462b52b7fdf" providerId="ADAL" clId="{6D8FE49E-A46E-4EA0-B1D6-E0FEB12C9AF0}" dt="2021-09-29T23:00:14.722" v="1324"/>
          <ac:spMkLst>
            <pc:docMk/>
            <pc:sldMk cId="0" sldId="482"/>
            <ac:spMk id="41" creationId="{B7FF7DFB-D9ED-4193-A443-58411E3D843D}"/>
          </ac:spMkLst>
        </pc:spChg>
        <pc:spChg chg="add mod">
          <ac:chgData name="Rohit J Kate" userId="6acfeb0a-1742-4fee-9ad0-3462b52b7fdf" providerId="ADAL" clId="{6D8FE49E-A46E-4EA0-B1D6-E0FEB12C9AF0}" dt="2021-09-30T00:02:12.390" v="1532"/>
          <ac:spMkLst>
            <pc:docMk/>
            <pc:sldMk cId="0" sldId="482"/>
            <ac:spMk id="42" creationId="{E0A1099F-89D2-4893-BD4C-9BEED6B59E69}"/>
          </ac:spMkLst>
        </pc:spChg>
        <pc:spChg chg="del">
          <ac:chgData name="Rohit J Kate" userId="6acfeb0a-1742-4fee-9ad0-3462b52b7fdf" providerId="ADAL" clId="{6D8FE49E-A46E-4EA0-B1D6-E0FEB12C9AF0}" dt="2021-09-29T22:59:38.320" v="1311" actId="478"/>
          <ac:spMkLst>
            <pc:docMk/>
            <pc:sldMk cId="0" sldId="482"/>
            <ac:spMk id="81924" creationId="{6923DA65-A3C5-4650-B5B0-3361F33DA7CD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7.661" v="1533"/>
        <pc:sldMkLst>
          <pc:docMk/>
          <pc:sldMk cId="0" sldId="483"/>
        </pc:sldMkLst>
        <pc:spChg chg="add mod">
          <ac:chgData name="Rohit J Kate" userId="6acfeb0a-1742-4fee-9ad0-3462b52b7fdf" providerId="ADAL" clId="{6D8FE49E-A46E-4EA0-B1D6-E0FEB12C9AF0}" dt="2021-09-29T23:00:16.607" v="1325"/>
          <ac:spMkLst>
            <pc:docMk/>
            <pc:sldMk cId="0" sldId="483"/>
            <ac:spMk id="49" creationId="{56E49AE2-CB66-42BA-91CE-B191E60824E4}"/>
          </ac:spMkLst>
        </pc:spChg>
        <pc:spChg chg="add mod">
          <ac:chgData name="Rohit J Kate" userId="6acfeb0a-1742-4fee-9ad0-3462b52b7fdf" providerId="ADAL" clId="{6D8FE49E-A46E-4EA0-B1D6-E0FEB12C9AF0}" dt="2021-09-30T00:02:17.661" v="1533"/>
          <ac:spMkLst>
            <pc:docMk/>
            <pc:sldMk cId="0" sldId="483"/>
            <ac:spMk id="50" creationId="{4DB715BE-DEB4-47F9-949A-2C7B31375C1B}"/>
          </ac:spMkLst>
        </pc:spChg>
        <pc:spChg chg="del">
          <ac:chgData name="Rohit J Kate" userId="6acfeb0a-1742-4fee-9ad0-3462b52b7fdf" providerId="ADAL" clId="{6D8FE49E-A46E-4EA0-B1D6-E0FEB12C9AF0}" dt="2021-09-29T22:59:42.311" v="1312" actId="478"/>
          <ac:spMkLst>
            <pc:docMk/>
            <pc:sldMk cId="0" sldId="483"/>
            <ac:spMk id="82948" creationId="{3E49B867-2763-4E65-A876-65669AB486F3}"/>
          </ac:spMkLst>
        </pc:spChg>
      </pc:sldChg>
      <pc:sldChg chg="addSp delSp modSp add del">
        <pc:chgData name="Rohit J Kate" userId="6acfeb0a-1742-4fee-9ad0-3462b52b7fdf" providerId="ADAL" clId="{6D8FE49E-A46E-4EA0-B1D6-E0FEB12C9AF0}" dt="2021-09-30T00:02:19.566" v="1534"/>
        <pc:sldMkLst>
          <pc:docMk/>
          <pc:sldMk cId="0" sldId="484"/>
        </pc:sldMkLst>
        <pc:spChg chg="add mod">
          <ac:chgData name="Rohit J Kate" userId="6acfeb0a-1742-4fee-9ad0-3462b52b7fdf" providerId="ADAL" clId="{6D8FE49E-A46E-4EA0-B1D6-E0FEB12C9AF0}" dt="2021-09-29T23:00:18.249" v="1326"/>
          <ac:spMkLst>
            <pc:docMk/>
            <pc:sldMk cId="0" sldId="484"/>
            <ac:spMk id="49" creationId="{66D9A23E-9804-4EF7-BD25-3858C24E977F}"/>
          </ac:spMkLst>
        </pc:spChg>
        <pc:spChg chg="add mod">
          <ac:chgData name="Rohit J Kate" userId="6acfeb0a-1742-4fee-9ad0-3462b52b7fdf" providerId="ADAL" clId="{6D8FE49E-A46E-4EA0-B1D6-E0FEB12C9AF0}" dt="2021-09-30T00:02:19.566" v="1534"/>
          <ac:spMkLst>
            <pc:docMk/>
            <pc:sldMk cId="0" sldId="484"/>
            <ac:spMk id="50" creationId="{D231C9FE-E866-45C5-9C51-7B35341DB160}"/>
          </ac:spMkLst>
        </pc:spChg>
        <pc:spChg chg="del">
          <ac:chgData name="Rohit J Kate" userId="6acfeb0a-1742-4fee-9ad0-3462b52b7fdf" providerId="ADAL" clId="{6D8FE49E-A46E-4EA0-B1D6-E0FEB12C9AF0}" dt="2021-09-29T22:59:45.239" v="1313" actId="478"/>
          <ac:spMkLst>
            <pc:docMk/>
            <pc:sldMk cId="0" sldId="484"/>
            <ac:spMk id="83972" creationId="{A2FA5E61-3945-4AA7-BBB9-C7221B04CF6E}"/>
          </ac:spMkLst>
        </pc:spChg>
      </pc:sldChg>
      <pc:sldChg chg="addSp modSp add mod">
        <pc:chgData name="Rohit J Kate" userId="6acfeb0a-1742-4fee-9ad0-3462b52b7fdf" providerId="ADAL" clId="{6D8FE49E-A46E-4EA0-B1D6-E0FEB12C9AF0}" dt="2021-09-29T22:45:47.772" v="1039" actId="20577"/>
        <pc:sldMkLst>
          <pc:docMk/>
          <pc:sldMk cId="864532101" sldId="485"/>
        </pc:sldMkLst>
        <pc:spChg chg="add mod">
          <ac:chgData name="Rohit J Kate" userId="6acfeb0a-1742-4fee-9ad0-3462b52b7fdf" providerId="ADAL" clId="{6D8FE49E-A46E-4EA0-B1D6-E0FEB12C9AF0}" dt="2021-09-29T22:33:33.344" v="467" actId="207"/>
          <ac:spMkLst>
            <pc:docMk/>
            <pc:sldMk cId="864532101" sldId="485"/>
            <ac:spMk id="4" creationId="{2533765F-6FC3-4B0A-9604-65E2E5C2D548}"/>
          </ac:spMkLst>
        </pc:spChg>
        <pc:spChg chg="add mod">
          <ac:chgData name="Rohit J Kate" userId="6acfeb0a-1742-4fee-9ad0-3462b52b7fdf" providerId="ADAL" clId="{6D8FE49E-A46E-4EA0-B1D6-E0FEB12C9AF0}" dt="2021-09-29T22:34:00.388" v="489" actId="1076"/>
          <ac:spMkLst>
            <pc:docMk/>
            <pc:sldMk cId="864532101" sldId="485"/>
            <ac:spMk id="7" creationId="{ED087043-1D5C-4B3A-A519-C384B6096A1B}"/>
          </ac:spMkLst>
        </pc:spChg>
        <pc:spChg chg="mod">
          <ac:chgData name="Rohit J Kate" userId="6acfeb0a-1742-4fee-9ad0-3462b52b7fdf" providerId="ADAL" clId="{6D8FE49E-A46E-4EA0-B1D6-E0FEB12C9AF0}" dt="2021-09-29T22:28:30.898" v="164" actId="20577"/>
          <ac:spMkLst>
            <pc:docMk/>
            <pc:sldMk cId="864532101" sldId="485"/>
            <ac:spMk id="67586" creationId="{3F761DAC-0865-4EDA-B3E5-2AEDD98988FD}"/>
          </ac:spMkLst>
        </pc:spChg>
        <pc:spChg chg="mod">
          <ac:chgData name="Rohit J Kate" userId="6acfeb0a-1742-4fee-9ad0-3462b52b7fdf" providerId="ADAL" clId="{6D8FE49E-A46E-4EA0-B1D6-E0FEB12C9AF0}" dt="2021-09-29T22:45:47.772" v="1039" actId="20577"/>
          <ac:spMkLst>
            <pc:docMk/>
            <pc:sldMk cId="864532101" sldId="485"/>
            <ac:spMk id="67587" creationId="{7F0F5C4E-84FD-4674-9C7D-07332D74C5AA}"/>
          </ac:spMkLst>
        </pc:spChg>
        <pc:cxnChg chg="add mod">
          <ac:chgData name="Rohit J Kate" userId="6acfeb0a-1742-4fee-9ad0-3462b52b7fdf" providerId="ADAL" clId="{6D8FE49E-A46E-4EA0-B1D6-E0FEB12C9AF0}" dt="2021-09-29T22:33:41.333" v="468" actId="1076"/>
          <ac:cxnSpMkLst>
            <pc:docMk/>
            <pc:sldMk cId="864532101" sldId="485"/>
            <ac:cxnSpMk id="3" creationId="{B8AA634E-1351-4045-BBF8-80E7E897D4C2}"/>
          </ac:cxnSpMkLst>
        </pc:cxnChg>
        <pc:cxnChg chg="add">
          <ac:chgData name="Rohit J Kate" userId="6acfeb0a-1742-4fee-9ad0-3462b52b7fdf" providerId="ADAL" clId="{6D8FE49E-A46E-4EA0-B1D6-E0FEB12C9AF0}" dt="2021-09-29T22:33:48.483" v="469" actId="11529"/>
          <ac:cxnSpMkLst>
            <pc:docMk/>
            <pc:sldMk cId="864532101" sldId="485"/>
            <ac:cxnSpMk id="6" creationId="{55CB293D-5B71-4436-B9A9-DE007A8B6A9B}"/>
          </ac:cxnSpMkLst>
        </pc:cxnChg>
      </pc:sldChg>
      <pc:sldChg chg="new del">
        <pc:chgData name="Rohit J Kate" userId="6acfeb0a-1742-4fee-9ad0-3462b52b7fdf" providerId="ADAL" clId="{6D8FE49E-A46E-4EA0-B1D6-E0FEB12C9AF0}" dt="2021-09-29T22:28:03.148" v="122" actId="47"/>
        <pc:sldMkLst>
          <pc:docMk/>
          <pc:sldMk cId="3759067008" sldId="485"/>
        </pc:sldMkLst>
      </pc:sldChg>
      <pc:sldChg chg="delSp modSp add mod">
        <pc:chgData name="Rohit J Kate" userId="6acfeb0a-1742-4fee-9ad0-3462b52b7fdf" providerId="ADAL" clId="{6D8FE49E-A46E-4EA0-B1D6-E0FEB12C9AF0}" dt="2021-09-29T22:44:59.781" v="1011" actId="20577"/>
        <pc:sldMkLst>
          <pc:docMk/>
          <pc:sldMk cId="3735445235" sldId="486"/>
        </pc:sldMkLst>
        <pc:spChg chg="del">
          <ac:chgData name="Rohit J Kate" userId="6acfeb0a-1742-4fee-9ad0-3462b52b7fdf" providerId="ADAL" clId="{6D8FE49E-A46E-4EA0-B1D6-E0FEB12C9AF0}" dt="2021-09-29T22:38:55.890" v="720" actId="478"/>
          <ac:spMkLst>
            <pc:docMk/>
            <pc:sldMk cId="3735445235" sldId="486"/>
            <ac:spMk id="4" creationId="{2533765F-6FC3-4B0A-9604-65E2E5C2D548}"/>
          </ac:spMkLst>
        </pc:spChg>
        <pc:spChg chg="del mod">
          <ac:chgData name="Rohit J Kate" userId="6acfeb0a-1742-4fee-9ad0-3462b52b7fdf" providerId="ADAL" clId="{6D8FE49E-A46E-4EA0-B1D6-E0FEB12C9AF0}" dt="2021-09-29T22:39:03.201" v="722" actId="478"/>
          <ac:spMkLst>
            <pc:docMk/>
            <pc:sldMk cId="3735445235" sldId="486"/>
            <ac:spMk id="7" creationId="{ED087043-1D5C-4B3A-A519-C384B6096A1B}"/>
          </ac:spMkLst>
        </pc:spChg>
        <pc:spChg chg="mod">
          <ac:chgData name="Rohit J Kate" userId="6acfeb0a-1742-4fee-9ad0-3462b52b7fdf" providerId="ADAL" clId="{6D8FE49E-A46E-4EA0-B1D6-E0FEB12C9AF0}" dt="2021-09-29T22:44:59.781" v="1011" actId="20577"/>
          <ac:spMkLst>
            <pc:docMk/>
            <pc:sldMk cId="3735445235" sldId="486"/>
            <ac:spMk id="67587" creationId="{7F0F5C4E-84FD-4674-9C7D-07332D74C5AA}"/>
          </ac:spMkLst>
        </pc:spChg>
        <pc:cxnChg chg="mod">
          <ac:chgData name="Rohit J Kate" userId="6acfeb0a-1742-4fee-9ad0-3462b52b7fdf" providerId="ADAL" clId="{6D8FE49E-A46E-4EA0-B1D6-E0FEB12C9AF0}" dt="2021-09-29T22:39:56.885" v="803" actId="1076"/>
          <ac:cxnSpMkLst>
            <pc:docMk/>
            <pc:sldMk cId="3735445235" sldId="486"/>
            <ac:cxnSpMk id="3" creationId="{B8AA634E-1351-4045-BBF8-80E7E897D4C2}"/>
          </ac:cxnSpMkLst>
        </pc:cxnChg>
        <pc:cxnChg chg="del mod">
          <ac:chgData name="Rohit J Kate" userId="6acfeb0a-1742-4fee-9ad0-3462b52b7fdf" providerId="ADAL" clId="{6D8FE49E-A46E-4EA0-B1D6-E0FEB12C9AF0}" dt="2021-09-29T22:39:06.158" v="723" actId="478"/>
          <ac:cxnSpMkLst>
            <pc:docMk/>
            <pc:sldMk cId="3735445235" sldId="486"/>
            <ac:cxnSpMk id="6" creationId="{55CB293D-5B71-4436-B9A9-DE007A8B6A9B}"/>
          </ac:cxnSpMkLst>
        </pc:cxnChg>
      </pc:sldChg>
      <pc:sldChg chg="modSp add mod ord">
        <pc:chgData name="Rohit J Kate" userId="6acfeb0a-1742-4fee-9ad0-3462b52b7fdf" providerId="ADAL" clId="{6D8FE49E-A46E-4EA0-B1D6-E0FEB12C9AF0}" dt="2021-09-29T22:43:17.225" v="980" actId="1076"/>
        <pc:sldMkLst>
          <pc:docMk/>
          <pc:sldMk cId="3134233184" sldId="487"/>
        </pc:sldMkLst>
        <pc:spChg chg="mod">
          <ac:chgData name="Rohit J Kate" userId="6acfeb0a-1742-4fee-9ad0-3462b52b7fdf" providerId="ADAL" clId="{6D8FE49E-A46E-4EA0-B1D6-E0FEB12C9AF0}" dt="2021-09-29T22:43:12.121" v="978" actId="1076"/>
          <ac:spMkLst>
            <pc:docMk/>
            <pc:sldMk cId="3134233184" sldId="487"/>
            <ac:spMk id="4" creationId="{2533765F-6FC3-4B0A-9604-65E2E5C2D548}"/>
          </ac:spMkLst>
        </pc:spChg>
        <pc:spChg chg="mod">
          <ac:chgData name="Rohit J Kate" userId="6acfeb0a-1742-4fee-9ad0-3462b52b7fdf" providerId="ADAL" clId="{6D8FE49E-A46E-4EA0-B1D6-E0FEB12C9AF0}" dt="2021-09-29T22:43:14.761" v="979" actId="1076"/>
          <ac:spMkLst>
            <pc:docMk/>
            <pc:sldMk cId="3134233184" sldId="487"/>
            <ac:spMk id="7" creationId="{ED087043-1D5C-4B3A-A519-C384B6096A1B}"/>
          </ac:spMkLst>
        </pc:spChg>
        <pc:spChg chg="mod">
          <ac:chgData name="Rohit J Kate" userId="6acfeb0a-1742-4fee-9ad0-3462b52b7fdf" providerId="ADAL" clId="{6D8FE49E-A46E-4EA0-B1D6-E0FEB12C9AF0}" dt="2021-09-29T22:43:08.811" v="977" actId="404"/>
          <ac:spMkLst>
            <pc:docMk/>
            <pc:sldMk cId="3134233184" sldId="487"/>
            <ac:spMk id="67587" creationId="{7F0F5C4E-84FD-4674-9C7D-07332D74C5AA}"/>
          </ac:spMkLst>
        </pc:spChg>
        <pc:spChg chg="mod">
          <ac:chgData name="Rohit J Kate" userId="6acfeb0a-1742-4fee-9ad0-3462b52b7fdf" providerId="ADAL" clId="{6D8FE49E-A46E-4EA0-B1D6-E0FEB12C9AF0}" dt="2021-09-29T22:43:00.180" v="975" actId="1076"/>
          <ac:spMkLst>
            <pc:docMk/>
            <pc:sldMk cId="3134233184" sldId="487"/>
            <ac:spMk id="67588" creationId="{B242FAB3-FF7C-4DDC-B98F-EE121AC7687A}"/>
          </ac:spMkLst>
        </pc:spChg>
        <pc:cxnChg chg="mod">
          <ac:chgData name="Rohit J Kate" userId="6acfeb0a-1742-4fee-9ad0-3462b52b7fdf" providerId="ADAL" clId="{6D8FE49E-A46E-4EA0-B1D6-E0FEB12C9AF0}" dt="2021-09-29T22:43:17.225" v="980" actId="1076"/>
          <ac:cxnSpMkLst>
            <pc:docMk/>
            <pc:sldMk cId="3134233184" sldId="487"/>
            <ac:cxnSpMk id="3" creationId="{B8AA634E-1351-4045-BBF8-80E7E897D4C2}"/>
          </ac:cxnSpMkLst>
        </pc:cxnChg>
        <pc:cxnChg chg="mod">
          <ac:chgData name="Rohit J Kate" userId="6acfeb0a-1742-4fee-9ad0-3462b52b7fdf" providerId="ADAL" clId="{6D8FE49E-A46E-4EA0-B1D6-E0FEB12C9AF0}" dt="2021-09-29T22:43:12.121" v="978" actId="1076"/>
          <ac:cxnSpMkLst>
            <pc:docMk/>
            <pc:sldMk cId="3134233184" sldId="487"/>
            <ac:cxnSpMk id="6" creationId="{55CB293D-5B71-4436-B9A9-DE007A8B6A9B}"/>
          </ac:cxnSpMkLst>
        </pc:cxnChg>
      </pc:sldChg>
      <pc:sldChg chg="addSp modSp add mod modNotesTx">
        <pc:chgData name="Rohit J Kate" userId="6acfeb0a-1742-4fee-9ad0-3462b52b7fdf" providerId="ADAL" clId="{6D8FE49E-A46E-4EA0-B1D6-E0FEB12C9AF0}" dt="2021-09-30T00:02:36.383" v="1544" actId="1076"/>
        <pc:sldMkLst>
          <pc:docMk/>
          <pc:sldMk cId="2050079678" sldId="488"/>
        </pc:sldMkLst>
        <pc:spChg chg="mod">
          <ac:chgData name="Rohit J Kate" userId="6acfeb0a-1742-4fee-9ad0-3462b52b7fdf" providerId="ADAL" clId="{6D8FE49E-A46E-4EA0-B1D6-E0FEB12C9AF0}" dt="2021-09-29T23:04:31.806" v="1338" actId="20577"/>
          <ac:spMkLst>
            <pc:docMk/>
            <pc:sldMk cId="2050079678" sldId="488"/>
            <ac:spMk id="2" creationId="{D9EC0238-57EF-4414-911D-C3D0A7B4308C}"/>
          </ac:spMkLst>
        </pc:spChg>
        <pc:spChg chg="mod">
          <ac:chgData name="Rohit J Kate" userId="6acfeb0a-1742-4fee-9ad0-3462b52b7fdf" providerId="ADAL" clId="{6D8FE49E-A46E-4EA0-B1D6-E0FEB12C9AF0}" dt="2021-09-29T23:07:40.958" v="1371" actId="20577"/>
          <ac:spMkLst>
            <pc:docMk/>
            <pc:sldMk cId="2050079678" sldId="488"/>
            <ac:spMk id="3" creationId="{7D7C0605-4B5A-493D-AD61-9966DD677BF9}"/>
          </ac:spMkLst>
        </pc:spChg>
        <pc:spChg chg="add mod">
          <ac:chgData name="Rohit J Kate" userId="6acfeb0a-1742-4fee-9ad0-3462b52b7fdf" providerId="ADAL" clId="{6D8FE49E-A46E-4EA0-B1D6-E0FEB12C9AF0}" dt="2021-09-30T00:02:36.383" v="1544" actId="1076"/>
          <ac:spMkLst>
            <pc:docMk/>
            <pc:sldMk cId="2050079678" sldId="488"/>
            <ac:spMk id="4" creationId="{3CD73855-B8FB-4B97-BA84-DF850F775F49}"/>
          </ac:spMkLst>
        </pc:spChg>
      </pc:sldChg>
      <pc:sldChg chg="add">
        <pc:chgData name="Rohit J Kate" userId="6acfeb0a-1742-4fee-9ad0-3462b52b7fdf" providerId="ADAL" clId="{6D8FE49E-A46E-4EA0-B1D6-E0FEB12C9AF0}" dt="2021-09-30T00:04:55.445" v="1545"/>
        <pc:sldMkLst>
          <pc:docMk/>
          <pc:sldMk cId="2947874082" sldId="489"/>
        </pc:sldMkLst>
      </pc:sldChg>
      <pc:sldChg chg="modSp add mod">
        <pc:chgData name="Rohit J Kate" userId="6acfeb0a-1742-4fee-9ad0-3462b52b7fdf" providerId="ADAL" clId="{6D8FE49E-A46E-4EA0-B1D6-E0FEB12C9AF0}" dt="2021-09-30T05:17:43.160" v="1917" actId="20577"/>
        <pc:sldMkLst>
          <pc:docMk/>
          <pc:sldMk cId="0" sldId="625"/>
        </pc:sldMkLst>
        <pc:spChg chg="mod">
          <ac:chgData name="Rohit J Kate" userId="6acfeb0a-1742-4fee-9ad0-3462b52b7fdf" providerId="ADAL" clId="{6D8FE49E-A46E-4EA0-B1D6-E0FEB12C9AF0}" dt="2021-09-30T05:17:43.160" v="1917" actId="20577"/>
          <ac:spMkLst>
            <pc:docMk/>
            <pc:sldMk cId="0" sldId="625"/>
            <ac:spMk id="95235" creationId="{54DD0EF8-6EBB-44B7-9E5F-D005E2BEE0F9}"/>
          </ac:spMkLst>
        </pc:spChg>
      </pc:sldChg>
      <pc:sldChg chg="modSp add mod">
        <pc:chgData name="Rohit J Kate" userId="6acfeb0a-1742-4fee-9ad0-3462b52b7fdf" providerId="ADAL" clId="{6D8FE49E-A46E-4EA0-B1D6-E0FEB12C9AF0}" dt="2021-09-30T05:17:47.090" v="1919" actId="20577"/>
        <pc:sldMkLst>
          <pc:docMk/>
          <pc:sldMk cId="0" sldId="626"/>
        </pc:sldMkLst>
        <pc:spChg chg="mod">
          <ac:chgData name="Rohit J Kate" userId="6acfeb0a-1742-4fee-9ad0-3462b52b7fdf" providerId="ADAL" clId="{6D8FE49E-A46E-4EA0-B1D6-E0FEB12C9AF0}" dt="2021-09-30T05:17:47.090" v="1919" actId="20577"/>
          <ac:spMkLst>
            <pc:docMk/>
            <pc:sldMk cId="0" sldId="626"/>
            <ac:spMk id="96259" creationId="{764A3859-D0A5-47B7-BD28-01D7CB81AC01}"/>
          </ac:spMkLst>
        </pc:spChg>
      </pc:sldChg>
      <pc:sldChg chg="modSp add mod">
        <pc:chgData name="Rohit J Kate" userId="6acfeb0a-1742-4fee-9ad0-3462b52b7fdf" providerId="ADAL" clId="{6D8FE49E-A46E-4EA0-B1D6-E0FEB12C9AF0}" dt="2021-09-30T05:17:49.730" v="1921" actId="20577"/>
        <pc:sldMkLst>
          <pc:docMk/>
          <pc:sldMk cId="0" sldId="627"/>
        </pc:sldMkLst>
        <pc:spChg chg="mod">
          <ac:chgData name="Rohit J Kate" userId="6acfeb0a-1742-4fee-9ad0-3462b52b7fdf" providerId="ADAL" clId="{6D8FE49E-A46E-4EA0-B1D6-E0FEB12C9AF0}" dt="2021-09-30T05:17:49.730" v="1921" actId="20577"/>
          <ac:spMkLst>
            <pc:docMk/>
            <pc:sldMk cId="0" sldId="627"/>
            <ac:spMk id="97283" creationId="{0619E002-73E5-4082-8C72-E0C627609EAA}"/>
          </ac:spMkLst>
        </pc:spChg>
      </pc:sldChg>
      <pc:sldChg chg="modSp add mod">
        <pc:chgData name="Rohit J Kate" userId="6acfeb0a-1742-4fee-9ad0-3462b52b7fdf" providerId="ADAL" clId="{6D8FE49E-A46E-4EA0-B1D6-E0FEB12C9AF0}" dt="2021-09-30T05:20:22.518" v="1959" actId="20577"/>
        <pc:sldMkLst>
          <pc:docMk/>
          <pc:sldMk cId="0" sldId="628"/>
        </pc:sldMkLst>
        <pc:spChg chg="mod">
          <ac:chgData name="Rohit J Kate" userId="6acfeb0a-1742-4fee-9ad0-3462b52b7fdf" providerId="ADAL" clId="{6D8FE49E-A46E-4EA0-B1D6-E0FEB12C9AF0}" dt="2021-09-30T05:20:22.518" v="1959" actId="20577"/>
          <ac:spMkLst>
            <pc:docMk/>
            <pc:sldMk cId="0" sldId="628"/>
            <ac:spMk id="98307" creationId="{75600DBF-ACAE-416F-94E3-8AC41A9D0836}"/>
          </ac:spMkLst>
        </pc:spChg>
      </pc:sldChg>
      <pc:sldMasterChg chg="del delSldLayout">
        <pc:chgData name="Rohit J Kate" userId="6acfeb0a-1742-4fee-9ad0-3462b52b7fdf" providerId="ADAL" clId="{6D8FE49E-A46E-4EA0-B1D6-E0FEB12C9AF0}" dt="2021-09-29T22:25:18.605" v="47" actId="47"/>
        <pc:sldMasterMkLst>
          <pc:docMk/>
          <pc:sldMasterMk cId="1022958525" sldId="2147483672"/>
        </pc:sldMasterMkLst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2208118335" sldId="2147483673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3622885182" sldId="2147483674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1839185252" sldId="2147483675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2176662779" sldId="2147483676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565837234" sldId="2147483677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849151124" sldId="2147483678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2615872327" sldId="2147483679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3144723494" sldId="2147483680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859590488" sldId="2147483681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1141554761" sldId="2147483682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70976108" sldId="2147483683"/>
          </pc:sldLayoutMkLst>
        </pc:sldLayoutChg>
        <pc:sldLayoutChg chg="del">
          <pc:chgData name="Rohit J Kate" userId="6acfeb0a-1742-4fee-9ad0-3462b52b7fdf" providerId="ADAL" clId="{6D8FE49E-A46E-4EA0-B1D6-E0FEB12C9AF0}" dt="2021-09-29T22:25:18.605" v="47" actId="47"/>
          <pc:sldLayoutMkLst>
            <pc:docMk/>
            <pc:sldMasterMk cId="1022958525" sldId="2147483672"/>
            <pc:sldLayoutMk cId="3314058044" sldId="2147483684"/>
          </pc:sldLayoutMkLst>
        </pc:sldLayoutChg>
      </pc:sldMaster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0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0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0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0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8A1E456F-0A09-4771-952D-99203F05B454}"/>
    <pc:docChg chg="custSel delSld modSld">
      <pc:chgData name="Rohit J Kate" userId="6acfeb0a-1742-4fee-9ad0-3462b52b7fdf" providerId="ADAL" clId="{8A1E456F-0A09-4771-952D-99203F05B454}" dt="2023-12-11T22:19:51.852" v="10" actId="47"/>
      <pc:docMkLst>
        <pc:docMk/>
      </pc:docMkLst>
      <pc:sldChg chg="modSp mod">
        <pc:chgData name="Rohit J Kate" userId="6acfeb0a-1742-4fee-9ad0-3462b52b7fdf" providerId="ADAL" clId="{8A1E456F-0A09-4771-952D-99203F05B454}" dt="2023-12-11T22:00:02.600" v="9" actId="20577"/>
        <pc:sldMkLst>
          <pc:docMk/>
          <pc:sldMk cId="0" sldId="256"/>
        </pc:sldMkLst>
        <pc:spChg chg="mod">
          <ac:chgData name="Rohit J Kate" userId="6acfeb0a-1742-4fee-9ad0-3462b52b7fdf" providerId="ADAL" clId="{8A1E456F-0A09-4771-952D-99203F05B454}" dt="2023-12-11T22:00:02.600" v="9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792204683" sldId="268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2225042168" sldId="270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3231400504" sldId="271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2128282784" sldId="272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3298031826" sldId="273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4031205302" sldId="274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1395133371" sldId="275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1111750784" sldId="276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3790721659" sldId="277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3001027193" sldId="278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57910294" sldId="279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2133279004" sldId="285"/>
        </pc:sldMkLst>
      </pc:sldChg>
      <pc:sldChg chg="del">
        <pc:chgData name="Rohit J Kate" userId="6acfeb0a-1742-4fee-9ad0-3462b52b7fdf" providerId="ADAL" clId="{8A1E456F-0A09-4771-952D-99203F05B454}" dt="2023-12-11T22:19:51.852" v="10" actId="47"/>
        <pc:sldMkLst>
          <pc:docMk/>
          <pc:sldMk cId="50393131" sldId="286"/>
        </pc:sldMkLst>
      </pc:sldChg>
    </pc:docChg>
  </pc:docChgLst>
  <pc:docChgLst>
    <pc:chgData name="Rohit J Kate" userId="6acfeb0a-1742-4fee-9ad0-3462b52b7fdf" providerId="ADAL" clId="{1F06599E-CB87-4465-A048-C8A7AA100701}"/>
    <pc:docChg chg="undo redo custSel addSld delSld modSld sldOrd modMainMaster">
      <pc:chgData name="Rohit J Kate" userId="6acfeb0a-1742-4fee-9ad0-3462b52b7fdf" providerId="ADAL" clId="{1F06599E-CB87-4465-A048-C8A7AA100701}" dt="2023-12-11T19:02:12.304" v="3195" actId="47"/>
      <pc:docMkLst>
        <pc:docMk/>
      </pc:docMkLst>
      <pc:sldChg chg="addSp delSp modSp mod">
        <pc:chgData name="Rohit J Kate" userId="6acfeb0a-1742-4fee-9ad0-3462b52b7fdf" providerId="ADAL" clId="{1F06599E-CB87-4465-A048-C8A7AA100701}" dt="2023-12-11T04:15:48.957" v="2200" actId="1076"/>
        <pc:sldMkLst>
          <pc:docMk/>
          <pc:sldMk cId="0" sldId="256"/>
        </pc:sldMkLst>
        <pc:spChg chg="mod">
          <ac:chgData name="Rohit J Kate" userId="6acfeb0a-1742-4fee-9ad0-3462b52b7fdf" providerId="ADAL" clId="{1F06599E-CB87-4465-A048-C8A7AA100701}" dt="2023-12-11T04:15:48.957" v="2200" actId="1076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1F06599E-CB87-4465-A048-C8A7AA100701}" dt="2023-12-11T02:01:58.426" v="0" actId="478"/>
          <ac:spMkLst>
            <pc:docMk/>
            <pc:sldMk cId="0" sldId="256"/>
            <ac:spMk id="4" creationId="{32848355-B5A3-4283-905F-4E1AD058CBCA}"/>
          </ac:spMkLst>
        </pc:spChg>
        <pc:spChg chg="add mod">
          <ac:chgData name="Rohit J Kate" userId="6acfeb0a-1742-4fee-9ad0-3462b52b7fdf" providerId="ADAL" clId="{1F06599E-CB87-4465-A048-C8A7AA100701}" dt="2023-12-11T04:15:44.964" v="2199" actId="1076"/>
          <ac:spMkLst>
            <pc:docMk/>
            <pc:sldMk cId="0" sldId="256"/>
            <ac:spMk id="5" creationId="{45805E69-465B-D268-10B0-FCBDE7CA802D}"/>
          </ac:spMkLst>
        </pc:spChg>
      </pc:sldChg>
      <pc:sldChg chg="modSp add del mod">
        <pc:chgData name="Rohit J Kate" userId="6acfeb0a-1742-4fee-9ad0-3462b52b7fdf" providerId="ADAL" clId="{1F06599E-CB87-4465-A048-C8A7AA100701}" dt="2023-12-11T03:47:04.963" v="1384" actId="20577"/>
        <pc:sldMkLst>
          <pc:docMk/>
          <pc:sldMk cId="3095641521" sldId="257"/>
        </pc:sldMkLst>
        <pc:spChg chg="mod">
          <ac:chgData name="Rohit J Kate" userId="6acfeb0a-1742-4fee-9ad0-3462b52b7fdf" providerId="ADAL" clId="{1F06599E-CB87-4465-A048-C8A7AA100701}" dt="2023-12-11T03:47:04.963" v="1384" actId="20577"/>
          <ac:spMkLst>
            <pc:docMk/>
            <pc:sldMk cId="3095641521" sldId="257"/>
            <ac:spMk id="3" creationId="{00000000-0000-0000-0000-000000000000}"/>
          </ac:spMkLst>
        </pc:spChg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2381176306" sldId="258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143771120" sldId="259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776034965" sldId="260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088309997" sldId="261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2411079145" sldId="262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390979011" sldId="263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077427743" sldId="264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2836425898" sldId="265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950513021" sldId="266"/>
        </pc:sldMkLst>
      </pc:sldChg>
      <pc:sldChg chg="modSp add del mod">
        <pc:chgData name="Rohit J Kate" userId="6acfeb0a-1742-4fee-9ad0-3462b52b7fdf" providerId="ADAL" clId="{1F06599E-CB87-4465-A048-C8A7AA100701}" dt="2023-12-11T03:54:43.883" v="1913" actId="20577"/>
        <pc:sldMkLst>
          <pc:docMk/>
          <pc:sldMk cId="330130118" sldId="267"/>
        </pc:sldMkLst>
        <pc:spChg chg="mod">
          <ac:chgData name="Rohit J Kate" userId="6acfeb0a-1742-4fee-9ad0-3462b52b7fdf" providerId="ADAL" clId="{1F06599E-CB87-4465-A048-C8A7AA100701}" dt="2023-12-11T03:54:43.883" v="1913" actId="20577"/>
          <ac:spMkLst>
            <pc:docMk/>
            <pc:sldMk cId="330130118" sldId="267"/>
            <ac:spMk id="3" creationId="{00000000-0000-0000-0000-000000000000}"/>
          </ac:spMkLst>
        </pc:spChg>
      </pc:sldChg>
      <pc:sldChg chg="addSp modSp add del mod">
        <pc:chgData name="Rohit J Kate" userId="6acfeb0a-1742-4fee-9ad0-3462b52b7fdf" providerId="ADAL" clId="{1F06599E-CB87-4465-A048-C8A7AA100701}" dt="2023-12-11T19:01:00.587" v="3150" actId="208"/>
        <pc:sldMkLst>
          <pc:docMk/>
          <pc:sldMk cId="792204683" sldId="268"/>
        </pc:sldMkLst>
        <pc:spChg chg="mod">
          <ac:chgData name="Rohit J Kate" userId="6acfeb0a-1742-4fee-9ad0-3462b52b7fdf" providerId="ADAL" clId="{1F06599E-CB87-4465-A048-C8A7AA100701}" dt="2023-12-11T03:55:01.760" v="1914" actId="20577"/>
          <ac:spMkLst>
            <pc:docMk/>
            <pc:sldMk cId="792204683" sldId="268"/>
            <ac:spMk id="3" creationId="{00000000-0000-0000-0000-000000000000}"/>
          </ac:spMkLst>
        </pc:spChg>
        <pc:spChg chg="add mod">
          <ac:chgData name="Rohit J Kate" userId="6acfeb0a-1742-4fee-9ad0-3462b52b7fdf" providerId="ADAL" clId="{1F06599E-CB87-4465-A048-C8A7AA100701}" dt="2023-12-11T19:01:00.587" v="3150" actId="208"/>
          <ac:spMkLst>
            <pc:docMk/>
            <pc:sldMk cId="792204683" sldId="268"/>
            <ac:spMk id="6" creationId="{3720B7B2-3F2D-D007-CDF3-94C8E42B9F34}"/>
          </ac:spMkLst>
        </pc:spChg>
      </pc:sldChg>
      <pc:sldChg chg="add del">
        <pc:chgData name="Rohit J Kate" userId="6acfeb0a-1742-4fee-9ad0-3462b52b7fdf" providerId="ADAL" clId="{1F06599E-CB87-4465-A048-C8A7AA100701}" dt="2023-12-11T03:56:54.904" v="1915" actId="47"/>
        <pc:sldMkLst>
          <pc:docMk/>
          <pc:sldMk cId="132604413" sldId="269"/>
        </pc:sldMkLst>
      </pc:sldChg>
      <pc:sldChg chg="modSp add del mod">
        <pc:chgData name="Rohit J Kate" userId="6acfeb0a-1742-4fee-9ad0-3462b52b7fdf" providerId="ADAL" clId="{1F06599E-CB87-4465-A048-C8A7AA100701}" dt="2023-12-11T19:02:06.025" v="3194" actId="1076"/>
        <pc:sldMkLst>
          <pc:docMk/>
          <pc:sldMk cId="2225042168" sldId="270"/>
        </pc:sldMkLst>
        <pc:picChg chg="mod">
          <ac:chgData name="Rohit J Kate" userId="6acfeb0a-1742-4fee-9ad0-3462b52b7fdf" providerId="ADAL" clId="{1F06599E-CB87-4465-A048-C8A7AA100701}" dt="2023-12-11T19:02:06.025" v="3194" actId="1076"/>
          <ac:picMkLst>
            <pc:docMk/>
            <pc:sldMk cId="2225042168" sldId="270"/>
            <ac:picMk id="5" creationId="{00000000-0000-0000-0000-000000000000}"/>
          </ac:picMkLst>
        </pc:picChg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231400504" sldId="271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2128282784" sldId="272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298031826" sldId="273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4031205302" sldId="274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395133371" sldId="275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1111750784" sldId="276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790721659" sldId="277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3001027193" sldId="278"/>
        </pc:sldMkLst>
      </pc:sldChg>
      <pc:sldChg chg="add del">
        <pc:chgData name="Rohit J Kate" userId="6acfeb0a-1742-4fee-9ad0-3462b52b7fdf" providerId="ADAL" clId="{1F06599E-CB87-4465-A048-C8A7AA100701}" dt="2023-12-11T03:42:06.769" v="1280"/>
        <pc:sldMkLst>
          <pc:docMk/>
          <pc:sldMk cId="57910294" sldId="279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1648772217" sldId="280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864098247" sldId="281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286285055" sldId="282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560513869" sldId="283"/>
        </pc:sldMkLst>
      </pc:sldChg>
      <pc:sldChg chg="add del">
        <pc:chgData name="Rohit J Kate" userId="6acfeb0a-1742-4fee-9ad0-3462b52b7fdf" providerId="ADAL" clId="{1F06599E-CB87-4465-A048-C8A7AA100701}" dt="2023-12-11T04:00:18.241" v="1916" actId="47"/>
        <pc:sldMkLst>
          <pc:docMk/>
          <pc:sldMk cId="2244432890" sldId="284"/>
        </pc:sldMkLst>
      </pc:sldChg>
      <pc:sldChg chg="modSp add del mod">
        <pc:chgData name="Rohit J Kate" userId="6acfeb0a-1742-4fee-9ad0-3462b52b7fdf" providerId="ADAL" clId="{1F06599E-CB87-4465-A048-C8A7AA100701}" dt="2023-12-11T18:59:54.556" v="3144" actId="20577"/>
        <pc:sldMkLst>
          <pc:docMk/>
          <pc:sldMk cId="2133279004" sldId="285"/>
        </pc:sldMkLst>
        <pc:spChg chg="mod">
          <ac:chgData name="Rohit J Kate" userId="6acfeb0a-1742-4fee-9ad0-3462b52b7fdf" providerId="ADAL" clId="{1F06599E-CB87-4465-A048-C8A7AA100701}" dt="2023-12-11T18:59:54.556" v="3144" actId="20577"/>
          <ac:spMkLst>
            <pc:docMk/>
            <pc:sldMk cId="2133279004" sldId="285"/>
            <ac:spMk id="3" creationId="{00000000-0000-0000-0000-000000000000}"/>
          </ac:spMkLst>
        </pc:spChg>
      </pc:sldChg>
      <pc:sldChg chg="modSp add del mod">
        <pc:chgData name="Rohit J Kate" userId="6acfeb0a-1742-4fee-9ad0-3462b52b7fdf" providerId="ADAL" clId="{1F06599E-CB87-4465-A048-C8A7AA100701}" dt="2023-12-11T04:05:48.516" v="2112" actId="20577"/>
        <pc:sldMkLst>
          <pc:docMk/>
          <pc:sldMk cId="50393131" sldId="286"/>
        </pc:sldMkLst>
        <pc:spChg chg="mod">
          <ac:chgData name="Rohit J Kate" userId="6acfeb0a-1742-4fee-9ad0-3462b52b7fdf" providerId="ADAL" clId="{1F06599E-CB87-4465-A048-C8A7AA100701}" dt="2023-12-11T04:05:48.516" v="2112" actId="20577"/>
          <ac:spMkLst>
            <pc:docMk/>
            <pc:sldMk cId="50393131" sldId="286"/>
            <ac:spMk id="3" creationId="{00000000-0000-0000-0000-000000000000}"/>
          </ac:spMkLst>
        </pc:spChg>
      </pc:sldChg>
      <pc:sldChg chg="add del">
        <pc:chgData name="Rohit J Kate" userId="6acfeb0a-1742-4fee-9ad0-3462b52b7fdf" providerId="ADAL" clId="{1F06599E-CB87-4465-A048-C8A7AA100701}" dt="2023-12-11T04:01:27.510" v="1923" actId="47"/>
        <pc:sldMkLst>
          <pc:docMk/>
          <pc:sldMk cId="1860562695" sldId="287"/>
        </pc:sldMkLst>
      </pc:sldChg>
      <pc:sldChg chg="add del">
        <pc:chgData name="Rohit J Kate" userId="6acfeb0a-1742-4fee-9ad0-3462b52b7fdf" providerId="ADAL" clId="{1F06599E-CB87-4465-A048-C8A7AA100701}" dt="2023-12-11T04:01:46.701" v="1926" actId="2696"/>
        <pc:sldMkLst>
          <pc:docMk/>
          <pc:sldMk cId="465402481" sldId="288"/>
        </pc:sldMkLst>
      </pc:sldChg>
      <pc:sldChg chg="add del">
        <pc:chgData name="Rohit J Kate" userId="6acfeb0a-1742-4fee-9ad0-3462b52b7fdf" providerId="ADAL" clId="{1F06599E-CB87-4465-A048-C8A7AA100701}" dt="2023-12-11T04:01:48.484" v="1927" actId="2696"/>
        <pc:sldMkLst>
          <pc:docMk/>
          <pc:sldMk cId="1380269247" sldId="289"/>
        </pc:sldMkLst>
      </pc:sldChg>
      <pc:sldChg chg="modSp mod">
        <pc:chgData name="Rohit J Kate" userId="6acfeb0a-1742-4fee-9ad0-3462b52b7fdf" providerId="ADAL" clId="{1F06599E-CB87-4465-A048-C8A7AA100701}" dt="2023-12-11T18:47:23.569" v="3054" actId="20577"/>
        <pc:sldMkLst>
          <pc:docMk/>
          <pc:sldMk cId="0" sldId="290"/>
        </pc:sldMkLst>
        <pc:spChg chg="mod">
          <ac:chgData name="Rohit J Kate" userId="6acfeb0a-1742-4fee-9ad0-3462b52b7fdf" providerId="ADAL" clId="{1F06599E-CB87-4465-A048-C8A7AA100701}" dt="2023-12-11T18:47:23.569" v="3054" actId="20577"/>
          <ac:spMkLst>
            <pc:docMk/>
            <pc:sldMk cId="0" sldId="290"/>
            <ac:spMk id="12291" creationId="{35687010-8745-44DD-B203-0463BD2652D8}"/>
          </ac:spMkLst>
        </pc:spChg>
      </pc:sldChg>
      <pc:sldChg chg="addSp modSp mod">
        <pc:chgData name="Rohit J Kate" userId="6acfeb0a-1742-4fee-9ad0-3462b52b7fdf" providerId="ADAL" clId="{1F06599E-CB87-4465-A048-C8A7AA100701}" dt="2023-12-11T02:24:21.108" v="328" actId="1076"/>
        <pc:sldMkLst>
          <pc:docMk/>
          <pc:sldMk cId="0" sldId="291"/>
        </pc:sldMkLst>
        <pc:spChg chg="add mod">
          <ac:chgData name="Rohit J Kate" userId="6acfeb0a-1742-4fee-9ad0-3462b52b7fdf" providerId="ADAL" clId="{1F06599E-CB87-4465-A048-C8A7AA100701}" dt="2023-12-11T02:05:08.027" v="55" actId="1076"/>
          <ac:spMkLst>
            <pc:docMk/>
            <pc:sldMk cId="0" sldId="291"/>
            <ac:spMk id="2" creationId="{8A3E95C1-0223-646C-202B-C3AE4F19B05A}"/>
          </ac:spMkLst>
        </pc:spChg>
        <pc:spChg chg="mod">
          <ac:chgData name="Rohit J Kate" userId="6acfeb0a-1742-4fee-9ad0-3462b52b7fdf" providerId="ADAL" clId="{1F06599E-CB87-4465-A048-C8A7AA100701}" dt="2023-12-11T02:24:21.108" v="328" actId="1076"/>
          <ac:spMkLst>
            <pc:docMk/>
            <pc:sldMk cId="0" sldId="291"/>
            <ac:spMk id="13315" creationId="{BCB3F01A-6C72-4A28-9B5E-22AE1718A146}"/>
          </ac:spMkLst>
        </pc:spChg>
        <pc:spChg chg="mod">
          <ac:chgData name="Rohit J Kate" userId="6acfeb0a-1742-4fee-9ad0-3462b52b7fdf" providerId="ADAL" clId="{1F06599E-CB87-4465-A048-C8A7AA100701}" dt="2023-12-11T02:24:21.108" v="328" actId="1076"/>
          <ac:spMkLst>
            <pc:docMk/>
            <pc:sldMk cId="0" sldId="291"/>
            <ac:spMk id="13317" creationId="{6888B9D8-8D35-4CEA-89C5-C6E27B0C4D01}"/>
          </ac:spMkLst>
        </pc:spChg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29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1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8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29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0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1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2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3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7"/>
        </pc:sldMkLst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1F06599E-CB87-4465-A048-C8A7AA100701}" dt="2023-12-11T02:16:03.372" v="84" actId="47"/>
        <pc:sldMkLst>
          <pc:docMk/>
          <pc:sldMk cId="0" sldId="339"/>
        </pc:sldMkLst>
      </pc:sldChg>
      <pc:sldChg chg="modSp mod">
        <pc:chgData name="Rohit J Kate" userId="6acfeb0a-1742-4fee-9ad0-3462b52b7fdf" providerId="ADAL" clId="{1F06599E-CB87-4465-A048-C8A7AA100701}" dt="2023-12-11T03:36:33.547" v="1274" actId="20577"/>
        <pc:sldMkLst>
          <pc:docMk/>
          <pc:sldMk cId="0" sldId="340"/>
        </pc:sldMkLst>
        <pc:spChg chg="mod">
          <ac:chgData name="Rohit J Kate" userId="6acfeb0a-1742-4fee-9ad0-3462b52b7fdf" providerId="ADAL" clId="{1F06599E-CB87-4465-A048-C8A7AA100701}" dt="2023-12-11T02:16:36.649" v="120" actId="20577"/>
          <ac:spMkLst>
            <pc:docMk/>
            <pc:sldMk cId="0" sldId="340"/>
            <ac:spMk id="65538" creationId="{7EF68E1A-3686-47B7-9530-8B84FE5A681B}"/>
          </ac:spMkLst>
        </pc:spChg>
        <pc:spChg chg="mod">
          <ac:chgData name="Rohit J Kate" userId="6acfeb0a-1742-4fee-9ad0-3462b52b7fdf" providerId="ADAL" clId="{1F06599E-CB87-4465-A048-C8A7AA100701}" dt="2023-12-11T03:36:33.547" v="1274" actId="20577"/>
          <ac:spMkLst>
            <pc:docMk/>
            <pc:sldMk cId="0" sldId="340"/>
            <ac:spMk id="65539" creationId="{C03AD130-7459-4D71-9962-58B5548CFCAE}"/>
          </ac:spMkLst>
        </pc:spChg>
      </pc:sldChg>
      <pc:sldChg chg="modSp mod">
        <pc:chgData name="Rohit J Kate" userId="6acfeb0a-1742-4fee-9ad0-3462b52b7fdf" providerId="ADAL" clId="{1F06599E-CB87-4465-A048-C8A7AA100701}" dt="2023-12-11T04:25:21.087" v="2238" actId="207"/>
        <pc:sldMkLst>
          <pc:docMk/>
          <pc:sldMk cId="0" sldId="341"/>
        </pc:sldMkLst>
        <pc:spChg chg="mod">
          <ac:chgData name="Rohit J Kate" userId="6acfeb0a-1742-4fee-9ad0-3462b52b7fdf" providerId="ADAL" clId="{1F06599E-CB87-4465-A048-C8A7AA100701}" dt="2023-12-11T04:25:21.087" v="2238" actId="207"/>
          <ac:spMkLst>
            <pc:docMk/>
            <pc:sldMk cId="0" sldId="341"/>
            <ac:spMk id="66563" creationId="{E969E5D4-6DF4-4E14-A04B-B22912057519}"/>
          </ac:spMkLst>
        </pc:spChg>
      </pc:sldChg>
      <pc:sldChg chg="modSp mod">
        <pc:chgData name="Rohit J Kate" userId="6acfeb0a-1742-4fee-9ad0-3462b52b7fdf" providerId="ADAL" clId="{1F06599E-CB87-4465-A048-C8A7AA100701}" dt="2023-12-11T18:52:18.304" v="3116" actId="6549"/>
        <pc:sldMkLst>
          <pc:docMk/>
          <pc:sldMk cId="0" sldId="342"/>
        </pc:sldMkLst>
        <pc:spChg chg="mod">
          <ac:chgData name="Rohit J Kate" userId="6acfeb0a-1742-4fee-9ad0-3462b52b7fdf" providerId="ADAL" clId="{1F06599E-CB87-4465-A048-C8A7AA100701}" dt="2023-12-11T18:52:18.304" v="3116" actId="6549"/>
          <ac:spMkLst>
            <pc:docMk/>
            <pc:sldMk cId="0" sldId="342"/>
            <ac:spMk id="67587" creationId="{7F0F5C4E-84FD-4674-9C7D-07332D74C5AA}"/>
          </ac:spMkLst>
        </pc:spChg>
      </pc:sldChg>
      <pc:sldChg chg="addSp modSp mod">
        <pc:chgData name="Rohit J Kate" userId="6acfeb0a-1742-4fee-9ad0-3462b52b7fdf" providerId="ADAL" clId="{1F06599E-CB87-4465-A048-C8A7AA100701}" dt="2023-12-11T02:41:36.762" v="633" actId="11529"/>
        <pc:sldMkLst>
          <pc:docMk/>
          <pc:sldMk cId="0" sldId="343"/>
        </pc:sldMkLst>
        <pc:spChg chg="mod">
          <ac:chgData name="Rohit J Kate" userId="6acfeb0a-1742-4fee-9ad0-3462b52b7fdf" providerId="ADAL" clId="{1F06599E-CB87-4465-A048-C8A7AA100701}" dt="2023-12-11T02:40:57.084" v="628" actId="6549"/>
          <ac:spMkLst>
            <pc:docMk/>
            <pc:sldMk cId="0" sldId="343"/>
            <ac:spMk id="68610" creationId="{89E6406A-2664-4B8A-99F8-A590AC99933B}"/>
          </ac:spMkLst>
        </pc:spChg>
        <pc:spChg chg="mod">
          <ac:chgData name="Rohit J Kate" userId="6acfeb0a-1742-4fee-9ad0-3462b52b7fdf" providerId="ADAL" clId="{1F06599E-CB87-4465-A048-C8A7AA100701}" dt="2023-12-11T02:24:11.862" v="327" actId="20577"/>
          <ac:spMkLst>
            <pc:docMk/>
            <pc:sldMk cId="0" sldId="343"/>
            <ac:spMk id="68611" creationId="{2AAD7AAB-F21E-4A6A-B3F5-90CCCFF20D3E}"/>
          </ac:spMkLst>
        </pc:spChg>
        <pc:cxnChg chg="add mod">
          <ac:chgData name="Rohit J Kate" userId="6acfeb0a-1742-4fee-9ad0-3462b52b7fdf" providerId="ADAL" clId="{1F06599E-CB87-4465-A048-C8A7AA100701}" dt="2023-12-11T02:40:10.176" v="622" actId="14100"/>
          <ac:cxnSpMkLst>
            <pc:docMk/>
            <pc:sldMk cId="0" sldId="343"/>
            <ac:cxnSpMk id="3" creationId="{2427FDC7-0C29-44B7-C03C-FC2B60AE4665}"/>
          </ac:cxnSpMkLst>
        </pc:cxnChg>
        <pc:cxnChg chg="add mod">
          <ac:chgData name="Rohit J Kate" userId="6acfeb0a-1742-4fee-9ad0-3462b52b7fdf" providerId="ADAL" clId="{1F06599E-CB87-4465-A048-C8A7AA100701}" dt="2023-12-11T02:40:19.337" v="624" actId="14100"/>
          <ac:cxnSpMkLst>
            <pc:docMk/>
            <pc:sldMk cId="0" sldId="343"/>
            <ac:cxnSpMk id="5" creationId="{3548E1B1-0C74-79D3-73FC-68E99C7C6BEF}"/>
          </ac:cxnSpMkLst>
        </pc:cxnChg>
        <pc:cxnChg chg="add">
          <ac:chgData name="Rohit J Kate" userId="6acfeb0a-1742-4fee-9ad0-3462b52b7fdf" providerId="ADAL" clId="{1F06599E-CB87-4465-A048-C8A7AA100701}" dt="2023-12-11T02:40:37.146" v="625" actId="11529"/>
          <ac:cxnSpMkLst>
            <pc:docMk/>
            <pc:sldMk cId="0" sldId="343"/>
            <ac:cxnSpMk id="11" creationId="{3289902A-9DD3-186C-9DA3-071965E37201}"/>
          </ac:cxnSpMkLst>
        </pc:cxnChg>
        <pc:cxnChg chg="add">
          <ac:chgData name="Rohit J Kate" userId="6acfeb0a-1742-4fee-9ad0-3462b52b7fdf" providerId="ADAL" clId="{1F06599E-CB87-4465-A048-C8A7AA100701}" dt="2023-12-11T02:40:44.185" v="626" actId="11529"/>
          <ac:cxnSpMkLst>
            <pc:docMk/>
            <pc:sldMk cId="0" sldId="343"/>
            <ac:cxnSpMk id="13" creationId="{E43C0EEF-D389-AC2D-F625-82289F4B38AC}"/>
          </ac:cxnSpMkLst>
        </pc:cxnChg>
        <pc:cxnChg chg="add">
          <ac:chgData name="Rohit J Kate" userId="6acfeb0a-1742-4fee-9ad0-3462b52b7fdf" providerId="ADAL" clId="{1F06599E-CB87-4465-A048-C8A7AA100701}" dt="2023-12-11T02:40:53.770" v="627" actId="11529"/>
          <ac:cxnSpMkLst>
            <pc:docMk/>
            <pc:sldMk cId="0" sldId="343"/>
            <ac:cxnSpMk id="15" creationId="{E12D4987-E3CD-1470-8401-C7CD871A4819}"/>
          </ac:cxnSpMkLst>
        </pc:cxnChg>
        <pc:cxnChg chg="add mod">
          <ac:chgData name="Rohit J Kate" userId="6acfeb0a-1742-4fee-9ad0-3462b52b7fdf" providerId="ADAL" clId="{1F06599E-CB87-4465-A048-C8A7AA100701}" dt="2023-12-11T02:41:17.088" v="630" actId="14100"/>
          <ac:cxnSpMkLst>
            <pc:docMk/>
            <pc:sldMk cId="0" sldId="343"/>
            <ac:cxnSpMk id="17" creationId="{E44938DE-AEF8-1902-553C-255D2CA8034D}"/>
          </ac:cxnSpMkLst>
        </pc:cxnChg>
        <pc:cxnChg chg="add">
          <ac:chgData name="Rohit J Kate" userId="6acfeb0a-1742-4fee-9ad0-3462b52b7fdf" providerId="ADAL" clId="{1F06599E-CB87-4465-A048-C8A7AA100701}" dt="2023-12-11T02:41:24.274" v="631" actId="11529"/>
          <ac:cxnSpMkLst>
            <pc:docMk/>
            <pc:sldMk cId="0" sldId="343"/>
            <ac:cxnSpMk id="20" creationId="{FD0C3927-ECDD-0486-6665-22EE6A219566}"/>
          </ac:cxnSpMkLst>
        </pc:cxnChg>
        <pc:cxnChg chg="add">
          <ac:chgData name="Rohit J Kate" userId="6acfeb0a-1742-4fee-9ad0-3462b52b7fdf" providerId="ADAL" clId="{1F06599E-CB87-4465-A048-C8A7AA100701}" dt="2023-12-11T02:41:30.489" v="632" actId="11529"/>
          <ac:cxnSpMkLst>
            <pc:docMk/>
            <pc:sldMk cId="0" sldId="343"/>
            <ac:cxnSpMk id="22" creationId="{5E0EFF51-0DC2-3032-1132-3ABFB664D392}"/>
          </ac:cxnSpMkLst>
        </pc:cxnChg>
        <pc:cxnChg chg="add">
          <ac:chgData name="Rohit J Kate" userId="6acfeb0a-1742-4fee-9ad0-3462b52b7fdf" providerId="ADAL" clId="{1F06599E-CB87-4465-A048-C8A7AA100701}" dt="2023-12-11T02:41:36.762" v="633" actId="11529"/>
          <ac:cxnSpMkLst>
            <pc:docMk/>
            <pc:sldMk cId="0" sldId="343"/>
            <ac:cxnSpMk id="24" creationId="{45B5702F-7455-98CA-286D-21F7A80D5C69}"/>
          </ac:cxnSpMkLst>
        </pc:cxnChg>
      </pc:sldChg>
      <pc:sldChg chg="del">
        <pc:chgData name="Rohit J Kate" userId="6acfeb0a-1742-4fee-9ad0-3462b52b7fdf" providerId="ADAL" clId="{1F06599E-CB87-4465-A048-C8A7AA100701}" dt="2023-12-11T03:36:02.495" v="1272" actId="47"/>
        <pc:sldMkLst>
          <pc:docMk/>
          <pc:sldMk cId="0" sldId="359"/>
        </pc:sldMkLst>
      </pc:sldChg>
      <pc:sldChg chg="del">
        <pc:chgData name="Rohit J Kate" userId="6acfeb0a-1742-4fee-9ad0-3462b52b7fdf" providerId="ADAL" clId="{1F06599E-CB87-4465-A048-C8A7AA100701}" dt="2023-12-11T03:36:04.612" v="1273" actId="47"/>
        <pc:sldMkLst>
          <pc:docMk/>
          <pc:sldMk cId="0" sldId="360"/>
        </pc:sldMkLst>
      </pc:sldChg>
      <pc:sldChg chg="modSp mod">
        <pc:chgData name="Rohit J Kate" userId="6acfeb0a-1742-4fee-9ad0-3462b52b7fdf" providerId="ADAL" clId="{1F06599E-CB87-4465-A048-C8A7AA100701}" dt="2023-12-11T02:56:56.434" v="738" actId="20577"/>
        <pc:sldMkLst>
          <pc:docMk/>
          <pc:sldMk cId="0" sldId="361"/>
        </pc:sldMkLst>
        <pc:spChg chg="mod">
          <ac:chgData name="Rohit J Kate" userId="6acfeb0a-1742-4fee-9ad0-3462b52b7fdf" providerId="ADAL" clId="{1F06599E-CB87-4465-A048-C8A7AA100701}" dt="2023-12-11T02:56:56.434" v="738" actId="20577"/>
          <ac:spMkLst>
            <pc:docMk/>
            <pc:sldMk cId="0" sldId="361"/>
            <ac:spMk id="87042" creationId="{8D1BE0FE-9C3D-41BD-B1BA-77F833B0DA92}"/>
          </ac:spMkLst>
        </pc:spChg>
      </pc:sldChg>
      <pc:sldChg chg="modSp mod">
        <pc:chgData name="Rohit J Kate" userId="6acfeb0a-1742-4fee-9ad0-3462b52b7fdf" providerId="ADAL" clId="{1F06599E-CB87-4465-A048-C8A7AA100701}" dt="2023-12-11T02:57:13.987" v="758" actId="20577"/>
        <pc:sldMkLst>
          <pc:docMk/>
          <pc:sldMk cId="0" sldId="362"/>
        </pc:sldMkLst>
        <pc:spChg chg="mod">
          <ac:chgData name="Rohit J Kate" userId="6acfeb0a-1742-4fee-9ad0-3462b52b7fdf" providerId="ADAL" clId="{1F06599E-CB87-4465-A048-C8A7AA100701}" dt="2023-12-11T02:57:13.987" v="758" actId="20577"/>
          <ac:spMkLst>
            <pc:docMk/>
            <pc:sldMk cId="0" sldId="362"/>
            <ac:spMk id="88067" creationId="{8B0B2F56-2C83-4798-B7CA-4A1E9689C0F5}"/>
          </ac:spMkLst>
        </pc:spChg>
      </pc:sldChg>
      <pc:sldChg chg="del">
        <pc:chgData name="Rohit J Kate" userId="6acfeb0a-1742-4fee-9ad0-3462b52b7fdf" providerId="ADAL" clId="{1F06599E-CB87-4465-A048-C8A7AA100701}" dt="2023-12-11T02:57:51.174" v="763" actId="47"/>
        <pc:sldMkLst>
          <pc:docMk/>
          <pc:sldMk cId="0" sldId="367"/>
        </pc:sldMkLst>
      </pc:sldChg>
      <pc:sldChg chg="modSp add mod">
        <pc:chgData name="Rohit J Kate" userId="6acfeb0a-1742-4fee-9ad0-3462b52b7fdf" providerId="ADAL" clId="{1F06599E-CB87-4465-A048-C8A7AA100701}" dt="2023-12-11T03:01:17.801" v="767" actId="20577"/>
        <pc:sldMkLst>
          <pc:docMk/>
          <pc:sldMk cId="0" sldId="396"/>
        </pc:sldMkLst>
        <pc:spChg chg="mod">
          <ac:chgData name="Rohit J Kate" userId="6acfeb0a-1742-4fee-9ad0-3462b52b7fdf" providerId="ADAL" clId="{1F06599E-CB87-4465-A048-C8A7AA100701}" dt="2023-12-11T03:01:17.801" v="767" actId="20577"/>
          <ac:spMkLst>
            <pc:docMk/>
            <pc:sldMk cId="0" sldId="396"/>
            <ac:spMk id="176131" creationId="{015A2DB3-30B6-45FC-81F9-1421ADC8D75C}"/>
          </ac:spMkLst>
        </pc:spChg>
      </pc:sldChg>
      <pc:sldChg chg="modSp add mod">
        <pc:chgData name="Rohit J Kate" userId="6acfeb0a-1742-4fee-9ad0-3462b52b7fdf" providerId="ADAL" clId="{1F06599E-CB87-4465-A048-C8A7AA100701}" dt="2023-12-11T03:02:25.269" v="771" actId="6549"/>
        <pc:sldMkLst>
          <pc:docMk/>
          <pc:sldMk cId="0" sldId="397"/>
        </pc:sldMkLst>
        <pc:spChg chg="mod">
          <ac:chgData name="Rohit J Kate" userId="6acfeb0a-1742-4fee-9ad0-3462b52b7fdf" providerId="ADAL" clId="{1F06599E-CB87-4465-A048-C8A7AA100701}" dt="2023-12-11T03:02:25.269" v="771" actId="6549"/>
          <ac:spMkLst>
            <pc:docMk/>
            <pc:sldMk cId="0" sldId="397"/>
            <ac:spMk id="178180" creationId="{02965EED-4B11-4A37-BF3E-A29B82F72C43}"/>
          </ac:spMkLst>
        </pc:spChg>
      </pc:sldChg>
      <pc:sldChg chg="addSp modSp add mod modAnim">
        <pc:chgData name="Rohit J Kate" userId="6acfeb0a-1742-4fee-9ad0-3462b52b7fdf" providerId="ADAL" clId="{1F06599E-CB87-4465-A048-C8A7AA100701}" dt="2023-12-11T18:53:56.169" v="3119"/>
        <pc:sldMkLst>
          <pc:docMk/>
          <pc:sldMk cId="0" sldId="398"/>
        </pc:sldMkLst>
        <pc:spChg chg="add mod">
          <ac:chgData name="Rohit J Kate" userId="6acfeb0a-1742-4fee-9ad0-3462b52b7fdf" providerId="ADAL" clId="{1F06599E-CB87-4465-A048-C8A7AA100701}" dt="2023-12-11T03:05:36.229" v="778" actId="208"/>
          <ac:spMkLst>
            <pc:docMk/>
            <pc:sldMk cId="0" sldId="398"/>
            <ac:spMk id="2" creationId="{D5125115-1642-6826-8701-A5FFC81B5C69}"/>
          </ac:spMkLst>
        </pc:spChg>
        <pc:spChg chg="add mod">
          <ac:chgData name="Rohit J Kate" userId="6acfeb0a-1742-4fee-9ad0-3462b52b7fdf" providerId="ADAL" clId="{1F06599E-CB87-4465-A048-C8A7AA100701}" dt="2023-12-11T03:05:46.698" v="784" actId="1035"/>
          <ac:spMkLst>
            <pc:docMk/>
            <pc:sldMk cId="0" sldId="398"/>
            <ac:spMk id="3" creationId="{A8AA8FBC-1C23-77E1-BBC6-A2CCD9D81E77}"/>
          </ac:spMkLst>
        </pc:spChg>
        <pc:spChg chg="add mod">
          <ac:chgData name="Rohit J Kate" userId="6acfeb0a-1742-4fee-9ad0-3462b52b7fdf" providerId="ADAL" clId="{1F06599E-CB87-4465-A048-C8A7AA100701}" dt="2023-12-11T03:05:50.917" v="800" actId="1036"/>
          <ac:spMkLst>
            <pc:docMk/>
            <pc:sldMk cId="0" sldId="398"/>
            <ac:spMk id="4" creationId="{64B6B732-8882-EB71-1ABF-77C65C0DF044}"/>
          </ac:spMkLst>
        </pc:spChg>
        <pc:spChg chg="add mod">
          <ac:chgData name="Rohit J Kate" userId="6acfeb0a-1742-4fee-9ad0-3462b52b7fdf" providerId="ADAL" clId="{1F06599E-CB87-4465-A048-C8A7AA100701}" dt="2023-12-11T03:05:55.067" v="815" actId="1036"/>
          <ac:spMkLst>
            <pc:docMk/>
            <pc:sldMk cId="0" sldId="398"/>
            <ac:spMk id="5" creationId="{EFC3BC2D-12A8-FD86-BE33-87536FE7A99D}"/>
          </ac:spMkLst>
        </pc:spChg>
        <pc:spChg chg="add mod">
          <ac:chgData name="Rohit J Kate" userId="6acfeb0a-1742-4fee-9ad0-3462b52b7fdf" providerId="ADAL" clId="{1F06599E-CB87-4465-A048-C8A7AA100701}" dt="2023-12-11T03:06:01.658" v="824" actId="14100"/>
          <ac:spMkLst>
            <pc:docMk/>
            <pc:sldMk cId="0" sldId="398"/>
            <ac:spMk id="6" creationId="{E3993551-929A-A24D-6163-6CC56EB2FFDB}"/>
          </ac:spMkLst>
        </pc:spChg>
        <pc:spChg chg="add mod">
          <ac:chgData name="Rohit J Kate" userId="6acfeb0a-1742-4fee-9ad0-3462b52b7fdf" providerId="ADAL" clId="{1F06599E-CB87-4465-A048-C8A7AA100701}" dt="2023-12-11T03:06:13.075" v="827" actId="14100"/>
          <ac:spMkLst>
            <pc:docMk/>
            <pc:sldMk cId="0" sldId="398"/>
            <ac:spMk id="7" creationId="{3514845F-2EAC-44EB-3839-B662DD38227E}"/>
          </ac:spMkLst>
        </pc:spChg>
        <pc:spChg chg="add mod">
          <ac:chgData name="Rohit J Kate" userId="6acfeb0a-1742-4fee-9ad0-3462b52b7fdf" providerId="ADAL" clId="{1F06599E-CB87-4465-A048-C8A7AA100701}" dt="2023-12-11T03:06:18.635" v="830" actId="14100"/>
          <ac:spMkLst>
            <pc:docMk/>
            <pc:sldMk cId="0" sldId="398"/>
            <ac:spMk id="8" creationId="{30DBCC3D-4D1C-3331-F7D1-D85CB43C3850}"/>
          </ac:spMkLst>
        </pc:spChg>
        <pc:spChg chg="add mod">
          <ac:chgData name="Rohit J Kate" userId="6acfeb0a-1742-4fee-9ad0-3462b52b7fdf" providerId="ADAL" clId="{1F06599E-CB87-4465-A048-C8A7AA100701}" dt="2023-12-11T03:06:26.412" v="832" actId="1076"/>
          <ac:spMkLst>
            <pc:docMk/>
            <pc:sldMk cId="0" sldId="398"/>
            <ac:spMk id="9" creationId="{51A39192-5F26-2F33-E7C3-8ABFCBCD5FFF}"/>
          </ac:spMkLst>
        </pc:spChg>
        <pc:spChg chg="add mod">
          <ac:chgData name="Rohit J Kate" userId="6acfeb0a-1742-4fee-9ad0-3462b52b7fdf" providerId="ADAL" clId="{1F06599E-CB87-4465-A048-C8A7AA100701}" dt="2023-12-11T03:06:31.373" v="834" actId="1076"/>
          <ac:spMkLst>
            <pc:docMk/>
            <pc:sldMk cId="0" sldId="398"/>
            <ac:spMk id="10" creationId="{D6283026-D5A5-33B2-7DD3-6D1FE089BB74}"/>
          </ac:spMkLst>
        </pc:spChg>
        <pc:spChg chg="add mod">
          <ac:chgData name="Rohit J Kate" userId="6acfeb0a-1742-4fee-9ad0-3462b52b7fdf" providerId="ADAL" clId="{1F06599E-CB87-4465-A048-C8A7AA100701}" dt="2023-12-11T03:06:42.124" v="837" actId="14100"/>
          <ac:spMkLst>
            <pc:docMk/>
            <pc:sldMk cId="0" sldId="398"/>
            <ac:spMk id="11" creationId="{B6D0CD67-1890-919A-5B78-8ED273D04022}"/>
          </ac:spMkLst>
        </pc:spChg>
        <pc:spChg chg="add mod">
          <ac:chgData name="Rohit J Kate" userId="6acfeb0a-1742-4fee-9ad0-3462b52b7fdf" providerId="ADAL" clId="{1F06599E-CB87-4465-A048-C8A7AA100701}" dt="2023-12-11T03:06:52.990" v="839" actId="1076"/>
          <ac:spMkLst>
            <pc:docMk/>
            <pc:sldMk cId="0" sldId="398"/>
            <ac:spMk id="12" creationId="{98B9BA12-7B03-29F0-2FCF-332F6BB35AB2}"/>
          </ac:spMkLst>
        </pc:spChg>
        <pc:spChg chg="add mod">
          <ac:chgData name="Rohit J Kate" userId="6acfeb0a-1742-4fee-9ad0-3462b52b7fdf" providerId="ADAL" clId="{1F06599E-CB87-4465-A048-C8A7AA100701}" dt="2023-12-11T03:07:08.422" v="878" actId="14100"/>
          <ac:spMkLst>
            <pc:docMk/>
            <pc:sldMk cId="0" sldId="398"/>
            <ac:spMk id="13" creationId="{11747925-DD51-A38F-7020-F89B260CDFF6}"/>
          </ac:spMkLst>
        </pc:spChg>
        <pc:spChg chg="add mod">
          <ac:chgData name="Rohit J Kate" userId="6acfeb0a-1742-4fee-9ad0-3462b52b7fdf" providerId="ADAL" clId="{1F06599E-CB87-4465-A048-C8A7AA100701}" dt="2023-12-11T03:07:12.452" v="880" actId="571"/>
          <ac:spMkLst>
            <pc:docMk/>
            <pc:sldMk cId="0" sldId="398"/>
            <ac:spMk id="14" creationId="{C406B0EC-C671-35F9-3EF1-B99977BD0EE0}"/>
          </ac:spMkLst>
        </pc:spChg>
        <pc:spChg chg="add mod">
          <ac:chgData name="Rohit J Kate" userId="6acfeb0a-1742-4fee-9ad0-3462b52b7fdf" providerId="ADAL" clId="{1F06599E-CB87-4465-A048-C8A7AA100701}" dt="2023-12-11T03:07:48.779" v="894" actId="114"/>
          <ac:spMkLst>
            <pc:docMk/>
            <pc:sldMk cId="0" sldId="398"/>
            <ac:spMk id="15" creationId="{0CEAC945-FAFB-DA3F-0A44-077D87066F73}"/>
          </ac:spMkLst>
        </pc:spChg>
        <pc:spChg chg="add mod">
          <ac:chgData name="Rohit J Kate" userId="6acfeb0a-1742-4fee-9ad0-3462b52b7fdf" providerId="ADAL" clId="{1F06599E-CB87-4465-A048-C8A7AA100701}" dt="2023-12-11T03:08:33.163" v="981" actId="14100"/>
          <ac:spMkLst>
            <pc:docMk/>
            <pc:sldMk cId="0" sldId="398"/>
            <ac:spMk id="16" creationId="{D20D75A5-B565-DD5F-DFC2-FC192201C4BA}"/>
          </ac:spMkLst>
        </pc:spChg>
        <pc:spChg chg="mod">
          <ac:chgData name="Rohit J Kate" userId="6acfeb0a-1742-4fee-9ad0-3462b52b7fdf" providerId="ADAL" clId="{1F06599E-CB87-4465-A048-C8A7AA100701}" dt="2023-12-11T03:02:58.421" v="775" actId="20577"/>
          <ac:spMkLst>
            <pc:docMk/>
            <pc:sldMk cId="0" sldId="398"/>
            <ac:spMk id="180229" creationId="{5F2C73D6-B45A-46B3-BC5B-028164A82754}"/>
          </ac:spMkLst>
        </pc:spChg>
      </pc:sldChg>
      <pc:sldChg chg="modSp add mod">
        <pc:chgData name="Rohit J Kate" userId="6acfeb0a-1742-4fee-9ad0-3462b52b7fdf" providerId="ADAL" clId="{1F06599E-CB87-4465-A048-C8A7AA100701}" dt="2023-12-11T03:09:40.985" v="1067" actId="114"/>
        <pc:sldMkLst>
          <pc:docMk/>
          <pc:sldMk cId="0" sldId="401"/>
        </pc:sldMkLst>
        <pc:spChg chg="mod">
          <ac:chgData name="Rohit J Kate" userId="6acfeb0a-1742-4fee-9ad0-3462b52b7fdf" providerId="ADAL" clId="{1F06599E-CB87-4465-A048-C8A7AA100701}" dt="2023-12-11T03:09:40.985" v="1067" actId="114"/>
          <ac:spMkLst>
            <pc:docMk/>
            <pc:sldMk cId="0" sldId="401"/>
            <ac:spMk id="186371" creationId="{319F63BC-34BC-4E3D-8239-6B3886411E2D}"/>
          </ac:spMkLst>
        </pc:spChg>
      </pc:sldChg>
      <pc:sldChg chg="add">
        <pc:chgData name="Rohit J Kate" userId="6acfeb0a-1742-4fee-9ad0-3462b52b7fdf" providerId="ADAL" clId="{1F06599E-CB87-4465-A048-C8A7AA100701}" dt="2023-12-11T03:05:13.444" v="776"/>
        <pc:sldMkLst>
          <pc:docMk/>
          <pc:sldMk cId="0" sldId="402"/>
        </pc:sldMkLst>
      </pc:sldChg>
      <pc:sldChg chg="modSp add mod">
        <pc:chgData name="Rohit J Kate" userId="6acfeb0a-1742-4fee-9ad0-3462b52b7fdf" providerId="ADAL" clId="{1F06599E-CB87-4465-A048-C8A7AA100701}" dt="2023-12-11T03:15:27.846" v="1088" actId="20577"/>
        <pc:sldMkLst>
          <pc:docMk/>
          <pc:sldMk cId="0" sldId="405"/>
        </pc:sldMkLst>
        <pc:spChg chg="mod">
          <ac:chgData name="Rohit J Kate" userId="6acfeb0a-1742-4fee-9ad0-3462b52b7fdf" providerId="ADAL" clId="{1F06599E-CB87-4465-A048-C8A7AA100701}" dt="2023-12-11T03:15:27.846" v="1088" actId="20577"/>
          <ac:spMkLst>
            <pc:docMk/>
            <pc:sldMk cId="0" sldId="405"/>
            <ac:spMk id="194563" creationId="{B4A336BA-B056-4972-9197-69409BD53DF9}"/>
          </ac:spMkLst>
        </pc:spChg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06"/>
        </pc:sldMkLst>
      </pc:sldChg>
      <pc:sldChg chg="modSp add del mod">
        <pc:chgData name="Rohit J Kate" userId="6acfeb0a-1742-4fee-9ad0-3462b52b7fdf" providerId="ADAL" clId="{1F06599E-CB87-4465-A048-C8A7AA100701}" dt="2023-12-11T03:26:14.899" v="1271" actId="47"/>
        <pc:sldMkLst>
          <pc:docMk/>
          <pc:sldMk cId="0" sldId="421"/>
        </pc:sldMkLst>
        <pc:spChg chg="mod">
          <ac:chgData name="Rohit J Kate" userId="6acfeb0a-1742-4fee-9ad0-3462b52b7fdf" providerId="ADAL" clId="{1F06599E-CB87-4465-A048-C8A7AA100701}" dt="2023-12-11T03:17:45.524" v="1096" actId="21"/>
          <ac:spMkLst>
            <pc:docMk/>
            <pc:sldMk cId="0" sldId="421"/>
            <ac:spMk id="219140" creationId="{15DE4146-4213-4189-9378-52DC238DD594}"/>
          </ac:spMkLst>
        </pc:spChg>
      </pc:sldChg>
      <pc:sldChg chg="modSp add mod">
        <pc:chgData name="Rohit J Kate" userId="6acfeb0a-1742-4fee-9ad0-3462b52b7fdf" providerId="ADAL" clId="{1F06599E-CB87-4465-A048-C8A7AA100701}" dt="2023-12-11T03:18:18.596" v="1136" actId="1076"/>
        <pc:sldMkLst>
          <pc:docMk/>
          <pc:sldMk cId="0" sldId="422"/>
        </pc:sldMkLst>
        <pc:spChg chg="mod">
          <ac:chgData name="Rohit J Kate" userId="6acfeb0a-1742-4fee-9ad0-3462b52b7fdf" providerId="ADAL" clId="{1F06599E-CB87-4465-A048-C8A7AA100701}" dt="2023-12-11T03:18:13.596" v="1135" actId="20577"/>
          <ac:spMkLst>
            <pc:docMk/>
            <pc:sldMk cId="0" sldId="422"/>
            <ac:spMk id="221187" creationId="{EE6E66A1-DA50-457A-910A-72FE7608C75D}"/>
          </ac:spMkLst>
        </pc:spChg>
        <pc:spChg chg="mod">
          <ac:chgData name="Rohit J Kate" userId="6acfeb0a-1742-4fee-9ad0-3462b52b7fdf" providerId="ADAL" clId="{1F06599E-CB87-4465-A048-C8A7AA100701}" dt="2023-12-11T03:18:18.596" v="1136" actId="1076"/>
          <ac:spMkLst>
            <pc:docMk/>
            <pc:sldMk cId="0" sldId="422"/>
            <ac:spMk id="221189" creationId="{A65920D2-22FB-4B19-87E2-1E93C380DAF2}"/>
          </ac:spMkLst>
        </pc:spChg>
      </pc:sldChg>
      <pc:sldChg chg="modSp add mod">
        <pc:chgData name="Rohit J Kate" userId="6acfeb0a-1742-4fee-9ad0-3462b52b7fdf" providerId="ADAL" clId="{1F06599E-CB87-4465-A048-C8A7AA100701}" dt="2023-12-11T04:22:41.638" v="2212" actId="113"/>
        <pc:sldMkLst>
          <pc:docMk/>
          <pc:sldMk cId="0" sldId="429"/>
        </pc:sldMkLst>
        <pc:spChg chg="mod">
          <ac:chgData name="Rohit J Kate" userId="6acfeb0a-1742-4fee-9ad0-3462b52b7fdf" providerId="ADAL" clId="{1F06599E-CB87-4465-A048-C8A7AA100701}" dt="2023-12-11T04:22:41.638" v="2212" actId="113"/>
          <ac:spMkLst>
            <pc:docMk/>
            <pc:sldMk cId="0" sldId="429"/>
            <ac:spMk id="111619" creationId="{DB382279-7565-4259-8522-67C56C0E9167}"/>
          </ac:spMkLst>
        </pc:spChg>
      </pc:sldChg>
      <pc:sldChg chg="add">
        <pc:chgData name="Rohit J Kate" userId="6acfeb0a-1742-4fee-9ad0-3462b52b7fdf" providerId="ADAL" clId="{1F06599E-CB87-4465-A048-C8A7AA100701}" dt="2023-12-11T03:23:01.464" v="1269"/>
        <pc:sldMkLst>
          <pc:docMk/>
          <pc:sldMk cId="0" sldId="430"/>
        </pc:sldMkLst>
      </pc:sldChg>
      <pc:sldChg chg="add">
        <pc:chgData name="Rohit J Kate" userId="6acfeb0a-1742-4fee-9ad0-3462b52b7fdf" providerId="ADAL" clId="{1F06599E-CB87-4465-A048-C8A7AA100701}" dt="2023-12-11T03:23:01.464" v="1269"/>
        <pc:sldMkLst>
          <pc:docMk/>
          <pc:sldMk cId="0" sldId="431"/>
        </pc:sldMkLst>
      </pc:sldChg>
      <pc:sldChg chg="modSp add mod">
        <pc:chgData name="Rohit J Kate" userId="6acfeb0a-1742-4fee-9ad0-3462b52b7fdf" providerId="ADAL" clId="{1F06599E-CB87-4465-A048-C8A7AA100701}" dt="2023-12-11T04:24:25.055" v="2229" actId="207"/>
        <pc:sldMkLst>
          <pc:docMk/>
          <pc:sldMk cId="0" sldId="443"/>
        </pc:sldMkLst>
        <pc:spChg chg="mod">
          <ac:chgData name="Rohit J Kate" userId="6acfeb0a-1742-4fee-9ad0-3462b52b7fdf" providerId="ADAL" clId="{1F06599E-CB87-4465-A048-C8A7AA100701}" dt="2023-12-11T04:24:25.055" v="2229" actId="207"/>
          <ac:spMkLst>
            <pc:docMk/>
            <pc:sldMk cId="0" sldId="443"/>
            <ac:spMk id="247812" creationId="{C1E3F223-A2FF-40AF-9728-2819F7B671D7}"/>
          </ac:spMkLst>
        </pc:spChg>
      </pc:sldChg>
      <pc:sldChg chg="modSp mod">
        <pc:chgData name="Rohit J Kate" userId="6acfeb0a-1742-4fee-9ad0-3462b52b7fdf" providerId="ADAL" clId="{1F06599E-CB87-4465-A048-C8A7AA100701}" dt="2023-12-11T04:25:33.384" v="2242" actId="207"/>
        <pc:sldMkLst>
          <pc:docMk/>
          <pc:sldMk cId="0" sldId="460"/>
        </pc:sldMkLst>
        <pc:spChg chg="mod">
          <ac:chgData name="Rohit J Kate" userId="6acfeb0a-1742-4fee-9ad0-3462b52b7fdf" providerId="ADAL" clId="{1F06599E-CB87-4465-A048-C8A7AA100701}" dt="2023-12-11T04:25:33.384" v="2242" actId="207"/>
          <ac:spMkLst>
            <pc:docMk/>
            <pc:sldMk cId="0" sldId="460"/>
            <ac:spMk id="16387" creationId="{8DA20BD8-4575-43F2-B84C-A765CF9406EC}"/>
          </ac:spMkLst>
        </pc:spChg>
      </pc:sldChg>
      <pc:sldChg chg="del">
        <pc:chgData name="Rohit J Kate" userId="6acfeb0a-1742-4fee-9ad0-3462b52b7fdf" providerId="ADAL" clId="{1F06599E-CB87-4465-A048-C8A7AA100701}" dt="2023-12-11T02:15:41.568" v="83" actId="47"/>
        <pc:sldMkLst>
          <pc:docMk/>
          <pc:sldMk cId="0" sldId="461"/>
        </pc:sldMkLst>
      </pc:sldChg>
      <pc:sldChg chg="modSp add mod ord">
        <pc:chgData name="Rohit J Kate" userId="6acfeb0a-1742-4fee-9ad0-3462b52b7fdf" providerId="ADAL" clId="{1F06599E-CB87-4465-A048-C8A7AA100701}" dt="2023-12-11T04:21:58.962" v="2206" actId="20577"/>
        <pc:sldMkLst>
          <pc:docMk/>
          <pc:sldMk cId="0" sldId="464"/>
        </pc:sldMkLst>
        <pc:spChg chg="mod">
          <ac:chgData name="Rohit J Kate" userId="6acfeb0a-1742-4fee-9ad0-3462b52b7fdf" providerId="ADAL" clId="{1F06599E-CB87-4465-A048-C8A7AA100701}" dt="2023-12-11T04:21:58.962" v="2206" actId="20577"/>
          <ac:spMkLst>
            <pc:docMk/>
            <pc:sldMk cId="0" sldId="464"/>
            <ac:spMk id="223236" creationId="{E534D5FF-886F-4808-A0C9-5427351110F4}"/>
          </ac:spMkLst>
        </pc:spChg>
      </pc:sldChg>
      <pc:sldChg chg="modSp modAnim">
        <pc:chgData name="Rohit J Kate" userId="6acfeb0a-1742-4fee-9ad0-3462b52b7fdf" providerId="ADAL" clId="{1F06599E-CB87-4465-A048-C8A7AA100701}" dt="2023-12-11T03:38:16.298" v="1277" actId="20577"/>
        <pc:sldMkLst>
          <pc:docMk/>
          <pc:sldMk cId="0" sldId="470"/>
        </pc:sldMkLst>
        <pc:spChg chg="mod">
          <ac:chgData name="Rohit J Kate" userId="6acfeb0a-1742-4fee-9ad0-3462b52b7fdf" providerId="ADAL" clId="{1F06599E-CB87-4465-A048-C8A7AA100701}" dt="2023-12-11T02:51:55.525" v="701" actId="404"/>
          <ac:spMkLst>
            <pc:docMk/>
            <pc:sldMk cId="0" sldId="470"/>
            <ac:spMk id="69667" creationId="{B1137D7D-D7FD-4C82-9DFC-41A7E1095C2D}"/>
          </ac:spMkLst>
        </pc:spChg>
        <pc:spChg chg="mod">
          <ac:chgData name="Rohit J Kate" userId="6acfeb0a-1742-4fee-9ad0-3462b52b7fdf" providerId="ADAL" clId="{1F06599E-CB87-4465-A048-C8A7AA100701}" dt="2023-12-11T02:51:30.621" v="697" actId="20577"/>
          <ac:spMkLst>
            <pc:docMk/>
            <pc:sldMk cId="0" sldId="470"/>
            <ac:spMk id="69668" creationId="{6A02F43C-90BF-4193-8775-7688E752C620}"/>
          </ac:spMkLst>
        </pc:spChg>
        <pc:spChg chg="mod">
          <ac:chgData name="Rohit J Kate" userId="6acfeb0a-1742-4fee-9ad0-3462b52b7fdf" providerId="ADAL" clId="{1F06599E-CB87-4465-A048-C8A7AA100701}" dt="2023-12-11T03:38:16.298" v="1277" actId="20577"/>
          <ac:spMkLst>
            <pc:docMk/>
            <pc:sldMk cId="0" sldId="470"/>
            <ac:spMk id="69669" creationId="{72CDEA11-C8B1-4685-97D2-28917BCA2F6B}"/>
          </ac:spMkLst>
        </pc:spChg>
      </pc:sldChg>
      <pc:sldChg chg="modAnim">
        <pc:chgData name="Rohit J Kate" userId="6acfeb0a-1742-4fee-9ad0-3462b52b7fdf" providerId="ADAL" clId="{1F06599E-CB87-4465-A048-C8A7AA100701}" dt="2023-12-11T02:37:03.651" v="612"/>
        <pc:sldMkLst>
          <pc:docMk/>
          <pc:sldMk cId="864532101" sldId="485"/>
        </pc:sldMkLst>
      </pc:sldChg>
      <pc:sldChg chg="modAnim">
        <pc:chgData name="Rohit J Kate" userId="6acfeb0a-1742-4fee-9ad0-3462b52b7fdf" providerId="ADAL" clId="{1F06599E-CB87-4465-A048-C8A7AA100701}" dt="2023-12-11T02:37:37.419" v="614"/>
        <pc:sldMkLst>
          <pc:docMk/>
          <pc:sldMk cId="3735445235" sldId="486"/>
        </pc:sldMkLst>
      </pc:sldChg>
      <pc:sldChg chg="modAnim">
        <pc:chgData name="Rohit J Kate" userId="6acfeb0a-1742-4fee-9ad0-3462b52b7fdf" providerId="ADAL" clId="{1F06599E-CB87-4465-A048-C8A7AA100701}" dt="2023-12-11T02:38:25.530" v="617"/>
        <pc:sldMkLst>
          <pc:docMk/>
          <pc:sldMk cId="3134233184" sldId="487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88"/>
        </pc:sldMkLst>
      </pc:sldChg>
      <pc:sldChg chg="del">
        <pc:chgData name="Rohit J Kate" userId="6acfeb0a-1742-4fee-9ad0-3462b52b7fdf" providerId="ADAL" clId="{1F06599E-CB87-4465-A048-C8A7AA100701}" dt="2023-12-11T02:55:40.183" v="702" actId="47"/>
        <pc:sldMkLst>
          <pc:docMk/>
          <pc:sldMk cId="2050079678" sldId="488"/>
        </pc:sldMkLst>
      </pc:sldChg>
      <pc:sldChg chg="modSp mod">
        <pc:chgData name="Rohit J Kate" userId="6acfeb0a-1742-4fee-9ad0-3462b52b7fdf" providerId="ADAL" clId="{1F06599E-CB87-4465-A048-C8A7AA100701}" dt="2023-12-11T18:48:52.508" v="3069" actId="20577"/>
        <pc:sldMkLst>
          <pc:docMk/>
          <pc:sldMk cId="2947874082" sldId="489"/>
        </pc:sldMkLst>
        <pc:spChg chg="mod">
          <ac:chgData name="Rohit J Kate" userId="6acfeb0a-1742-4fee-9ad0-3462b52b7fdf" providerId="ADAL" clId="{1F06599E-CB87-4465-A048-C8A7AA100701}" dt="2023-12-11T18:48:52.508" v="3069" actId="20577"/>
          <ac:spMkLst>
            <pc:docMk/>
            <pc:sldMk cId="2947874082" sldId="489"/>
            <ac:spMk id="15363" creationId="{6C21A5F1-D6A0-428A-B080-9EA1266B1E25}"/>
          </ac:spMkLst>
        </pc:spChg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0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1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2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3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4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5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496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1904559947" sldId="497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1230615209" sldId="498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867983988" sldId="499"/>
        </pc:sldMkLst>
      </pc:sldChg>
      <pc:sldChg chg="modSp add mod">
        <pc:chgData name="Rohit J Kate" userId="6acfeb0a-1742-4fee-9ad0-3462b52b7fdf" providerId="ADAL" clId="{1F06599E-CB87-4465-A048-C8A7AA100701}" dt="2023-12-11T04:22:27.014" v="2209" actId="207"/>
        <pc:sldMkLst>
          <pc:docMk/>
          <pc:sldMk cId="0" sldId="500"/>
        </pc:sldMkLst>
        <pc:spChg chg="mod">
          <ac:chgData name="Rohit J Kate" userId="6acfeb0a-1742-4fee-9ad0-3462b52b7fdf" providerId="ADAL" clId="{1F06599E-CB87-4465-A048-C8A7AA100701}" dt="2023-12-11T04:22:13.183" v="2207" actId="20577"/>
          <ac:spMkLst>
            <pc:docMk/>
            <pc:sldMk cId="0" sldId="500"/>
            <ac:spMk id="227331" creationId="{C6274C5D-2F2B-42A1-9BA8-2D03D072A78C}"/>
          </ac:spMkLst>
        </pc:spChg>
        <pc:spChg chg="mod">
          <ac:chgData name="Rohit J Kate" userId="6acfeb0a-1742-4fee-9ad0-3462b52b7fdf" providerId="ADAL" clId="{1F06599E-CB87-4465-A048-C8A7AA100701}" dt="2023-12-11T04:22:27.014" v="2209" actId="207"/>
          <ac:spMkLst>
            <pc:docMk/>
            <pc:sldMk cId="0" sldId="500"/>
            <ac:spMk id="227332" creationId="{A6747703-7050-4345-8B3F-A25AA30AF35A}"/>
          </ac:spMkLst>
        </pc:spChg>
      </pc:sldChg>
      <pc:sldChg chg="add">
        <pc:chgData name="Rohit J Kate" userId="6acfeb0a-1742-4fee-9ad0-3462b52b7fdf" providerId="ADAL" clId="{1F06599E-CB87-4465-A048-C8A7AA100701}" dt="2023-12-11T03:25:01.052" v="1270"/>
        <pc:sldMkLst>
          <pc:docMk/>
          <pc:sldMk cId="0" sldId="501"/>
        </pc:sldMkLst>
      </pc:sldChg>
      <pc:sldChg chg="add">
        <pc:chgData name="Rohit J Kate" userId="6acfeb0a-1742-4fee-9ad0-3462b52b7fdf" providerId="ADAL" clId="{1F06599E-CB87-4465-A048-C8A7AA100701}" dt="2023-12-11T03:25:01.052" v="1270"/>
        <pc:sldMkLst>
          <pc:docMk/>
          <pc:sldMk cId="4145630705" sldId="502"/>
        </pc:sldMkLst>
      </pc:sldChg>
      <pc:sldChg chg="add">
        <pc:chgData name="Rohit J Kate" userId="6acfeb0a-1742-4fee-9ad0-3462b52b7fdf" providerId="ADAL" clId="{1F06599E-CB87-4465-A048-C8A7AA100701}" dt="2023-12-11T03:25:01.052" v="1270"/>
        <pc:sldMkLst>
          <pc:docMk/>
          <pc:sldMk cId="3880620536" sldId="503"/>
        </pc:sldMkLst>
      </pc:sldChg>
      <pc:sldChg chg="del">
        <pc:chgData name="Rohit J Kate" userId="6acfeb0a-1742-4fee-9ad0-3462b52b7fdf" providerId="ADAL" clId="{1F06599E-CB87-4465-A048-C8A7AA100701}" dt="2023-12-11T02:57:29.367" v="759" actId="47"/>
        <pc:sldMkLst>
          <pc:docMk/>
          <pc:sldMk cId="0" sldId="625"/>
        </pc:sldMkLst>
      </pc:sldChg>
      <pc:sldChg chg="del">
        <pc:chgData name="Rohit J Kate" userId="6acfeb0a-1742-4fee-9ad0-3462b52b7fdf" providerId="ADAL" clId="{1F06599E-CB87-4465-A048-C8A7AA100701}" dt="2023-12-11T02:57:34.499" v="760" actId="47"/>
        <pc:sldMkLst>
          <pc:docMk/>
          <pc:sldMk cId="0" sldId="626"/>
        </pc:sldMkLst>
      </pc:sldChg>
      <pc:sldChg chg="del">
        <pc:chgData name="Rohit J Kate" userId="6acfeb0a-1742-4fee-9ad0-3462b52b7fdf" providerId="ADAL" clId="{1F06599E-CB87-4465-A048-C8A7AA100701}" dt="2023-12-11T02:57:38.381" v="761" actId="47"/>
        <pc:sldMkLst>
          <pc:docMk/>
          <pc:sldMk cId="0" sldId="627"/>
        </pc:sldMkLst>
      </pc:sldChg>
      <pc:sldChg chg="del">
        <pc:chgData name="Rohit J Kate" userId="6acfeb0a-1742-4fee-9ad0-3462b52b7fdf" providerId="ADAL" clId="{1F06599E-CB87-4465-A048-C8A7AA100701}" dt="2023-12-11T02:57:41.194" v="762" actId="47"/>
        <pc:sldMkLst>
          <pc:docMk/>
          <pc:sldMk cId="0" sldId="628"/>
        </pc:sldMkLst>
      </pc:sldChg>
      <pc:sldChg chg="new del">
        <pc:chgData name="Rohit J Kate" userId="6acfeb0a-1742-4fee-9ad0-3462b52b7fdf" providerId="ADAL" clId="{1F06599E-CB87-4465-A048-C8A7AA100701}" dt="2023-12-11T02:22:24.456" v="316" actId="680"/>
        <pc:sldMkLst>
          <pc:docMk/>
          <pc:sldMk cId="3141064884" sldId="629"/>
        </pc:sldMkLst>
      </pc:sldChg>
      <pc:sldChg chg="new del">
        <pc:chgData name="Rohit J Kate" userId="6acfeb0a-1742-4fee-9ad0-3462b52b7fdf" providerId="ADAL" clId="{1F06599E-CB87-4465-A048-C8A7AA100701}" dt="2023-12-11T02:23:02.744" v="319" actId="680"/>
        <pc:sldMkLst>
          <pc:docMk/>
          <pc:sldMk cId="3172597485" sldId="629"/>
        </pc:sldMkLst>
      </pc:sldChg>
      <pc:sldChg chg="addSp delSp modSp new mod delAnim modAnim">
        <pc:chgData name="Rohit J Kate" userId="6acfeb0a-1742-4fee-9ad0-3462b52b7fdf" providerId="ADAL" clId="{1F06599E-CB87-4465-A048-C8A7AA100701}" dt="2023-12-11T02:36:05.257" v="609" actId="1037"/>
        <pc:sldMkLst>
          <pc:docMk/>
          <pc:sldMk cId="3233298569" sldId="629"/>
        </pc:sldMkLst>
        <pc:spChg chg="add del mod">
          <ac:chgData name="Rohit J Kate" userId="6acfeb0a-1742-4fee-9ad0-3462b52b7fdf" providerId="ADAL" clId="{1F06599E-CB87-4465-A048-C8A7AA100701}" dt="2023-12-11T02:24:29.832" v="329" actId="478"/>
          <ac:spMkLst>
            <pc:docMk/>
            <pc:sldMk cId="3233298569" sldId="629"/>
            <ac:spMk id="2" creationId="{5F2F6427-3F9D-7F78-FF05-8A67CAF88415}"/>
          </ac:spMkLst>
        </pc:spChg>
        <pc:spChg chg="add del mod">
          <ac:chgData name="Rohit J Kate" userId="6acfeb0a-1742-4fee-9ad0-3462b52b7fdf" providerId="ADAL" clId="{1F06599E-CB87-4465-A048-C8A7AA100701}" dt="2023-12-11T02:24:29.832" v="329" actId="478"/>
          <ac:spMkLst>
            <pc:docMk/>
            <pc:sldMk cId="3233298569" sldId="629"/>
            <ac:spMk id="3" creationId="{416C3845-7984-78A2-EDE2-9BC39FF4EFB8}"/>
          </ac:spMkLst>
        </pc:spChg>
        <pc:spChg chg="add mod">
          <ac:chgData name="Rohit J Kate" userId="6acfeb0a-1742-4fee-9ad0-3462b52b7fdf" providerId="ADAL" clId="{1F06599E-CB87-4465-A048-C8A7AA100701}" dt="2023-12-11T02:33:18.504" v="399" actId="20577"/>
          <ac:spMkLst>
            <pc:docMk/>
            <pc:sldMk cId="3233298569" sldId="629"/>
            <ac:spMk id="4" creationId="{4AA275B3-3D10-9390-FF4C-DE8866DE94FA}"/>
          </ac:spMkLst>
        </pc:spChg>
        <pc:spChg chg="add mod">
          <ac:chgData name="Rohit J Kate" userId="6acfeb0a-1742-4fee-9ad0-3462b52b7fdf" providerId="ADAL" clId="{1F06599E-CB87-4465-A048-C8A7AA100701}" dt="2023-12-11T02:32:07.083" v="350" actId="21"/>
          <ac:spMkLst>
            <pc:docMk/>
            <pc:sldMk cId="3233298569" sldId="629"/>
            <ac:spMk id="5" creationId="{DD12737F-908D-8CED-1EC8-A5C324D77109}"/>
          </ac:spMkLst>
        </pc:spChg>
        <pc:spChg chg="add mod">
          <ac:chgData name="Rohit J Kate" userId="6acfeb0a-1742-4fee-9ad0-3462b52b7fdf" providerId="ADAL" clId="{1F06599E-CB87-4465-A048-C8A7AA100701}" dt="2023-12-11T02:24:30.515" v="330"/>
          <ac:spMkLst>
            <pc:docMk/>
            <pc:sldMk cId="3233298569" sldId="629"/>
            <ac:spMk id="6" creationId="{6432F70D-6434-A247-256E-6EBC0D2CFD11}"/>
          </ac:spMkLst>
        </pc:spChg>
        <pc:spChg chg="add mod">
          <ac:chgData name="Rohit J Kate" userId="6acfeb0a-1742-4fee-9ad0-3462b52b7fdf" providerId="ADAL" clId="{1F06599E-CB87-4465-A048-C8A7AA100701}" dt="2023-12-11T02:24:30.515" v="330"/>
          <ac:spMkLst>
            <pc:docMk/>
            <pc:sldMk cId="3233298569" sldId="629"/>
            <ac:spMk id="7" creationId="{A19FA759-C555-E8DA-2035-878697453DED}"/>
          </ac:spMkLst>
        </pc:spChg>
        <pc:spChg chg="add mod">
          <ac:chgData name="Rohit J Kate" userId="6acfeb0a-1742-4fee-9ad0-3462b52b7fdf" providerId="ADAL" clId="{1F06599E-CB87-4465-A048-C8A7AA100701}" dt="2023-12-11T02:24:30.515" v="330"/>
          <ac:spMkLst>
            <pc:docMk/>
            <pc:sldMk cId="3233298569" sldId="629"/>
            <ac:spMk id="8" creationId="{FBDEAB34-2E9E-1BCC-4F0E-4D51AFD40AA3}"/>
          </ac:spMkLst>
        </pc:spChg>
        <pc:spChg chg="add del mod">
          <ac:chgData name="Rohit J Kate" userId="6acfeb0a-1742-4fee-9ad0-3462b52b7fdf" providerId="ADAL" clId="{1F06599E-CB87-4465-A048-C8A7AA100701}" dt="2023-12-11T02:31:40.407" v="344" actId="478"/>
          <ac:spMkLst>
            <pc:docMk/>
            <pc:sldMk cId="3233298569" sldId="629"/>
            <ac:spMk id="9" creationId="{F952B54B-6F39-94AF-1712-DB197BECB5BB}"/>
          </ac:spMkLst>
        </pc:spChg>
        <pc:spChg chg="add del mod">
          <ac:chgData name="Rohit J Kate" userId="6acfeb0a-1742-4fee-9ad0-3462b52b7fdf" providerId="ADAL" clId="{1F06599E-CB87-4465-A048-C8A7AA100701}" dt="2023-12-11T02:28:46.774" v="342" actId="11529"/>
          <ac:spMkLst>
            <pc:docMk/>
            <pc:sldMk cId="3233298569" sldId="629"/>
            <ac:spMk id="10" creationId="{C1BDC17B-7586-35F4-1FD5-BA6C559AD2B8}"/>
          </ac:spMkLst>
        </pc:spChg>
        <pc:spChg chg="add del mod">
          <ac:chgData name="Rohit J Kate" userId="6acfeb0a-1742-4fee-9ad0-3462b52b7fdf" providerId="ADAL" clId="{1F06599E-CB87-4465-A048-C8A7AA100701}" dt="2023-12-11T02:33:09.364" v="396" actId="478"/>
          <ac:spMkLst>
            <pc:docMk/>
            <pc:sldMk cId="3233298569" sldId="629"/>
            <ac:spMk id="12" creationId="{4D46FF86-D47C-1EAE-0ACE-C08E727AFCE2}"/>
          </ac:spMkLst>
        </pc:spChg>
        <pc:spChg chg="add mod">
          <ac:chgData name="Rohit J Kate" userId="6acfeb0a-1742-4fee-9ad0-3462b52b7fdf" providerId="ADAL" clId="{1F06599E-CB87-4465-A048-C8A7AA100701}" dt="2023-12-11T02:34:49.199" v="493" actId="1038"/>
          <ac:spMkLst>
            <pc:docMk/>
            <pc:sldMk cId="3233298569" sldId="629"/>
            <ac:spMk id="14" creationId="{571A4567-50E2-2146-7A66-240F4D20AD33}"/>
          </ac:spMkLst>
        </pc:spChg>
        <pc:spChg chg="add mod">
          <ac:chgData name="Rohit J Kate" userId="6acfeb0a-1742-4fee-9ad0-3462b52b7fdf" providerId="ADAL" clId="{1F06599E-CB87-4465-A048-C8A7AA100701}" dt="2023-12-11T02:32:35.266" v="357" actId="1076"/>
          <ac:spMkLst>
            <pc:docMk/>
            <pc:sldMk cId="3233298569" sldId="629"/>
            <ac:spMk id="15" creationId="{F5F8CBF8-87EC-2C74-BB75-697BEEE7DDC9}"/>
          </ac:spMkLst>
        </pc:spChg>
        <pc:spChg chg="add mod">
          <ac:chgData name="Rohit J Kate" userId="6acfeb0a-1742-4fee-9ad0-3462b52b7fdf" providerId="ADAL" clId="{1F06599E-CB87-4465-A048-C8A7AA100701}" dt="2023-12-11T02:32:45.745" v="364" actId="1036"/>
          <ac:spMkLst>
            <pc:docMk/>
            <pc:sldMk cId="3233298569" sldId="629"/>
            <ac:spMk id="16" creationId="{9440F114-F160-F0FB-C186-2BCE408C1C51}"/>
          </ac:spMkLst>
        </pc:spChg>
        <pc:spChg chg="add mod">
          <ac:chgData name="Rohit J Kate" userId="6acfeb0a-1742-4fee-9ad0-3462b52b7fdf" providerId="ADAL" clId="{1F06599E-CB87-4465-A048-C8A7AA100701}" dt="2023-12-11T02:32:48.352" v="369" actId="1036"/>
          <ac:spMkLst>
            <pc:docMk/>
            <pc:sldMk cId="3233298569" sldId="629"/>
            <ac:spMk id="17" creationId="{628D4B5C-2846-C91A-1E58-188912BC3752}"/>
          </ac:spMkLst>
        </pc:spChg>
        <pc:spChg chg="add mod">
          <ac:chgData name="Rohit J Kate" userId="6acfeb0a-1742-4fee-9ad0-3462b52b7fdf" providerId="ADAL" clId="{1F06599E-CB87-4465-A048-C8A7AA100701}" dt="2023-12-11T02:32:50.584" v="374" actId="1036"/>
          <ac:spMkLst>
            <pc:docMk/>
            <pc:sldMk cId="3233298569" sldId="629"/>
            <ac:spMk id="18" creationId="{024E434A-2E90-F9F5-ABF4-0836B81FE64C}"/>
          </ac:spMkLst>
        </pc:spChg>
        <pc:spChg chg="add mod">
          <ac:chgData name="Rohit J Kate" userId="6acfeb0a-1742-4fee-9ad0-3462b52b7fdf" providerId="ADAL" clId="{1F06599E-CB87-4465-A048-C8A7AA100701}" dt="2023-12-11T02:32:54" v="381" actId="1038"/>
          <ac:spMkLst>
            <pc:docMk/>
            <pc:sldMk cId="3233298569" sldId="629"/>
            <ac:spMk id="19" creationId="{7F90B176-F89D-2060-5F0B-B7AA1A9DB148}"/>
          </ac:spMkLst>
        </pc:spChg>
        <pc:spChg chg="add mod">
          <ac:chgData name="Rohit J Kate" userId="6acfeb0a-1742-4fee-9ad0-3462b52b7fdf" providerId="ADAL" clId="{1F06599E-CB87-4465-A048-C8A7AA100701}" dt="2023-12-11T02:32:58.391" v="387" actId="1035"/>
          <ac:spMkLst>
            <pc:docMk/>
            <pc:sldMk cId="3233298569" sldId="629"/>
            <ac:spMk id="20" creationId="{FD5DF40D-5D7C-639C-77A3-B019FD7224F0}"/>
          </ac:spMkLst>
        </pc:spChg>
        <pc:spChg chg="add mod">
          <ac:chgData name="Rohit J Kate" userId="6acfeb0a-1742-4fee-9ad0-3462b52b7fdf" providerId="ADAL" clId="{1F06599E-CB87-4465-A048-C8A7AA100701}" dt="2023-12-11T02:33:01.343" v="393" actId="1036"/>
          <ac:spMkLst>
            <pc:docMk/>
            <pc:sldMk cId="3233298569" sldId="629"/>
            <ac:spMk id="21" creationId="{3454FF1F-1C15-8944-55E9-CDB638644AA6}"/>
          </ac:spMkLst>
        </pc:spChg>
        <pc:spChg chg="add mod">
          <ac:chgData name="Rohit J Kate" userId="6acfeb0a-1742-4fee-9ad0-3462b52b7fdf" providerId="ADAL" clId="{1F06599E-CB87-4465-A048-C8A7AA100701}" dt="2023-12-11T02:34:44.778" v="491" actId="1038"/>
          <ac:spMkLst>
            <pc:docMk/>
            <pc:sldMk cId="3233298569" sldId="629"/>
            <ac:spMk id="22" creationId="{A33CAF27-09B0-E5FF-BA9B-7AE9B5C90C3F}"/>
          </ac:spMkLst>
        </pc:spChg>
        <pc:spChg chg="add del mod">
          <ac:chgData name="Rohit J Kate" userId="6acfeb0a-1742-4fee-9ad0-3462b52b7fdf" providerId="ADAL" clId="{1F06599E-CB87-4465-A048-C8A7AA100701}" dt="2023-12-11T02:33:55.180" v="440" actId="478"/>
          <ac:spMkLst>
            <pc:docMk/>
            <pc:sldMk cId="3233298569" sldId="629"/>
            <ac:spMk id="23" creationId="{30171AAD-D654-EDB2-6893-F24D94C2E3C8}"/>
          </ac:spMkLst>
        </pc:spChg>
        <pc:spChg chg="add del mod">
          <ac:chgData name="Rohit J Kate" userId="6acfeb0a-1742-4fee-9ad0-3462b52b7fdf" providerId="ADAL" clId="{1F06599E-CB87-4465-A048-C8A7AA100701}" dt="2023-12-11T02:34:01.134" v="442" actId="478"/>
          <ac:spMkLst>
            <pc:docMk/>
            <pc:sldMk cId="3233298569" sldId="629"/>
            <ac:spMk id="24" creationId="{871FB92D-649B-22B2-7BB0-9BEBBA664F61}"/>
          </ac:spMkLst>
        </pc:spChg>
        <pc:spChg chg="add del mod">
          <ac:chgData name="Rohit J Kate" userId="6acfeb0a-1742-4fee-9ad0-3462b52b7fdf" providerId="ADAL" clId="{1F06599E-CB87-4465-A048-C8A7AA100701}" dt="2023-12-11T02:33:59.247" v="441" actId="478"/>
          <ac:spMkLst>
            <pc:docMk/>
            <pc:sldMk cId="3233298569" sldId="629"/>
            <ac:spMk id="25" creationId="{68D3DD71-5B89-14BD-FD33-5C9A927A2D8D}"/>
          </ac:spMkLst>
        </pc:spChg>
        <pc:spChg chg="add del mod">
          <ac:chgData name="Rohit J Kate" userId="6acfeb0a-1742-4fee-9ad0-3462b52b7fdf" providerId="ADAL" clId="{1F06599E-CB87-4465-A048-C8A7AA100701}" dt="2023-12-11T02:34:09.665" v="445" actId="478"/>
          <ac:spMkLst>
            <pc:docMk/>
            <pc:sldMk cId="3233298569" sldId="629"/>
            <ac:spMk id="26" creationId="{A353F8F7-74E2-9860-E09F-B1E288ED3251}"/>
          </ac:spMkLst>
        </pc:spChg>
        <pc:spChg chg="add del mod">
          <ac:chgData name="Rohit J Kate" userId="6acfeb0a-1742-4fee-9ad0-3462b52b7fdf" providerId="ADAL" clId="{1F06599E-CB87-4465-A048-C8A7AA100701}" dt="2023-12-11T02:34:06.267" v="444"/>
          <ac:spMkLst>
            <pc:docMk/>
            <pc:sldMk cId="3233298569" sldId="629"/>
            <ac:spMk id="27" creationId="{B634DE44-7953-8DB8-980D-129AC52F5154}"/>
          </ac:spMkLst>
        </pc:spChg>
        <pc:spChg chg="add mod">
          <ac:chgData name="Rohit J Kate" userId="6acfeb0a-1742-4fee-9ad0-3462b52b7fdf" providerId="ADAL" clId="{1F06599E-CB87-4465-A048-C8A7AA100701}" dt="2023-12-11T02:34:26.260" v="469" actId="1035"/>
          <ac:spMkLst>
            <pc:docMk/>
            <pc:sldMk cId="3233298569" sldId="629"/>
            <ac:spMk id="28" creationId="{22AE36D5-ABE3-9CE3-D6AB-93FAB6D3BD61}"/>
          </ac:spMkLst>
        </pc:spChg>
        <pc:spChg chg="add mod">
          <ac:chgData name="Rohit J Kate" userId="6acfeb0a-1742-4fee-9ad0-3462b52b7fdf" providerId="ADAL" clId="{1F06599E-CB87-4465-A048-C8A7AA100701}" dt="2023-12-11T02:34:33.540" v="484" actId="1036"/>
          <ac:spMkLst>
            <pc:docMk/>
            <pc:sldMk cId="3233298569" sldId="629"/>
            <ac:spMk id="29" creationId="{8BECD90D-7359-4E16-FCF6-0C67E60E49C7}"/>
          </ac:spMkLst>
        </pc:spChg>
        <pc:spChg chg="add mod">
          <ac:chgData name="Rohit J Kate" userId="6acfeb0a-1742-4fee-9ad0-3462b52b7fdf" providerId="ADAL" clId="{1F06599E-CB87-4465-A048-C8A7AA100701}" dt="2023-12-11T02:34:37.251" v="489" actId="1036"/>
          <ac:spMkLst>
            <pc:docMk/>
            <pc:sldMk cId="3233298569" sldId="629"/>
            <ac:spMk id="30" creationId="{2120F377-EA0F-0ACD-6E38-7C35FA7F2A67}"/>
          </ac:spMkLst>
        </pc:spChg>
        <pc:spChg chg="add mod">
          <ac:chgData name="Rohit J Kate" userId="6acfeb0a-1742-4fee-9ad0-3462b52b7fdf" providerId="ADAL" clId="{1F06599E-CB87-4465-A048-C8A7AA100701}" dt="2023-12-11T02:34:56.987" v="515" actId="1036"/>
          <ac:spMkLst>
            <pc:docMk/>
            <pc:sldMk cId="3233298569" sldId="629"/>
            <ac:spMk id="31" creationId="{E39D8160-923B-9C56-96AF-4BD5B092DD94}"/>
          </ac:spMkLst>
        </pc:spChg>
        <pc:spChg chg="add mod">
          <ac:chgData name="Rohit J Kate" userId="6acfeb0a-1742-4fee-9ad0-3462b52b7fdf" providerId="ADAL" clId="{1F06599E-CB87-4465-A048-C8A7AA100701}" dt="2023-12-11T02:35:07.146" v="526" actId="1035"/>
          <ac:spMkLst>
            <pc:docMk/>
            <pc:sldMk cId="3233298569" sldId="629"/>
            <ac:spMk id="32" creationId="{0AEB6492-0857-7933-23B4-C7808259B6E8}"/>
          </ac:spMkLst>
        </pc:spChg>
        <pc:spChg chg="add del mod">
          <ac:chgData name="Rohit J Kate" userId="6acfeb0a-1742-4fee-9ad0-3462b52b7fdf" providerId="ADAL" clId="{1F06599E-CB87-4465-A048-C8A7AA100701}" dt="2023-12-11T02:35:14.952" v="533" actId="478"/>
          <ac:spMkLst>
            <pc:docMk/>
            <pc:sldMk cId="3233298569" sldId="629"/>
            <ac:spMk id="33" creationId="{C0207585-C880-66EB-F326-373307E8433A}"/>
          </ac:spMkLst>
        </pc:spChg>
        <pc:spChg chg="add mod">
          <ac:chgData name="Rohit J Kate" userId="6acfeb0a-1742-4fee-9ad0-3462b52b7fdf" providerId="ADAL" clId="{1F06599E-CB87-4465-A048-C8A7AA100701}" dt="2023-12-11T02:35:23.994" v="547" actId="1035"/>
          <ac:spMkLst>
            <pc:docMk/>
            <pc:sldMk cId="3233298569" sldId="629"/>
            <ac:spMk id="34" creationId="{1E917693-F29B-BB1F-5479-93EFBDBC1AB6}"/>
          </ac:spMkLst>
        </pc:spChg>
        <pc:spChg chg="add mod">
          <ac:chgData name="Rohit J Kate" userId="6acfeb0a-1742-4fee-9ad0-3462b52b7fdf" providerId="ADAL" clId="{1F06599E-CB87-4465-A048-C8A7AA100701}" dt="2023-12-11T02:35:26.918" v="553" actId="1036"/>
          <ac:spMkLst>
            <pc:docMk/>
            <pc:sldMk cId="3233298569" sldId="629"/>
            <ac:spMk id="35" creationId="{ED88A256-94EE-0AE1-C595-62918EB9B7FE}"/>
          </ac:spMkLst>
        </pc:spChg>
        <pc:spChg chg="add mod">
          <ac:chgData name="Rohit J Kate" userId="6acfeb0a-1742-4fee-9ad0-3462b52b7fdf" providerId="ADAL" clId="{1F06599E-CB87-4465-A048-C8A7AA100701}" dt="2023-12-11T02:35:40.665" v="576" actId="1035"/>
          <ac:spMkLst>
            <pc:docMk/>
            <pc:sldMk cId="3233298569" sldId="629"/>
            <ac:spMk id="36" creationId="{79D45CF1-3251-8473-7B73-3561D9DC1894}"/>
          </ac:spMkLst>
        </pc:spChg>
        <pc:spChg chg="add mod">
          <ac:chgData name="Rohit J Kate" userId="6acfeb0a-1742-4fee-9ad0-3462b52b7fdf" providerId="ADAL" clId="{1F06599E-CB87-4465-A048-C8A7AA100701}" dt="2023-12-11T02:35:52.774" v="592" actId="1036"/>
          <ac:spMkLst>
            <pc:docMk/>
            <pc:sldMk cId="3233298569" sldId="629"/>
            <ac:spMk id="37" creationId="{617AF3C7-982E-2F0A-F171-60F7AB8FC4A7}"/>
          </ac:spMkLst>
        </pc:spChg>
        <pc:spChg chg="add mod">
          <ac:chgData name="Rohit J Kate" userId="6acfeb0a-1742-4fee-9ad0-3462b52b7fdf" providerId="ADAL" clId="{1F06599E-CB87-4465-A048-C8A7AA100701}" dt="2023-12-11T02:35:58.307" v="601" actId="1036"/>
          <ac:spMkLst>
            <pc:docMk/>
            <pc:sldMk cId="3233298569" sldId="629"/>
            <ac:spMk id="38" creationId="{071362DD-4679-2C01-A8E4-49A0BE60CECD}"/>
          </ac:spMkLst>
        </pc:spChg>
        <pc:spChg chg="add mod">
          <ac:chgData name="Rohit J Kate" userId="6acfeb0a-1742-4fee-9ad0-3462b52b7fdf" providerId="ADAL" clId="{1F06599E-CB87-4465-A048-C8A7AA100701}" dt="2023-12-11T02:36:05.257" v="609" actId="1037"/>
          <ac:spMkLst>
            <pc:docMk/>
            <pc:sldMk cId="3233298569" sldId="629"/>
            <ac:spMk id="39" creationId="{E0B67D98-C841-CCFB-48E4-B70769DFE264}"/>
          </ac:spMkLst>
        </pc:spChg>
      </pc:sldChg>
      <pc:sldChg chg="modSp add mod">
        <pc:chgData name="Rohit J Kate" userId="6acfeb0a-1742-4fee-9ad0-3462b52b7fdf" providerId="ADAL" clId="{1F06599E-CB87-4465-A048-C8A7AA100701}" dt="2023-12-11T03:08:52.946" v="983" actId="20577"/>
        <pc:sldMkLst>
          <pc:docMk/>
          <pc:sldMk cId="0" sldId="630"/>
        </pc:sldMkLst>
        <pc:spChg chg="mod">
          <ac:chgData name="Rohit J Kate" userId="6acfeb0a-1742-4fee-9ad0-3462b52b7fdf" providerId="ADAL" clId="{1F06599E-CB87-4465-A048-C8A7AA100701}" dt="2023-12-11T03:08:52.946" v="983" actId="20577"/>
          <ac:spMkLst>
            <pc:docMk/>
            <pc:sldMk cId="0" sldId="630"/>
            <ac:spMk id="182276" creationId="{B8E1BBEE-0263-4A39-91E6-9F5E6C20F5C9}"/>
          </ac:spMkLst>
        </pc:spChg>
      </pc:sldChg>
      <pc:sldChg chg="modSp add mod">
        <pc:chgData name="Rohit J Kate" userId="6acfeb0a-1742-4fee-9ad0-3462b52b7fdf" providerId="ADAL" clId="{1F06599E-CB87-4465-A048-C8A7AA100701}" dt="2023-12-11T03:08:57.740" v="984" actId="20577"/>
        <pc:sldMkLst>
          <pc:docMk/>
          <pc:sldMk cId="0" sldId="631"/>
        </pc:sldMkLst>
        <pc:spChg chg="mod">
          <ac:chgData name="Rohit J Kate" userId="6acfeb0a-1742-4fee-9ad0-3462b52b7fdf" providerId="ADAL" clId="{1F06599E-CB87-4465-A048-C8A7AA100701}" dt="2023-12-11T03:08:57.740" v="984" actId="20577"/>
          <ac:spMkLst>
            <pc:docMk/>
            <pc:sldMk cId="0" sldId="631"/>
            <ac:spMk id="184323" creationId="{7E8E1643-9B87-4F0E-9B11-40FA727F2163}"/>
          </ac:spMkLst>
        </pc:spChg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632"/>
        </pc:sldMkLst>
      </pc:sldChg>
      <pc:sldChg chg="add">
        <pc:chgData name="Rohit J Kate" userId="6acfeb0a-1742-4fee-9ad0-3462b52b7fdf" providerId="ADAL" clId="{1F06599E-CB87-4465-A048-C8A7AA100701}" dt="2023-12-11T03:14:39.667" v="1068"/>
        <pc:sldMkLst>
          <pc:docMk/>
          <pc:sldMk cId="0" sldId="633"/>
        </pc:sldMkLst>
      </pc:sldChg>
      <pc:sldChg chg="modSp add mod">
        <pc:chgData name="Rohit J Kate" userId="6acfeb0a-1742-4fee-9ad0-3462b52b7fdf" providerId="ADAL" clId="{1F06599E-CB87-4465-A048-C8A7AA100701}" dt="2023-12-11T18:57:59.622" v="3121" actId="20577"/>
        <pc:sldMkLst>
          <pc:docMk/>
          <pc:sldMk cId="3211358745" sldId="634"/>
        </pc:sldMkLst>
        <pc:spChg chg="mod">
          <ac:chgData name="Rohit J Kate" userId="6acfeb0a-1742-4fee-9ad0-3462b52b7fdf" providerId="ADAL" clId="{1F06599E-CB87-4465-A048-C8A7AA100701}" dt="2023-12-11T18:57:59.622" v="3121" actId="20577"/>
          <ac:spMkLst>
            <pc:docMk/>
            <pc:sldMk cId="3211358745" sldId="634"/>
            <ac:spMk id="3" creationId="{00000000-0000-0000-0000-000000000000}"/>
          </ac:spMkLst>
        </pc:spChg>
      </pc:sldChg>
      <pc:sldChg chg="add del">
        <pc:chgData name="Rohit J Kate" userId="6acfeb0a-1742-4fee-9ad0-3462b52b7fdf" providerId="ADAL" clId="{1F06599E-CB87-4465-A048-C8A7AA100701}" dt="2023-12-11T18:59:19.988" v="3122" actId="47"/>
        <pc:sldMkLst>
          <pc:docMk/>
          <pc:sldMk cId="318140506" sldId="635"/>
        </pc:sldMkLst>
      </pc:sldChg>
      <pc:sldChg chg="modSp new mod">
        <pc:chgData name="Rohit J Kate" userId="6acfeb0a-1742-4fee-9ad0-3462b52b7fdf" providerId="ADAL" clId="{1F06599E-CB87-4465-A048-C8A7AA100701}" dt="2023-12-11T18:47:11.310" v="3039" actId="27636"/>
        <pc:sldMkLst>
          <pc:docMk/>
          <pc:sldMk cId="258237378" sldId="636"/>
        </pc:sldMkLst>
        <pc:spChg chg="mod">
          <ac:chgData name="Rohit J Kate" userId="6acfeb0a-1742-4fee-9ad0-3462b52b7fdf" providerId="ADAL" clId="{1F06599E-CB87-4465-A048-C8A7AA100701}" dt="2023-12-11T18:47:06.578" v="3037" actId="1076"/>
          <ac:spMkLst>
            <pc:docMk/>
            <pc:sldMk cId="258237378" sldId="636"/>
            <ac:spMk id="2" creationId="{04B4CFF2-AAE4-AA87-4EF0-18711CDBF6D0}"/>
          </ac:spMkLst>
        </pc:spChg>
        <pc:spChg chg="mod">
          <ac:chgData name="Rohit J Kate" userId="6acfeb0a-1742-4fee-9ad0-3462b52b7fdf" providerId="ADAL" clId="{1F06599E-CB87-4465-A048-C8A7AA100701}" dt="2023-12-11T18:47:11.310" v="3039" actId="27636"/>
          <ac:spMkLst>
            <pc:docMk/>
            <pc:sldMk cId="258237378" sldId="636"/>
            <ac:spMk id="3" creationId="{09956EB0-AA5D-D918-B3B9-DBE98D6E6029}"/>
          </ac:spMkLst>
        </pc:spChg>
      </pc:sldChg>
      <pc:sldChg chg="add del">
        <pc:chgData name="Rohit J Kate" userId="6acfeb0a-1742-4fee-9ad0-3462b52b7fdf" providerId="ADAL" clId="{1F06599E-CB87-4465-A048-C8A7AA100701}" dt="2023-12-11T04:04:06.057" v="1960"/>
        <pc:sldMkLst>
          <pc:docMk/>
          <pc:sldMk cId="511163001" sldId="636"/>
        </pc:sldMkLst>
      </pc:sldChg>
      <pc:sldChg chg="modSp add del mod">
        <pc:chgData name="Rohit J Kate" userId="6acfeb0a-1742-4fee-9ad0-3462b52b7fdf" providerId="ADAL" clId="{1F06599E-CB87-4465-A048-C8A7AA100701}" dt="2023-12-11T18:52:05.055" v="3114"/>
        <pc:sldMkLst>
          <pc:docMk/>
          <pc:sldMk cId="1799862064" sldId="637"/>
        </pc:sldMkLst>
        <pc:spChg chg="mod">
          <ac:chgData name="Rohit J Kate" userId="6acfeb0a-1742-4fee-9ad0-3462b52b7fdf" providerId="ADAL" clId="{1F06599E-CB87-4465-A048-C8A7AA100701}" dt="2023-12-11T18:52:01.134" v="3113" actId="6549"/>
          <ac:spMkLst>
            <pc:docMk/>
            <pc:sldMk cId="1799862064" sldId="637"/>
            <ac:spMk id="67587" creationId="{7F0F5C4E-84FD-4674-9C7D-07332D74C5AA}"/>
          </ac:spMkLst>
        </pc:spChg>
      </pc:sldChg>
      <pc:sldChg chg="modSp add mod">
        <pc:chgData name="Rohit J Kate" userId="6acfeb0a-1742-4fee-9ad0-3462b52b7fdf" providerId="ADAL" clId="{1F06599E-CB87-4465-A048-C8A7AA100701}" dt="2023-12-11T18:52:25.262" v="3118" actId="6549"/>
        <pc:sldMkLst>
          <pc:docMk/>
          <pc:sldMk cId="3244627884" sldId="637"/>
        </pc:sldMkLst>
        <pc:spChg chg="mod">
          <ac:chgData name="Rohit J Kate" userId="6acfeb0a-1742-4fee-9ad0-3462b52b7fdf" providerId="ADAL" clId="{1F06599E-CB87-4465-A048-C8A7AA100701}" dt="2023-12-11T18:52:25.262" v="3118" actId="6549"/>
          <ac:spMkLst>
            <pc:docMk/>
            <pc:sldMk cId="3244627884" sldId="637"/>
            <ac:spMk id="67587" creationId="{7F0F5C4E-84FD-4674-9C7D-07332D74C5AA}"/>
          </ac:spMkLst>
        </pc:spChg>
      </pc:sldChg>
      <pc:sldChg chg="new del">
        <pc:chgData name="Rohit J Kate" userId="6acfeb0a-1742-4fee-9ad0-3462b52b7fdf" providerId="ADAL" clId="{1F06599E-CB87-4465-A048-C8A7AA100701}" dt="2023-12-11T18:51:45.135" v="3108" actId="680"/>
        <pc:sldMkLst>
          <pc:docMk/>
          <pc:sldMk cId="4284273941" sldId="637"/>
        </pc:sldMkLst>
      </pc:sldChg>
      <pc:sldChg chg="add del">
        <pc:chgData name="Rohit J Kate" userId="6acfeb0a-1742-4fee-9ad0-3462b52b7fdf" providerId="ADAL" clId="{1F06599E-CB87-4465-A048-C8A7AA100701}" dt="2023-12-11T18:51:58.041" v="3112"/>
        <pc:sldMkLst>
          <pc:docMk/>
          <pc:sldMk cId="1327216013" sldId="638"/>
        </pc:sldMkLst>
      </pc:sldChg>
      <pc:sldChg chg="addSp delSp modSp add del mod">
        <pc:chgData name="Rohit J Kate" userId="6acfeb0a-1742-4fee-9ad0-3462b52b7fdf" providerId="ADAL" clId="{1F06599E-CB87-4465-A048-C8A7AA100701}" dt="2023-12-11T19:02:12.304" v="3195" actId="47"/>
        <pc:sldMkLst>
          <pc:docMk/>
          <pc:sldMk cId="2712144536" sldId="638"/>
        </pc:sldMkLst>
        <pc:spChg chg="add del mod">
          <ac:chgData name="Rohit J Kate" userId="6acfeb0a-1742-4fee-9ad0-3462b52b7fdf" providerId="ADAL" clId="{1F06599E-CB87-4465-A048-C8A7AA100701}" dt="2023-12-11T19:01:18.417" v="3154" actId="767"/>
          <ac:spMkLst>
            <pc:docMk/>
            <pc:sldMk cId="2712144536" sldId="638"/>
            <ac:spMk id="3" creationId="{726457C5-DC76-9E42-1668-3E79E904BCA4}"/>
          </ac:spMkLst>
        </pc:spChg>
        <pc:spChg chg="add mod">
          <ac:chgData name="Rohit J Kate" userId="6acfeb0a-1742-4fee-9ad0-3462b52b7fdf" providerId="ADAL" clId="{1F06599E-CB87-4465-A048-C8A7AA100701}" dt="2023-12-11T19:01:55.076" v="3192" actId="20577"/>
          <ac:spMkLst>
            <pc:docMk/>
            <pc:sldMk cId="2712144536" sldId="638"/>
            <ac:spMk id="6" creationId="{9E8D83EC-8CC8-2986-E961-543792AA197D}"/>
          </ac:spMkLst>
        </pc:spChg>
        <pc:picChg chg="del">
          <ac:chgData name="Rohit J Kate" userId="6acfeb0a-1742-4fee-9ad0-3462b52b7fdf" providerId="ADAL" clId="{1F06599E-CB87-4465-A048-C8A7AA100701}" dt="2023-12-11T19:01:12.472" v="3152" actId="478"/>
          <ac:picMkLst>
            <pc:docMk/>
            <pc:sldMk cId="2712144536" sldId="638"/>
            <ac:picMk id="5" creationId="{00000000-0000-0000-0000-000000000000}"/>
          </ac:picMkLst>
        </pc:picChg>
      </pc:sldChg>
      <pc:sldMasterChg chg="modSp">
        <pc:chgData name="Rohit J Kate" userId="6acfeb0a-1742-4fee-9ad0-3462b52b7fdf" providerId="ADAL" clId="{1F06599E-CB87-4465-A048-C8A7AA100701}" dt="2023-12-11T04:33:05.962" v="2792" actId="207"/>
        <pc:sldMasterMkLst>
          <pc:docMk/>
          <pc:sldMasterMk cId="1595080975" sldId="2147483672"/>
        </pc:sldMasterMkLst>
        <pc:spChg chg="mod">
          <ac:chgData name="Rohit J Kate" userId="6acfeb0a-1742-4fee-9ad0-3462b52b7fdf" providerId="ADAL" clId="{1F06599E-CB87-4465-A048-C8A7AA100701}" dt="2023-12-11T04:33:05.962" v="2792" actId="207"/>
          <ac:spMkLst>
            <pc:docMk/>
            <pc:sldMasterMk cId="1595080975" sldId="2147483672"/>
            <ac:spMk id="2050" creationId="{034F510E-BB2D-4667-9A4D-1F1C30158C5E}"/>
          </ac:spMkLst>
        </pc:spChg>
      </pc:sldMasterChg>
      <pc:sldMasterChg chg="delSp modSp mod modSldLayout">
        <pc:chgData name="Rohit J Kate" userId="6acfeb0a-1742-4fee-9ad0-3462b52b7fdf" providerId="ADAL" clId="{1F06599E-CB87-4465-A048-C8A7AA100701}" dt="2023-12-11T04:32:05.441" v="2791" actId="207"/>
        <pc:sldMasterMkLst>
          <pc:docMk/>
          <pc:sldMasterMk cId="439143127" sldId="2147483684"/>
        </pc:sldMasterMkLst>
        <pc:spChg chg="mod">
          <ac:chgData name="Rohit J Kate" userId="6acfeb0a-1742-4fee-9ad0-3462b52b7fdf" providerId="ADAL" clId="{1F06599E-CB87-4465-A048-C8A7AA100701}" dt="2023-12-11T04:32:05.441" v="2791" actId="207"/>
          <ac:spMkLst>
            <pc:docMk/>
            <pc:sldMasterMk cId="439143127" sldId="2147483684"/>
            <ac:spMk id="65538" creationId="{00000000-0000-0000-0000-000000000000}"/>
          </ac:spMkLst>
        </pc:spChg>
        <pc:spChg chg="del">
          <ac:chgData name="Rohit J Kate" userId="6acfeb0a-1742-4fee-9ad0-3462b52b7fdf" providerId="ADAL" clId="{1F06599E-CB87-4465-A048-C8A7AA100701}" dt="2023-12-11T03:42:55.476" v="1281" actId="478"/>
          <ac:spMkLst>
            <pc:docMk/>
            <pc:sldMasterMk cId="439143127" sldId="2147483684"/>
            <ac:spMk id="65541" creationId="{00000000-0000-0000-0000-000000000000}"/>
          </ac:spMkLst>
        </pc:spChg>
        <pc:sldLayoutChg chg="modSp">
          <pc:chgData name="Rohit J Kate" userId="6acfeb0a-1742-4fee-9ad0-3462b52b7fdf" providerId="ADAL" clId="{1F06599E-CB87-4465-A048-C8A7AA100701}" dt="2023-12-11T03:48:14.826" v="1389" actId="2711"/>
          <pc:sldLayoutMkLst>
            <pc:docMk/>
            <pc:sldMasterMk cId="439143127" sldId="2147483684"/>
            <pc:sldLayoutMk cId="2539118774" sldId="2147483686"/>
          </pc:sldLayoutMkLst>
          <pc:spChg chg="mod">
            <ac:chgData name="Rohit J Kate" userId="6acfeb0a-1742-4fee-9ad0-3462b52b7fdf" providerId="ADAL" clId="{1F06599E-CB87-4465-A048-C8A7AA100701}" dt="2023-12-11T03:48:04.566" v="1388" actId="403"/>
            <ac:spMkLst>
              <pc:docMk/>
              <pc:sldMasterMk cId="439143127" sldId="2147483684"/>
              <pc:sldLayoutMk cId="2539118774" sldId="2147483686"/>
              <ac:spMk id="2" creationId="{00000000-0000-0000-0000-000000000000}"/>
            </ac:spMkLst>
          </pc:spChg>
          <pc:spChg chg="mod">
            <ac:chgData name="Rohit J Kate" userId="6acfeb0a-1742-4fee-9ad0-3462b52b7fdf" providerId="ADAL" clId="{1F06599E-CB87-4465-A048-C8A7AA100701}" dt="2023-12-11T03:48:14.826" v="1389" actId="2711"/>
            <ac:spMkLst>
              <pc:docMk/>
              <pc:sldMasterMk cId="439143127" sldId="2147483684"/>
              <pc:sldLayoutMk cId="2539118774" sldId="2147483686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12/11/2023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499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94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70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1067FC94-A2D2-4249-A7D1-7A080CF6D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F04C0D-02B8-4FD9-8FCB-08E58C7D68A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3779" name="Slide Image Placeholder 1">
            <a:extLst>
              <a:ext uri="{FF2B5EF4-FFF2-40B4-BE49-F238E27FC236}">
                <a16:creationId xmlns:a16="http://schemas.microsoft.com/office/drawing/2014/main" id="{76580BBE-4856-4F04-9378-90DC6476EC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3780" name="Notes Placeholder 2">
            <a:extLst>
              <a:ext uri="{FF2B5EF4-FFF2-40B4-BE49-F238E27FC236}">
                <a16:creationId xmlns:a16="http://schemas.microsoft.com/office/drawing/2014/main" id="{5B3D020C-3BD4-4983-B37C-4EC5928E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3781" name="Slide Number Placeholder 3">
            <a:extLst>
              <a:ext uri="{FF2B5EF4-FFF2-40B4-BE49-F238E27FC236}">
                <a16:creationId xmlns:a16="http://schemas.microsoft.com/office/drawing/2014/main" id="{D959063A-7CB2-4B7B-8079-48E08B764AF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2895CF-A210-4D03-9C0C-569304A0FE9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9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>
            <a:extLst>
              <a:ext uri="{FF2B5EF4-FFF2-40B4-BE49-F238E27FC236}">
                <a16:creationId xmlns:a16="http://schemas.microsoft.com/office/drawing/2014/main" id="{B41F8532-BE7E-4296-8DA4-9C738957BF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>
            <a:extLst>
              <a:ext uri="{FF2B5EF4-FFF2-40B4-BE49-F238E27FC236}">
                <a16:creationId xmlns:a16="http://schemas.microsoft.com/office/drawing/2014/main" id="{57313150-069B-486D-AE1D-D639E89F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04" name="Slide Number Placeholder 3">
            <a:extLst>
              <a:ext uri="{FF2B5EF4-FFF2-40B4-BE49-F238E27FC236}">
                <a16:creationId xmlns:a16="http://schemas.microsoft.com/office/drawing/2014/main" id="{82088483-3258-40AE-B1E9-6685B120F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263248-475C-4DD0-9A3C-D108957040E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>
            <a:extLst>
              <a:ext uri="{FF2B5EF4-FFF2-40B4-BE49-F238E27FC236}">
                <a16:creationId xmlns:a16="http://schemas.microsoft.com/office/drawing/2014/main" id="{08D1BD6E-229E-4D13-8486-D45B971238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>
            <a:extLst>
              <a:ext uri="{FF2B5EF4-FFF2-40B4-BE49-F238E27FC236}">
                <a16:creationId xmlns:a16="http://schemas.microsoft.com/office/drawing/2014/main" id="{6E7B1B86-E040-432E-B8C9-C82DD8E4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6FEB2E58-E23C-44B2-8AB8-85832F16D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EB1E9-0FA0-4219-ADC6-E2932BD66A3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>
            <a:extLst>
              <a:ext uri="{FF2B5EF4-FFF2-40B4-BE49-F238E27FC236}">
                <a16:creationId xmlns:a16="http://schemas.microsoft.com/office/drawing/2014/main" id="{E82368BE-A56E-434E-908D-92C115DD69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>
            <a:extLst>
              <a:ext uri="{FF2B5EF4-FFF2-40B4-BE49-F238E27FC236}">
                <a16:creationId xmlns:a16="http://schemas.microsoft.com/office/drawing/2014/main" id="{7DBD1A68-00E4-49FD-9603-25FC967B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6852" name="Slide Number Placeholder 3">
            <a:extLst>
              <a:ext uri="{FF2B5EF4-FFF2-40B4-BE49-F238E27FC236}">
                <a16:creationId xmlns:a16="http://schemas.microsoft.com/office/drawing/2014/main" id="{9F845CD3-FEE9-48AA-AF68-050E743A5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DD92D-B1F9-4670-87E9-5FC3B8305E4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>
            <a:extLst>
              <a:ext uri="{FF2B5EF4-FFF2-40B4-BE49-F238E27FC236}">
                <a16:creationId xmlns:a16="http://schemas.microsoft.com/office/drawing/2014/main" id="{D114EDB2-3406-4940-AD55-7B5D355507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>
            <a:extLst>
              <a:ext uri="{FF2B5EF4-FFF2-40B4-BE49-F238E27FC236}">
                <a16:creationId xmlns:a16="http://schemas.microsoft.com/office/drawing/2014/main" id="{DA12D7CC-24A2-4E77-81D7-7ED24933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7876" name="Slide Number Placeholder 3">
            <a:extLst>
              <a:ext uri="{FF2B5EF4-FFF2-40B4-BE49-F238E27FC236}">
                <a16:creationId xmlns:a16="http://schemas.microsoft.com/office/drawing/2014/main" id="{17995D74-6641-4541-9F4A-FC6970B8E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CBFF5-A572-472B-B3C2-0B5F3FFCA45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DF536083-E0F4-44C9-8D77-788F77C65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0059F2-86C1-471C-8FF8-2BA7068490A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459" name="Slide Image Placeholder 1">
            <a:extLst>
              <a:ext uri="{FF2B5EF4-FFF2-40B4-BE49-F238E27FC236}">
                <a16:creationId xmlns:a16="http://schemas.microsoft.com/office/drawing/2014/main" id="{6B80654E-C63E-4E52-9274-88B549FEC8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7460" name="Notes Placeholder 2">
            <a:extLst>
              <a:ext uri="{FF2B5EF4-FFF2-40B4-BE49-F238E27FC236}">
                <a16:creationId xmlns:a16="http://schemas.microsoft.com/office/drawing/2014/main" id="{612C1B1A-F1CE-41F4-924C-17394466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7461" name="Slide Number Placeholder 3">
            <a:extLst>
              <a:ext uri="{FF2B5EF4-FFF2-40B4-BE49-F238E27FC236}">
                <a16:creationId xmlns:a16="http://schemas.microsoft.com/office/drawing/2014/main" id="{9D5D3B12-1E6E-4CFB-9993-1A96D3DB059C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AFED1-73B4-486B-84EF-58436571117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>
            <a:extLst>
              <a:ext uri="{FF2B5EF4-FFF2-40B4-BE49-F238E27FC236}">
                <a16:creationId xmlns:a16="http://schemas.microsoft.com/office/drawing/2014/main" id="{6CE0F9FE-1C77-4331-A4DA-D9CA689FD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>
            <a:extLst>
              <a:ext uri="{FF2B5EF4-FFF2-40B4-BE49-F238E27FC236}">
                <a16:creationId xmlns:a16="http://schemas.microsoft.com/office/drawing/2014/main" id="{D8FAA6E5-CEF7-44D7-B040-11907444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8900" name="Slide Number Placeholder 3">
            <a:extLst>
              <a:ext uri="{FF2B5EF4-FFF2-40B4-BE49-F238E27FC236}">
                <a16:creationId xmlns:a16="http://schemas.microsoft.com/office/drawing/2014/main" id="{E1C0683F-C018-4451-AF9B-D3ACA3EF4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AB63B-4145-49F9-AF88-B251951E4E3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>
            <a:extLst>
              <a:ext uri="{FF2B5EF4-FFF2-40B4-BE49-F238E27FC236}">
                <a16:creationId xmlns:a16="http://schemas.microsoft.com/office/drawing/2014/main" id="{1FBB8C47-C977-4A81-926B-A37E6C0867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>
            <a:extLst>
              <a:ext uri="{FF2B5EF4-FFF2-40B4-BE49-F238E27FC236}">
                <a16:creationId xmlns:a16="http://schemas.microsoft.com/office/drawing/2014/main" id="{E96AAA27-7C2A-4DB8-AB4C-624E5B8F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9924" name="Slide Number Placeholder 3">
            <a:extLst>
              <a:ext uri="{FF2B5EF4-FFF2-40B4-BE49-F238E27FC236}">
                <a16:creationId xmlns:a16="http://schemas.microsoft.com/office/drawing/2014/main" id="{0CB14B5B-75A3-4961-A56A-EE2C6E975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D3DA6-7ED7-4E14-8DCF-F48DED93B0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>
            <a:extLst>
              <a:ext uri="{FF2B5EF4-FFF2-40B4-BE49-F238E27FC236}">
                <a16:creationId xmlns:a16="http://schemas.microsoft.com/office/drawing/2014/main" id="{275ADBE3-09F8-4C17-996D-3385168F02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>
            <a:extLst>
              <a:ext uri="{FF2B5EF4-FFF2-40B4-BE49-F238E27FC236}">
                <a16:creationId xmlns:a16="http://schemas.microsoft.com/office/drawing/2014/main" id="{6067374E-D48B-40C4-872E-7BF0CB756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0948" name="Slide Number Placeholder 3">
            <a:extLst>
              <a:ext uri="{FF2B5EF4-FFF2-40B4-BE49-F238E27FC236}">
                <a16:creationId xmlns:a16="http://schemas.microsoft.com/office/drawing/2014/main" id="{935BD070-FB04-4965-BF69-68C44BC38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048A71-4EDA-4BF2-BFD2-946BD3E034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>
            <a:extLst>
              <a:ext uri="{FF2B5EF4-FFF2-40B4-BE49-F238E27FC236}">
                <a16:creationId xmlns:a16="http://schemas.microsoft.com/office/drawing/2014/main" id="{06A3A582-13F7-44B5-8FD0-97644753B8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>
            <a:extLst>
              <a:ext uri="{FF2B5EF4-FFF2-40B4-BE49-F238E27FC236}">
                <a16:creationId xmlns:a16="http://schemas.microsoft.com/office/drawing/2014/main" id="{C26926B3-202E-4C53-A789-AB0A85CD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1972" name="Slide Number Placeholder 3">
            <a:extLst>
              <a:ext uri="{FF2B5EF4-FFF2-40B4-BE49-F238E27FC236}">
                <a16:creationId xmlns:a16="http://schemas.microsoft.com/office/drawing/2014/main" id="{3B82086C-AB76-4906-9AB9-4C67D715F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83D244-433B-472A-BFB9-47CEFA7A15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>
            <a:extLst>
              <a:ext uri="{FF2B5EF4-FFF2-40B4-BE49-F238E27FC236}">
                <a16:creationId xmlns:a16="http://schemas.microsoft.com/office/drawing/2014/main" id="{BC8933B0-FB8B-45BD-BB0F-12E8806CF3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>
            <a:extLst>
              <a:ext uri="{FF2B5EF4-FFF2-40B4-BE49-F238E27FC236}">
                <a16:creationId xmlns:a16="http://schemas.microsoft.com/office/drawing/2014/main" id="{B542F284-EA0B-4AD1-9E37-9386EC3E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2996" name="Slide Number Placeholder 3">
            <a:extLst>
              <a:ext uri="{FF2B5EF4-FFF2-40B4-BE49-F238E27FC236}">
                <a16:creationId xmlns:a16="http://schemas.microsoft.com/office/drawing/2014/main" id="{0DFE4D71-1467-4E10-9176-A6584354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1E639C-5FFA-4B6B-86F9-C9EB14351D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>
            <a:extLst>
              <a:ext uri="{FF2B5EF4-FFF2-40B4-BE49-F238E27FC236}">
                <a16:creationId xmlns:a16="http://schemas.microsoft.com/office/drawing/2014/main" id="{C157A20A-C404-464F-AFFB-E4971681F8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>
            <a:extLst>
              <a:ext uri="{FF2B5EF4-FFF2-40B4-BE49-F238E27FC236}">
                <a16:creationId xmlns:a16="http://schemas.microsoft.com/office/drawing/2014/main" id="{A6086554-BA61-4D3F-BCCB-20C5082E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4020" name="Slide Number Placeholder 3">
            <a:extLst>
              <a:ext uri="{FF2B5EF4-FFF2-40B4-BE49-F238E27FC236}">
                <a16:creationId xmlns:a16="http://schemas.microsoft.com/office/drawing/2014/main" id="{A4C874C0-506C-4A7E-B441-2741C91A7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99F6D8-654C-444C-9835-CA093CEF73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>
            <a:extLst>
              <a:ext uri="{FF2B5EF4-FFF2-40B4-BE49-F238E27FC236}">
                <a16:creationId xmlns:a16="http://schemas.microsoft.com/office/drawing/2014/main" id="{F8C8B67D-4E67-430C-8BF1-28092F8EB4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>
            <a:extLst>
              <a:ext uri="{FF2B5EF4-FFF2-40B4-BE49-F238E27FC236}">
                <a16:creationId xmlns:a16="http://schemas.microsoft.com/office/drawing/2014/main" id="{7EC5A012-852D-417D-9C16-5AFDD4FE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457B22F1-AFD2-4D71-B7CD-D39F9F4A6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058E4D-A0E0-4A11-949B-ACB78F85C8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>
            <a:extLst>
              <a:ext uri="{FF2B5EF4-FFF2-40B4-BE49-F238E27FC236}">
                <a16:creationId xmlns:a16="http://schemas.microsoft.com/office/drawing/2014/main" id="{58F10526-4FAE-4152-8A84-E6EBC3D648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>
            <a:extLst>
              <a:ext uri="{FF2B5EF4-FFF2-40B4-BE49-F238E27FC236}">
                <a16:creationId xmlns:a16="http://schemas.microsoft.com/office/drawing/2014/main" id="{BACF8B61-8B00-4864-96CC-8BED5482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6068" name="Slide Number Placeholder 3">
            <a:extLst>
              <a:ext uri="{FF2B5EF4-FFF2-40B4-BE49-F238E27FC236}">
                <a16:creationId xmlns:a16="http://schemas.microsoft.com/office/drawing/2014/main" id="{E76DA423-4882-4932-BF67-09883135F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94CC5-174F-4DB5-9957-5662CE3106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>
            <a:extLst>
              <a:ext uri="{FF2B5EF4-FFF2-40B4-BE49-F238E27FC236}">
                <a16:creationId xmlns:a16="http://schemas.microsoft.com/office/drawing/2014/main" id="{BB474666-4B4E-4640-93A7-392417B592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>
            <a:extLst>
              <a:ext uri="{FF2B5EF4-FFF2-40B4-BE49-F238E27FC236}">
                <a16:creationId xmlns:a16="http://schemas.microsoft.com/office/drawing/2014/main" id="{3A11A9A1-BDD3-4141-BDDD-8F089E8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7092" name="Slide Number Placeholder 3">
            <a:extLst>
              <a:ext uri="{FF2B5EF4-FFF2-40B4-BE49-F238E27FC236}">
                <a16:creationId xmlns:a16="http://schemas.microsoft.com/office/drawing/2014/main" id="{6BD08BEB-B2FD-4126-ADCB-115AC1CAF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C4AD0A-2D01-46D9-983A-3B211CA3E9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>
            <a:extLst>
              <a:ext uri="{FF2B5EF4-FFF2-40B4-BE49-F238E27FC236}">
                <a16:creationId xmlns:a16="http://schemas.microsoft.com/office/drawing/2014/main" id="{C5BF7DE0-8CFE-4D36-8778-31479B722E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>
            <a:extLst>
              <a:ext uri="{FF2B5EF4-FFF2-40B4-BE49-F238E27FC236}">
                <a16:creationId xmlns:a16="http://schemas.microsoft.com/office/drawing/2014/main" id="{66D166CD-0CC5-403A-9494-E334F328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8116" name="Slide Number Placeholder 3">
            <a:extLst>
              <a:ext uri="{FF2B5EF4-FFF2-40B4-BE49-F238E27FC236}">
                <a16:creationId xmlns:a16="http://schemas.microsoft.com/office/drawing/2014/main" id="{D5D9BBCB-EDA6-4EB1-A6B3-5A8E5B2A3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002C35-B58F-4F7C-8185-714B0F8502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884220CE-5202-44E0-8180-8ED9A1C82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29E05-695E-400C-8769-DBB526095D6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483" name="Slide Image Placeholder 1">
            <a:extLst>
              <a:ext uri="{FF2B5EF4-FFF2-40B4-BE49-F238E27FC236}">
                <a16:creationId xmlns:a16="http://schemas.microsoft.com/office/drawing/2014/main" id="{58F3F370-E11E-43B1-B42B-D57AF73BC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8484" name="Notes Placeholder 2">
            <a:extLst>
              <a:ext uri="{FF2B5EF4-FFF2-40B4-BE49-F238E27FC236}">
                <a16:creationId xmlns:a16="http://schemas.microsoft.com/office/drawing/2014/main" id="{575F35A2-FF2A-4152-8649-8030CC6B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8485" name="Slide Number Placeholder 3">
            <a:extLst>
              <a:ext uri="{FF2B5EF4-FFF2-40B4-BE49-F238E27FC236}">
                <a16:creationId xmlns:a16="http://schemas.microsoft.com/office/drawing/2014/main" id="{1932466C-C4C7-47BC-97CF-F0D6F177D540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2727E3-9F23-4F76-8375-99D0EC8DEBE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>
            <a:extLst>
              <a:ext uri="{FF2B5EF4-FFF2-40B4-BE49-F238E27FC236}">
                <a16:creationId xmlns:a16="http://schemas.microsoft.com/office/drawing/2014/main" id="{9E8781A9-8E2D-4711-B864-78A48341F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>
            <a:extLst>
              <a:ext uri="{FF2B5EF4-FFF2-40B4-BE49-F238E27FC236}">
                <a16:creationId xmlns:a16="http://schemas.microsoft.com/office/drawing/2014/main" id="{B6088210-822F-41EA-9F3F-2E4A582E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31DC314F-3122-4B78-B67E-F7F21ACBE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50ED8-92B9-44A8-B497-E035B9638C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21A08AB3-4067-4FA4-8D38-FF2BD1485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0FC487-178B-4AE5-AA5F-037B63B573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211" name="Slide Image Placeholder 1">
            <a:extLst>
              <a:ext uri="{FF2B5EF4-FFF2-40B4-BE49-F238E27FC236}">
                <a16:creationId xmlns:a16="http://schemas.microsoft.com/office/drawing/2014/main" id="{650CBC03-FCE2-49B8-8763-71995FA6B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22212" name="Notes Placeholder 2">
            <a:extLst>
              <a:ext uri="{FF2B5EF4-FFF2-40B4-BE49-F238E27FC236}">
                <a16:creationId xmlns:a16="http://schemas.microsoft.com/office/drawing/2014/main" id="{F7325437-066A-4D8B-B2B4-9A106362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2213" name="Slide Number Placeholder 3">
            <a:extLst>
              <a:ext uri="{FF2B5EF4-FFF2-40B4-BE49-F238E27FC236}">
                <a16:creationId xmlns:a16="http://schemas.microsoft.com/office/drawing/2014/main" id="{971CDE15-C8E9-4F33-8C23-E169554CA8D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A607EF-B1D9-4F90-8717-664BBC32F7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439E5708-DDBE-498C-80DC-FF950BD7A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06ADC2-219D-4285-BD8B-F8E4CFB43AE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235" name="Slide Image Placeholder 1">
            <a:extLst>
              <a:ext uri="{FF2B5EF4-FFF2-40B4-BE49-F238E27FC236}">
                <a16:creationId xmlns:a16="http://schemas.microsoft.com/office/drawing/2014/main" id="{BF7B947F-5F2D-4385-B404-920A533BAB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23236" name="Notes Placeholder 2">
            <a:extLst>
              <a:ext uri="{FF2B5EF4-FFF2-40B4-BE49-F238E27FC236}">
                <a16:creationId xmlns:a16="http://schemas.microsoft.com/office/drawing/2014/main" id="{D8AE6236-B360-46F3-BCEC-F9ADD5D4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3237" name="Slide Number Placeholder 3">
            <a:extLst>
              <a:ext uri="{FF2B5EF4-FFF2-40B4-BE49-F238E27FC236}">
                <a16:creationId xmlns:a16="http://schemas.microsoft.com/office/drawing/2014/main" id="{EC335CFE-6368-4610-BAB0-165389897685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8ECFC-EC1D-4C83-990C-FCA080C35BB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:a16="http://schemas.microsoft.com/office/drawing/2014/main" id="{F9B3A9BD-CD2C-48D9-91D5-E0E5E2E56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>
            <a:extLst>
              <a:ext uri="{FF2B5EF4-FFF2-40B4-BE49-F238E27FC236}">
                <a16:creationId xmlns:a16="http://schemas.microsoft.com/office/drawing/2014/main" id="{324043B5-8675-4D23-8718-A561E042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56" name="Slide Number Placeholder 3">
            <a:extLst>
              <a:ext uri="{FF2B5EF4-FFF2-40B4-BE49-F238E27FC236}">
                <a16:creationId xmlns:a16="http://schemas.microsoft.com/office/drawing/2014/main" id="{0835FFD5-0C58-4BE6-8973-F0EF55E23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A999D-F567-4738-9166-565CB11854F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DC497BAD-D5F2-4541-ACCF-E6A8574CC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C2EFB241-898B-43AC-9A17-078BD6CE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9204" name="Slide Number Placeholder 3">
            <a:extLst>
              <a:ext uri="{FF2B5EF4-FFF2-40B4-BE49-F238E27FC236}">
                <a16:creationId xmlns:a16="http://schemas.microsoft.com/office/drawing/2014/main" id="{B7D638D6-F0DD-439A-822B-A88482CE5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168B33-672D-4EDE-8FCB-E082B337086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>
            <a:extLst>
              <a:ext uri="{FF2B5EF4-FFF2-40B4-BE49-F238E27FC236}">
                <a16:creationId xmlns:a16="http://schemas.microsoft.com/office/drawing/2014/main" id="{2D9ED185-4071-40F4-88D9-400158A4E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>
            <a:extLst>
              <a:ext uri="{FF2B5EF4-FFF2-40B4-BE49-F238E27FC236}">
                <a16:creationId xmlns:a16="http://schemas.microsoft.com/office/drawing/2014/main" id="{FB6B402D-7E1E-43FE-BA79-6A30EC46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2E46D164-E676-47C6-9222-BF85630E7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F0DFA7-F7B9-468C-9F91-2FD6E3D73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>
            <a:extLst>
              <a:ext uri="{FF2B5EF4-FFF2-40B4-BE49-F238E27FC236}">
                <a16:creationId xmlns:a16="http://schemas.microsoft.com/office/drawing/2014/main" id="{B56E0931-3FDF-4A86-AD6C-6D12ACFFA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>
            <a:extLst>
              <a:ext uri="{FF2B5EF4-FFF2-40B4-BE49-F238E27FC236}">
                <a16:creationId xmlns:a16="http://schemas.microsoft.com/office/drawing/2014/main" id="{14283A54-DD4D-4651-9861-6A2C753B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0" name="Slide Number Placeholder 3">
            <a:extLst>
              <a:ext uri="{FF2B5EF4-FFF2-40B4-BE49-F238E27FC236}">
                <a16:creationId xmlns:a16="http://schemas.microsoft.com/office/drawing/2014/main" id="{7AF9268E-34F3-40F2-B435-8B53AF122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8DDB2F-CADD-4D97-AD73-F2E3D616928E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>
            <a:extLst>
              <a:ext uri="{FF2B5EF4-FFF2-40B4-BE49-F238E27FC236}">
                <a16:creationId xmlns:a16="http://schemas.microsoft.com/office/drawing/2014/main" id="{C80B63D9-6871-46CC-BC68-2DBD8B718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>
            <a:extLst>
              <a:ext uri="{FF2B5EF4-FFF2-40B4-BE49-F238E27FC236}">
                <a16:creationId xmlns:a16="http://schemas.microsoft.com/office/drawing/2014/main" id="{BAC3418B-ACBD-43A2-BCF1-25ACA83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5348" name="Slide Number Placeholder 3">
            <a:extLst>
              <a:ext uri="{FF2B5EF4-FFF2-40B4-BE49-F238E27FC236}">
                <a16:creationId xmlns:a16="http://schemas.microsoft.com/office/drawing/2014/main" id="{C01AC2E8-462A-425C-B5B6-94236A9C4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5C8632-F8FB-4FA6-AD84-F9DA0CFBB4A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>
            <a:extLst>
              <a:ext uri="{FF2B5EF4-FFF2-40B4-BE49-F238E27FC236}">
                <a16:creationId xmlns:a16="http://schemas.microsoft.com/office/drawing/2014/main" id="{2E32796B-450E-457B-81A4-5EDC16DF6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>
            <a:extLst>
              <a:ext uri="{FF2B5EF4-FFF2-40B4-BE49-F238E27FC236}">
                <a16:creationId xmlns:a16="http://schemas.microsoft.com/office/drawing/2014/main" id="{9A590C46-7DFD-4B97-9122-987BF57C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7396" name="Slide Number Placeholder 3">
            <a:extLst>
              <a:ext uri="{FF2B5EF4-FFF2-40B4-BE49-F238E27FC236}">
                <a16:creationId xmlns:a16="http://schemas.microsoft.com/office/drawing/2014/main" id="{5C7C9929-50D8-46C4-92E8-161855C8E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F4136-1744-4AE9-BB26-714CA26B46F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>
            <a:extLst>
              <a:ext uri="{FF2B5EF4-FFF2-40B4-BE49-F238E27FC236}">
                <a16:creationId xmlns:a16="http://schemas.microsoft.com/office/drawing/2014/main" id="{E07FB93E-7DC4-421A-BA38-46F229F44B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>
            <a:extLst>
              <a:ext uri="{FF2B5EF4-FFF2-40B4-BE49-F238E27FC236}">
                <a16:creationId xmlns:a16="http://schemas.microsoft.com/office/drawing/2014/main" id="{0793B11F-CA64-4A69-9625-1C2FB0E7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9444" name="Slide Number Placeholder 3">
            <a:extLst>
              <a:ext uri="{FF2B5EF4-FFF2-40B4-BE49-F238E27FC236}">
                <a16:creationId xmlns:a16="http://schemas.microsoft.com/office/drawing/2014/main" id="{F8F18830-24F2-40FF-8325-AD536EF5D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E1650-1525-41D2-A247-99DE8B75066E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D9EF835E-95D8-4939-8B02-3FE4476FC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C0B32-B0A7-41A9-BE7F-CF0F0A3CE7C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507" name="Slide Image Placeholder 1">
            <a:extLst>
              <a:ext uri="{FF2B5EF4-FFF2-40B4-BE49-F238E27FC236}">
                <a16:creationId xmlns:a16="http://schemas.microsoft.com/office/drawing/2014/main" id="{6D45227E-A912-4BAB-9AB5-00AC6ABC4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9508" name="Notes Placeholder 2">
            <a:extLst>
              <a:ext uri="{FF2B5EF4-FFF2-40B4-BE49-F238E27FC236}">
                <a16:creationId xmlns:a16="http://schemas.microsoft.com/office/drawing/2014/main" id="{09A3F20A-7A0F-4AB5-95C6-8833D3FE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9509" name="Slide Number Placeholder 3">
            <a:extLst>
              <a:ext uri="{FF2B5EF4-FFF2-40B4-BE49-F238E27FC236}">
                <a16:creationId xmlns:a16="http://schemas.microsoft.com/office/drawing/2014/main" id="{A23CD402-652E-43BC-96F3-F3E9AE4FFFA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8D922-8F84-4C4A-A36F-F2496D8579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>
            <a:extLst>
              <a:ext uri="{FF2B5EF4-FFF2-40B4-BE49-F238E27FC236}">
                <a16:creationId xmlns:a16="http://schemas.microsoft.com/office/drawing/2014/main" id="{27749500-57CE-45EA-B640-D3E93C7FF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>
            <a:extLst>
              <a:ext uri="{FF2B5EF4-FFF2-40B4-BE49-F238E27FC236}">
                <a16:creationId xmlns:a16="http://schemas.microsoft.com/office/drawing/2014/main" id="{C700F8C0-9322-4FD9-8B89-5F5752F3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5588" name="Slide Number Placeholder 3">
            <a:extLst>
              <a:ext uri="{FF2B5EF4-FFF2-40B4-BE49-F238E27FC236}">
                <a16:creationId xmlns:a16="http://schemas.microsoft.com/office/drawing/2014/main" id="{002EED3E-1BFB-4E5C-9373-7339BEC48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0C367B-74BE-4AB2-8AF4-7474F8D9AD95}" type="slidenum">
              <a:rPr lang="en-US" altLang="en-US" sz="1200"/>
              <a:pPr/>
              <a:t>42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499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948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0B6853D8-0F5B-4717-AC36-AE1E6FCA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F8D16-3F52-4A39-A0F1-1AA277F5E4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2755" name="Slide Image Placeholder 1">
            <a:extLst>
              <a:ext uri="{FF2B5EF4-FFF2-40B4-BE49-F238E27FC236}">
                <a16:creationId xmlns:a16="http://schemas.microsoft.com/office/drawing/2014/main" id="{E9A35F87-2FE0-4584-B344-F18D0C029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2756" name="Notes Placeholder 2">
            <a:extLst>
              <a:ext uri="{FF2B5EF4-FFF2-40B4-BE49-F238E27FC236}">
                <a16:creationId xmlns:a16="http://schemas.microsoft.com/office/drawing/2014/main" id="{57B28DD1-A0EE-4F4D-B7EC-6AEDB994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7" name="Slide Number Placeholder 3">
            <a:extLst>
              <a:ext uri="{FF2B5EF4-FFF2-40B4-BE49-F238E27FC236}">
                <a16:creationId xmlns:a16="http://schemas.microsoft.com/office/drawing/2014/main" id="{4B240C4A-0E7D-4CC2-AD40-D62B117B7FF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DD624-2800-4D9F-BB0A-FFC2944D42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706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>
            <a:extLst>
              <a:ext uri="{FF2B5EF4-FFF2-40B4-BE49-F238E27FC236}">
                <a16:creationId xmlns:a16="http://schemas.microsoft.com/office/drawing/2014/main" id="{DCBC6D1D-8217-4DAE-9C40-4E04017C8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97635" name="Notes Placeholder 2">
            <a:extLst>
              <a:ext uri="{FF2B5EF4-FFF2-40B4-BE49-F238E27FC236}">
                <a16:creationId xmlns:a16="http://schemas.microsoft.com/office/drawing/2014/main" id="{998E6F56-2CBF-4D81-B5C0-EDC2C7C8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7636" name="Slide Number Placeholder 3">
            <a:extLst>
              <a:ext uri="{FF2B5EF4-FFF2-40B4-BE49-F238E27FC236}">
                <a16:creationId xmlns:a16="http://schemas.microsoft.com/office/drawing/2014/main" id="{D7355019-DF7D-416E-9847-C9191E72298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6EF14AE-DD70-4F76-A242-5DFDB02D2052}" type="slidenum">
              <a:rPr lang="en-US" altLang="en-US" sz="1200">
                <a:latin typeface="Times New Roman" panose="02020603050405020304" pitchFamily="18" charset="0"/>
              </a:rPr>
              <a:pPr algn="r"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>
            <a:extLst>
              <a:ext uri="{FF2B5EF4-FFF2-40B4-BE49-F238E27FC236}">
                <a16:creationId xmlns:a16="http://schemas.microsoft.com/office/drawing/2014/main" id="{CB472FE7-AC92-4E01-84B4-660A25BF3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99683" name="Notes Placeholder 2">
            <a:extLst>
              <a:ext uri="{FF2B5EF4-FFF2-40B4-BE49-F238E27FC236}">
                <a16:creationId xmlns:a16="http://schemas.microsoft.com/office/drawing/2014/main" id="{EEB84B7F-BC27-48AD-B6BC-AA55C75C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9684" name="Slide Number Placeholder 3">
            <a:extLst>
              <a:ext uri="{FF2B5EF4-FFF2-40B4-BE49-F238E27FC236}">
                <a16:creationId xmlns:a16="http://schemas.microsoft.com/office/drawing/2014/main" id="{6389DA91-1630-49B8-B589-B352FBBA4F7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4A25A7-014A-428A-8C09-67CCD679CB93}" type="slidenum">
              <a:rPr lang="en-US" altLang="en-US" sz="1200">
                <a:latin typeface="Times New Roman" panose="02020603050405020304" pitchFamily="18" charset="0"/>
              </a:rPr>
              <a:pPr algn="r"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>
            <a:extLst>
              <a:ext uri="{FF2B5EF4-FFF2-40B4-BE49-F238E27FC236}">
                <a16:creationId xmlns:a16="http://schemas.microsoft.com/office/drawing/2014/main" id="{2EFF47DF-81E3-43C7-A1B8-3B5CE46F0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1731" name="Notes Placeholder 2">
            <a:extLst>
              <a:ext uri="{FF2B5EF4-FFF2-40B4-BE49-F238E27FC236}">
                <a16:creationId xmlns:a16="http://schemas.microsoft.com/office/drawing/2014/main" id="{3BB73E3F-7704-4F5C-99C8-A9E00641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1732" name="Slide Number Placeholder 3">
            <a:extLst>
              <a:ext uri="{FF2B5EF4-FFF2-40B4-BE49-F238E27FC236}">
                <a16:creationId xmlns:a16="http://schemas.microsoft.com/office/drawing/2014/main" id="{FDBD815B-5E28-4851-B7CC-389CAA58FE40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90DE356-245F-4890-9943-D332C9D9460D}" type="slidenum">
              <a:rPr lang="en-US" altLang="en-US" sz="1200">
                <a:latin typeface="Times New Roman" panose="02020603050405020304" pitchFamily="18" charset="0"/>
              </a:rPr>
              <a:pPr algn="r"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>
            <a:extLst>
              <a:ext uri="{FF2B5EF4-FFF2-40B4-BE49-F238E27FC236}">
                <a16:creationId xmlns:a16="http://schemas.microsoft.com/office/drawing/2014/main" id="{28EE2B4E-DCF3-45C6-9F06-E4C02FF54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3779" name="Notes Placeholder 2">
            <a:extLst>
              <a:ext uri="{FF2B5EF4-FFF2-40B4-BE49-F238E27FC236}">
                <a16:creationId xmlns:a16="http://schemas.microsoft.com/office/drawing/2014/main" id="{A6907562-3815-4E7A-A24F-26B25E00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3780" name="Slide Number Placeholder 3">
            <a:extLst>
              <a:ext uri="{FF2B5EF4-FFF2-40B4-BE49-F238E27FC236}">
                <a16:creationId xmlns:a16="http://schemas.microsoft.com/office/drawing/2014/main" id="{FCEB3FA8-9C8F-42BA-9275-066E2E4C179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261142D-51FE-42D1-A0AF-EA4CF6D2713F}" type="slidenum">
              <a:rPr lang="en-US" altLang="en-US" sz="1200">
                <a:latin typeface="Times New Roman" panose="02020603050405020304" pitchFamily="18" charset="0"/>
              </a:rPr>
              <a:pPr algn="r"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>
            <a:extLst>
              <a:ext uri="{FF2B5EF4-FFF2-40B4-BE49-F238E27FC236}">
                <a16:creationId xmlns:a16="http://schemas.microsoft.com/office/drawing/2014/main" id="{976841A4-BCBB-491C-B038-B40D24BBD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5827" name="Notes Placeholder 2">
            <a:extLst>
              <a:ext uri="{FF2B5EF4-FFF2-40B4-BE49-F238E27FC236}">
                <a16:creationId xmlns:a16="http://schemas.microsoft.com/office/drawing/2014/main" id="{A90CC7BA-136C-4F59-9549-85025E39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ECD1153A-C629-4939-B72E-DD4B33B8E6D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632F32A-5435-4D82-808E-0E53DC28EE4C}" type="slidenum">
              <a:rPr lang="en-US" altLang="en-US" sz="1200">
                <a:latin typeface="Times New Roman" panose="02020603050405020304" pitchFamily="18" charset="0"/>
              </a:rPr>
              <a:pPr algn="r"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>
            <a:extLst>
              <a:ext uri="{FF2B5EF4-FFF2-40B4-BE49-F238E27FC236}">
                <a16:creationId xmlns:a16="http://schemas.microsoft.com/office/drawing/2014/main" id="{2155612C-7113-4826-BE1F-6BE7EB00E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7875" name="Notes Placeholder 2">
            <a:extLst>
              <a:ext uri="{FF2B5EF4-FFF2-40B4-BE49-F238E27FC236}">
                <a16:creationId xmlns:a16="http://schemas.microsoft.com/office/drawing/2014/main" id="{29DBD459-446F-4866-99DF-1B85FDC6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7876" name="Slide Number Placeholder 3">
            <a:extLst>
              <a:ext uri="{FF2B5EF4-FFF2-40B4-BE49-F238E27FC236}">
                <a16:creationId xmlns:a16="http://schemas.microsoft.com/office/drawing/2014/main" id="{067AE340-A966-4E67-8C2A-84957B9865EB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2191E5-3A33-4BFB-98D0-186613EDB682}" type="slidenum">
              <a:rPr lang="en-US" altLang="en-US" sz="1200">
                <a:latin typeface="Times New Roman" panose="02020603050405020304" pitchFamily="18" charset="0"/>
              </a:rPr>
              <a:pPr algn="r"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0DDE0427-9F3D-4F22-B0C7-D083838C8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603BF9-0C60-4371-8BFA-5C18CF6943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531" name="Slide Image Placeholder 1">
            <a:extLst>
              <a:ext uri="{FF2B5EF4-FFF2-40B4-BE49-F238E27FC236}">
                <a16:creationId xmlns:a16="http://schemas.microsoft.com/office/drawing/2014/main" id="{ACCDD62F-6E78-44B3-9EEF-10C2A00D2C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0532" name="Notes Placeholder 2">
            <a:extLst>
              <a:ext uri="{FF2B5EF4-FFF2-40B4-BE49-F238E27FC236}">
                <a16:creationId xmlns:a16="http://schemas.microsoft.com/office/drawing/2014/main" id="{65FB7485-C883-44D7-B514-BAD267FF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0533" name="Slide Number Placeholder 3">
            <a:extLst>
              <a:ext uri="{FF2B5EF4-FFF2-40B4-BE49-F238E27FC236}">
                <a16:creationId xmlns:a16="http://schemas.microsoft.com/office/drawing/2014/main" id="{AECF1DF3-471C-4F60-9CC7-F65A6587A36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EABE96-751B-4CD2-875C-DADFF42C78E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>
            <a:extLst>
              <a:ext uri="{FF2B5EF4-FFF2-40B4-BE49-F238E27FC236}">
                <a16:creationId xmlns:a16="http://schemas.microsoft.com/office/drawing/2014/main" id="{0556BFD9-BE85-4BEF-AE88-793956D22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9923" name="Notes Placeholder 2">
            <a:extLst>
              <a:ext uri="{FF2B5EF4-FFF2-40B4-BE49-F238E27FC236}">
                <a16:creationId xmlns:a16="http://schemas.microsoft.com/office/drawing/2014/main" id="{F2FED0A4-3955-4FBE-B50E-731C0467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9924" name="Slide Number Placeholder 3">
            <a:extLst>
              <a:ext uri="{FF2B5EF4-FFF2-40B4-BE49-F238E27FC236}">
                <a16:creationId xmlns:a16="http://schemas.microsoft.com/office/drawing/2014/main" id="{341BFF50-F301-4103-9CDE-21FFE9F46E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A1E4FC-93CF-4B66-9175-B4607E0D790C}" type="slidenum">
              <a:rPr lang="en-US" altLang="en-US" sz="1200">
                <a:latin typeface="Times New Roman" panose="02020603050405020304" pitchFamily="18" charset="0"/>
              </a:rPr>
              <a:pPr algn="r"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>
            <a:extLst>
              <a:ext uri="{FF2B5EF4-FFF2-40B4-BE49-F238E27FC236}">
                <a16:creationId xmlns:a16="http://schemas.microsoft.com/office/drawing/2014/main" id="{92DFEAD3-6104-44BC-8CE4-79D0D84AC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1971" name="Notes Placeholder 2">
            <a:extLst>
              <a:ext uri="{FF2B5EF4-FFF2-40B4-BE49-F238E27FC236}">
                <a16:creationId xmlns:a16="http://schemas.microsoft.com/office/drawing/2014/main" id="{B9511EE7-66F5-4FAA-8F18-7FEF8385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1972" name="Slide Number Placeholder 3">
            <a:extLst>
              <a:ext uri="{FF2B5EF4-FFF2-40B4-BE49-F238E27FC236}">
                <a16:creationId xmlns:a16="http://schemas.microsoft.com/office/drawing/2014/main" id="{9C73E121-8C21-4033-ADA9-891660F80E0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C5FECD-5CF1-422A-B6CC-FA0D06FAFCDF}" type="slidenum">
              <a:rPr lang="en-US" altLang="en-US" sz="1200">
                <a:latin typeface="Times New Roman" panose="02020603050405020304" pitchFamily="18" charset="0"/>
              </a:rPr>
              <a:pPr algn="r"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>
            <a:extLst>
              <a:ext uri="{FF2B5EF4-FFF2-40B4-BE49-F238E27FC236}">
                <a16:creationId xmlns:a16="http://schemas.microsoft.com/office/drawing/2014/main" id="{0A065409-16FD-4FD5-8713-000D8CFDE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4019" name="Notes Placeholder 2">
            <a:extLst>
              <a:ext uri="{FF2B5EF4-FFF2-40B4-BE49-F238E27FC236}">
                <a16:creationId xmlns:a16="http://schemas.microsoft.com/office/drawing/2014/main" id="{199E2CF5-B152-4A2E-A190-22A739FC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4020" name="Slide Number Placeholder 3">
            <a:extLst>
              <a:ext uri="{FF2B5EF4-FFF2-40B4-BE49-F238E27FC236}">
                <a16:creationId xmlns:a16="http://schemas.microsoft.com/office/drawing/2014/main" id="{0D7C692E-15DD-45BD-96CB-D563DE39F53C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C21D8BA-2EF1-4DDE-92E2-941600EA7B0F}" type="slidenum">
              <a:rPr lang="en-US" altLang="en-US" sz="1200">
                <a:latin typeface="Times New Roman" panose="02020603050405020304" pitchFamily="18" charset="0"/>
              </a:rPr>
              <a:pPr algn="r"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>
            <a:extLst>
              <a:ext uri="{FF2B5EF4-FFF2-40B4-BE49-F238E27FC236}">
                <a16:creationId xmlns:a16="http://schemas.microsoft.com/office/drawing/2014/main" id="{1FDF2E7B-0FF2-4BD5-AB1B-B0470148A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6067" name="Notes Placeholder 2">
            <a:extLst>
              <a:ext uri="{FF2B5EF4-FFF2-40B4-BE49-F238E27FC236}">
                <a16:creationId xmlns:a16="http://schemas.microsoft.com/office/drawing/2014/main" id="{3D3BF6B0-A7EB-4148-B40C-D19C941A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6068" name="Slide Number Placeholder 3">
            <a:extLst>
              <a:ext uri="{FF2B5EF4-FFF2-40B4-BE49-F238E27FC236}">
                <a16:creationId xmlns:a16="http://schemas.microsoft.com/office/drawing/2014/main" id="{84F598EB-66DD-44DB-B483-96F6525E333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107F21D-32B6-4E94-997E-EDC5EFCB3563}" type="slidenum">
              <a:rPr lang="en-US" altLang="en-US" sz="1200">
                <a:latin typeface="Times New Roman" panose="02020603050405020304" pitchFamily="18" charset="0"/>
              </a:rPr>
              <a:pPr algn="r"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>
            <a:extLst>
              <a:ext uri="{FF2B5EF4-FFF2-40B4-BE49-F238E27FC236}">
                <a16:creationId xmlns:a16="http://schemas.microsoft.com/office/drawing/2014/main" id="{6F9B5658-CA4C-487E-A1E9-82B0E941A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8115" name="Notes Placeholder 2">
            <a:extLst>
              <a:ext uri="{FF2B5EF4-FFF2-40B4-BE49-F238E27FC236}">
                <a16:creationId xmlns:a16="http://schemas.microsoft.com/office/drawing/2014/main" id="{6CFC9D5E-D68F-49DB-940D-9D2CB945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8116" name="Slide Number Placeholder 3">
            <a:extLst>
              <a:ext uri="{FF2B5EF4-FFF2-40B4-BE49-F238E27FC236}">
                <a16:creationId xmlns:a16="http://schemas.microsoft.com/office/drawing/2014/main" id="{55D3AEA8-5F7E-4376-AC1D-0F6DEE3FB37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447FC8-E6CE-46FA-AAFC-5F71D609AF5A}" type="slidenum">
              <a:rPr lang="en-US" altLang="en-US" sz="1200">
                <a:latin typeface="Times New Roman" panose="02020603050405020304" pitchFamily="18" charset="0"/>
              </a:rPr>
              <a:pPr algn="r"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>
            <a:extLst>
              <a:ext uri="{FF2B5EF4-FFF2-40B4-BE49-F238E27FC236}">
                <a16:creationId xmlns:a16="http://schemas.microsoft.com/office/drawing/2014/main" id="{ACE84295-474B-49EC-B20F-CFBFDC6BC1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>
            <a:extLst>
              <a:ext uri="{FF2B5EF4-FFF2-40B4-BE49-F238E27FC236}">
                <a16:creationId xmlns:a16="http://schemas.microsoft.com/office/drawing/2014/main" id="{3ADD42A6-22F6-4E84-B9CF-CACF311C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4260" name="Slide Number Placeholder 3">
            <a:extLst>
              <a:ext uri="{FF2B5EF4-FFF2-40B4-BE49-F238E27FC236}">
                <a16:creationId xmlns:a16="http://schemas.microsoft.com/office/drawing/2014/main" id="{09644792-5836-4C73-B225-68327C45D67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CD7CA49-BD74-455E-BDE1-B97CA87229D5}" type="slidenum">
              <a:rPr lang="en-US" alt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57</a:t>
            </a:fld>
            <a:endParaRPr lang="en-US" altLang="en-US" sz="1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>
            <a:extLst>
              <a:ext uri="{FF2B5EF4-FFF2-40B4-BE49-F238E27FC236}">
                <a16:creationId xmlns:a16="http://schemas.microsoft.com/office/drawing/2014/main" id="{F370FC27-60AA-4F91-98ED-75355C66A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>
            <a:extLst>
              <a:ext uri="{FF2B5EF4-FFF2-40B4-BE49-F238E27FC236}">
                <a16:creationId xmlns:a16="http://schemas.microsoft.com/office/drawing/2014/main" id="{11FEA2A8-A5BB-4C5E-ADA1-7CF3367A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2212" name="Slide Number Placeholder 3">
            <a:extLst>
              <a:ext uri="{FF2B5EF4-FFF2-40B4-BE49-F238E27FC236}">
                <a16:creationId xmlns:a16="http://schemas.microsoft.com/office/drawing/2014/main" id="{2AF8062F-0A4C-415A-84B4-874C40ACF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6E6D8A-07AD-4CFA-BABE-7279353A2F13}" type="slidenum">
              <a:rPr lang="en-US" altLang="en-US" sz="1200"/>
              <a:pPr/>
              <a:t>58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>
            <a:extLst>
              <a:ext uri="{FF2B5EF4-FFF2-40B4-BE49-F238E27FC236}">
                <a16:creationId xmlns:a16="http://schemas.microsoft.com/office/drawing/2014/main" id="{FE7D26D0-345F-4A47-A163-2292E3492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>
            <a:extLst>
              <a:ext uri="{FF2B5EF4-FFF2-40B4-BE49-F238E27FC236}">
                <a16:creationId xmlns:a16="http://schemas.microsoft.com/office/drawing/2014/main" id="{EF9454FC-BAEF-4FC0-B1CC-61D77AF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8356" name="Slide Number Placeholder 3">
            <a:extLst>
              <a:ext uri="{FF2B5EF4-FFF2-40B4-BE49-F238E27FC236}">
                <a16:creationId xmlns:a16="http://schemas.microsoft.com/office/drawing/2014/main" id="{980C2C70-E642-4F88-B7C0-CD4ABFDE1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DC149E-F33C-4C0E-B66A-FEB3FD17778A}" type="slidenum">
              <a:rPr lang="en-US" alt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59</a:t>
            </a:fld>
            <a:endParaRPr lang="en-US" altLang="en-US" sz="1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>
            <a:extLst>
              <a:ext uri="{FF2B5EF4-FFF2-40B4-BE49-F238E27FC236}">
                <a16:creationId xmlns:a16="http://schemas.microsoft.com/office/drawing/2014/main" id="{E612B89C-E9E8-4AEA-821C-3146F7BCB3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>
            <a:extLst>
              <a:ext uri="{FF2B5EF4-FFF2-40B4-BE49-F238E27FC236}">
                <a16:creationId xmlns:a16="http://schemas.microsoft.com/office/drawing/2014/main" id="{61F0A077-1796-4208-9CA2-60093265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1668" name="Slide Number Placeholder 3">
            <a:extLst>
              <a:ext uri="{FF2B5EF4-FFF2-40B4-BE49-F238E27FC236}">
                <a16:creationId xmlns:a16="http://schemas.microsoft.com/office/drawing/2014/main" id="{1ABAFCD5-8239-42F9-9269-BC1E263E0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7B6A92-584A-4D6E-AE00-09D45380D78E}" type="slidenum">
              <a:rPr lang="en-US" altLang="en-US" sz="1200"/>
              <a:pPr/>
              <a:t>60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>
            <a:extLst>
              <a:ext uri="{FF2B5EF4-FFF2-40B4-BE49-F238E27FC236}">
                <a16:creationId xmlns:a16="http://schemas.microsoft.com/office/drawing/2014/main" id="{DD070E85-D2DC-4969-843B-3DDE9B6703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2691" name="Notes Placeholder 2">
            <a:extLst>
              <a:ext uri="{FF2B5EF4-FFF2-40B4-BE49-F238E27FC236}">
                <a16:creationId xmlns:a16="http://schemas.microsoft.com/office/drawing/2014/main" id="{915FD044-FBC1-4E3E-A270-64799086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2692" name="Slide Number Placeholder 3">
            <a:extLst>
              <a:ext uri="{FF2B5EF4-FFF2-40B4-BE49-F238E27FC236}">
                <a16:creationId xmlns:a16="http://schemas.microsoft.com/office/drawing/2014/main" id="{9ED49413-CB68-47B5-BD89-A037F467C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822F20-80B5-4025-A637-93C992EE8B8C}" type="slidenum">
              <a:rPr lang="en-US" altLang="en-US" sz="1200"/>
              <a:pPr/>
              <a:t>61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0DDE0427-9F3D-4F22-B0C7-D083838C8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603BF9-0C60-4371-8BFA-5C18CF6943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531" name="Slide Image Placeholder 1">
            <a:extLst>
              <a:ext uri="{FF2B5EF4-FFF2-40B4-BE49-F238E27FC236}">
                <a16:creationId xmlns:a16="http://schemas.microsoft.com/office/drawing/2014/main" id="{ACCDD62F-6E78-44B3-9EEF-10C2A00D2C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0532" name="Notes Placeholder 2">
            <a:extLst>
              <a:ext uri="{FF2B5EF4-FFF2-40B4-BE49-F238E27FC236}">
                <a16:creationId xmlns:a16="http://schemas.microsoft.com/office/drawing/2014/main" id="{65FB7485-C883-44D7-B514-BAD267FF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0533" name="Slide Number Placeholder 3">
            <a:extLst>
              <a:ext uri="{FF2B5EF4-FFF2-40B4-BE49-F238E27FC236}">
                <a16:creationId xmlns:a16="http://schemas.microsoft.com/office/drawing/2014/main" id="{AECF1DF3-471C-4F60-9CC7-F65A6587A36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EABE96-751B-4CD2-875C-DADFF42C78E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4355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>
            <a:extLst>
              <a:ext uri="{FF2B5EF4-FFF2-40B4-BE49-F238E27FC236}">
                <a16:creationId xmlns:a16="http://schemas.microsoft.com/office/drawing/2014/main" id="{C6EB2701-FBD1-46A1-937A-C204D03D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>
            <a:extLst>
              <a:ext uri="{FF2B5EF4-FFF2-40B4-BE49-F238E27FC236}">
                <a16:creationId xmlns:a16="http://schemas.microsoft.com/office/drawing/2014/main" id="{867BDA99-C3EF-4E7B-8C31-BF66D66C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3716" name="Slide Number Placeholder 3">
            <a:extLst>
              <a:ext uri="{FF2B5EF4-FFF2-40B4-BE49-F238E27FC236}">
                <a16:creationId xmlns:a16="http://schemas.microsoft.com/office/drawing/2014/main" id="{B80C5B60-CE8B-4473-A2A2-BA4477495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6FD17-A7A8-49F0-8C74-CDE1A98F7930}" type="slidenum">
              <a:rPr lang="en-US" altLang="en-US" sz="1200"/>
              <a:pPr/>
              <a:t>62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>
            <a:extLst>
              <a:ext uri="{FF2B5EF4-FFF2-40B4-BE49-F238E27FC236}">
                <a16:creationId xmlns:a16="http://schemas.microsoft.com/office/drawing/2014/main" id="{DD8BC87A-0A45-42E0-9B75-C1D8A154F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Notes Placeholder 2">
            <a:extLst>
              <a:ext uri="{FF2B5EF4-FFF2-40B4-BE49-F238E27FC236}">
                <a16:creationId xmlns:a16="http://schemas.microsoft.com/office/drawing/2014/main" id="{417871E4-D4F8-48D0-9812-35006F69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8836" name="Slide Number Placeholder 3">
            <a:extLst>
              <a:ext uri="{FF2B5EF4-FFF2-40B4-BE49-F238E27FC236}">
                <a16:creationId xmlns:a16="http://schemas.microsoft.com/office/drawing/2014/main" id="{77F87A6F-BF16-4186-B460-B569476E6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E7124-D23F-47A9-BDA1-3E8DD76F6A67}" type="slidenum">
              <a:rPr lang="en-US" alt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63</a:t>
            </a:fld>
            <a:endParaRPr lang="en-US" altLang="en-US" sz="1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>
            <a:extLst>
              <a:ext uri="{FF2B5EF4-FFF2-40B4-BE49-F238E27FC236}">
                <a16:creationId xmlns:a16="http://schemas.microsoft.com/office/drawing/2014/main" id="{ABCC32BE-66E7-4BEB-B3BF-612339CF1D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>
            <a:extLst>
              <a:ext uri="{FF2B5EF4-FFF2-40B4-BE49-F238E27FC236}">
                <a16:creationId xmlns:a16="http://schemas.microsoft.com/office/drawing/2014/main" id="{4B270C3D-1F36-4162-8FA6-96A2635B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9860" name="Slide Number Placeholder 3">
            <a:extLst>
              <a:ext uri="{FF2B5EF4-FFF2-40B4-BE49-F238E27FC236}">
                <a16:creationId xmlns:a16="http://schemas.microsoft.com/office/drawing/2014/main" id="{DAD8B2C2-438E-47A8-9428-D3E050E96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FE6839-21E4-4680-B527-975A75EECB3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DB6B59DF-E963-4116-B544-9390B86274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7912D6-0A58-4DFA-9480-D239D42022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1555" name="Slide Image Placeholder 1">
            <a:extLst>
              <a:ext uri="{FF2B5EF4-FFF2-40B4-BE49-F238E27FC236}">
                <a16:creationId xmlns:a16="http://schemas.microsoft.com/office/drawing/2014/main" id="{EDA98EB8-7554-483A-A15B-F40939824D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1556" name="Notes Placeholder 2">
            <a:extLst>
              <a:ext uri="{FF2B5EF4-FFF2-40B4-BE49-F238E27FC236}">
                <a16:creationId xmlns:a16="http://schemas.microsoft.com/office/drawing/2014/main" id="{E5311C3B-F422-4BD8-8DE5-F56ADA14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1557" name="Slide Number Placeholder 3">
            <a:extLst>
              <a:ext uri="{FF2B5EF4-FFF2-40B4-BE49-F238E27FC236}">
                <a16:creationId xmlns:a16="http://schemas.microsoft.com/office/drawing/2014/main" id="{5AB8968A-6374-4C62-ACE3-33D6A0EAB335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9A4A44-B35F-4E3C-B67A-3D1D63A9A6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B1DC4B33-6A15-463E-B1B8-5095A43A5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7B8D2-37CC-476A-B055-5EF12800EA8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0707" name="Slide Image Placeholder 1">
            <a:extLst>
              <a:ext uri="{FF2B5EF4-FFF2-40B4-BE49-F238E27FC236}">
                <a16:creationId xmlns:a16="http://schemas.microsoft.com/office/drawing/2014/main" id="{7ACABBEC-67CC-437C-914C-B980F317B6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0708" name="Notes Placeholder 2">
            <a:extLst>
              <a:ext uri="{FF2B5EF4-FFF2-40B4-BE49-F238E27FC236}">
                <a16:creationId xmlns:a16="http://schemas.microsoft.com/office/drawing/2014/main" id="{35DA51A2-D868-44F3-BF84-A6793BCA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0709" name="Slide Number Placeholder 3">
            <a:extLst>
              <a:ext uri="{FF2B5EF4-FFF2-40B4-BE49-F238E27FC236}">
                <a16:creationId xmlns:a16="http://schemas.microsoft.com/office/drawing/2014/main" id="{4F6CF586-36E8-40BE-AF3E-67D9F2B383E0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B4B10-12B1-40AF-88A0-43701E3AEA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CE20D6FF-88AF-4D24-904D-5616A5E7B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FB7811-7211-4B86-8C8B-42992FDCEFE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1731" name="Slide Image Placeholder 1">
            <a:extLst>
              <a:ext uri="{FF2B5EF4-FFF2-40B4-BE49-F238E27FC236}">
                <a16:creationId xmlns:a16="http://schemas.microsoft.com/office/drawing/2014/main" id="{5840D743-40B2-45A2-B398-C824B63094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1732" name="Notes Placeholder 2">
            <a:extLst>
              <a:ext uri="{FF2B5EF4-FFF2-40B4-BE49-F238E27FC236}">
                <a16:creationId xmlns:a16="http://schemas.microsoft.com/office/drawing/2014/main" id="{62FBC88D-F479-44B2-8F7F-FCD256AA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1733" name="Slide Number Placeholder 3">
            <a:extLst>
              <a:ext uri="{FF2B5EF4-FFF2-40B4-BE49-F238E27FC236}">
                <a16:creationId xmlns:a16="http://schemas.microsoft.com/office/drawing/2014/main" id="{7C657B8B-EEC1-4B96-A8F3-4032281FBDC1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0CCDCD-CC14-40D9-ADEE-72F490AFED2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26610-5A36-448A-87C7-DE4AF5182AF1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2E3B1-BB35-4F80-B559-82D32B857861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25FF-30E9-4920-9805-327344133A74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456744-8FBE-4593-A54C-F8F3B24739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2E9495-A726-490D-8180-A09478FE58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CD952A-E8AB-4D9D-B30D-024AA3BA2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5190A-4EEC-4762-8A2F-0CDF02949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74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1898BA-9C89-4574-BF5D-421058FE1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36A198-F5DE-4588-AE67-A5A49297B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B64DFD-21C8-46D8-9508-20BD250F2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5F47-1972-4687-82AF-31A0B49E5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10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D0C560-4696-4E70-83EF-4E85E2797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35BE92-C710-4175-9B99-88A143C8F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6D5DF7-19FA-4E88-946D-6DC956EF9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CB5EF-BE17-4405-A528-767E69DE8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3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8605-B5A2-4921-BD07-FAE879672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1E1A1-4CAE-4D5E-8E28-F5A4C9C27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A699-00AA-4F12-BCAA-CC292B4AA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02855-EC67-4C7E-93AD-B6182ECA9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09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24E350-1B72-4C8F-87EF-EDC108190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B11C61-EA21-4CD9-B300-BE8D22E16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F05EAD-14AA-4975-8DB5-0A003BF75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8BB71-E4F0-461B-8CD9-7B3ABCC160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65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AD146D-8FEB-4564-9866-2A4659F79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C94463-6D0F-4814-AD9C-E3AB677B7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1C6541-AE6D-40A1-BEBD-9180833D87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95516-43CC-457D-A979-B6929B157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71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849874-7D97-4EA4-B520-5E94518CE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2CC8A4-F0EB-40C3-B8B8-CEDC1135A1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837BDC-A62D-402F-B87B-3422CA84B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0E62E-BF9D-4136-9789-4D9DCFD6D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595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3A2AC-D86C-4DC5-B9CB-B026968D2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28600-60F9-4543-A367-29023A943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0E23C-1E2B-4E3A-85D0-3FFE333DC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C226D-2DBD-4BFA-9E5F-26177DD392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7F760-A6D4-4ECB-B348-C4FBA6F6BDA2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AC240-EE89-4E58-9E79-6B7680781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2C3F1-4D18-4618-924E-3FD9866258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F98AE-8549-4DBD-B95C-B64AA4DF2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BA3D-54F1-40F7-900D-2B1D4AF96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611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7772400" cy="4648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0CE47E-FD27-4FD5-880C-95114C237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2B2A7-403B-4080-8873-5B689FEA9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12E53C-2D98-467A-ABB7-52E1B757F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478F5-6D47-474B-BCCB-79885A93B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072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9D0702-FA50-4FCA-BFD9-F6479FBA18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34460A-F32C-45B3-A487-B06509F3C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497A0E-0EA0-45B4-BFCD-F6DA83ACB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43C91-6DEB-49E8-B5DA-70858ACBF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064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6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8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8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4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00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9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C338E-A5B8-4065-8BD4-8272080C8863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5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8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1A548-7A81-4CF1-BACC-2B8B5438F8B6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999D2-144C-421D-AE26-0B1388DC95C5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14F4DA-313C-49E3-A7B0-A89155B70AE4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42EB6-694E-4C3A-A636-7E141C018064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A801B9-952D-4BB4-AA17-0B4844CC17B5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E7760-0DF0-4E39-94FE-39CA34A26E41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DAEA4DDC-9ACF-4CF9-91C5-44777AD9EEE5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34F510E-BB2D-4667-9A4D-1F1C30158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16E5062-FBA3-45C0-A527-7F38AFCD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A837DF-C106-4CD1-9277-EB4159E9CD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D1E3B4-B507-4D9C-8C08-8642404E25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B076DD-F13C-40F1-963C-E698A94F46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0AC43F-95A2-481F-96D1-4BE32ABC4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0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8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80008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A16937E3-2D37-4145-B280-18E522600F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71912" y="4414634"/>
            <a:ext cx="844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Syntactic Parsing – Part 1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Reading: Sections 4.3 and 4.4, Textbook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05E69-465B-D268-10B0-FCBDE7CA802D}"/>
              </a:ext>
            </a:extLst>
          </p:cNvPr>
          <p:cNvSpPr txBox="1"/>
          <p:nvPr/>
        </p:nvSpPr>
        <p:spPr>
          <a:xfrm>
            <a:off x="1066800" y="6374605"/>
            <a:ext cx="729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i="1" dirty="0"/>
              <a:t>Some slides have been adapted from Ray Mooney’s NLP course at UT Austin.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BC5EB292-8401-4DA4-AB99-8C69424B46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Dynamic Programming Parsing Methods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E969E5D4-6DF4-4E14-A04B-B229120575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8000"/>
                </a:solidFill>
              </a:rPr>
              <a:t>CKY parser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Cocke</a:t>
            </a:r>
            <a:r>
              <a:rPr lang="en-US" altLang="en-US" sz="2800" dirty="0"/>
              <a:t>-</a:t>
            </a:r>
            <a:r>
              <a:rPr lang="en-US" altLang="en-US" sz="2800" dirty="0" err="1"/>
              <a:t>Kasami</a:t>
            </a:r>
            <a:r>
              <a:rPr lang="en-US" altLang="en-US" sz="2800" dirty="0"/>
              <a:t>-Younger) algorithm based on bottom-up parsing and requires first normalizing the grammar</a:t>
            </a:r>
          </a:p>
          <a:p>
            <a:pPr eaLnBrk="1" hangingPunct="1"/>
            <a:r>
              <a:rPr lang="en-US" altLang="en-US" sz="2800" dirty="0">
                <a:solidFill>
                  <a:srgbClr val="FF8000"/>
                </a:solidFill>
              </a:rPr>
              <a:t>Earley parser </a:t>
            </a:r>
            <a:r>
              <a:rPr lang="en-US" altLang="en-US" sz="2800" dirty="0"/>
              <a:t>is based on top-down parsing and does not require normalizing grammar but is more complex</a:t>
            </a:r>
          </a:p>
          <a:p>
            <a:pPr eaLnBrk="1" hangingPunct="1"/>
            <a:r>
              <a:rPr lang="en-US" altLang="en-US" sz="2800" dirty="0"/>
              <a:t>More generally, </a:t>
            </a:r>
            <a:r>
              <a:rPr lang="en-US" altLang="en-US" sz="2800" dirty="0">
                <a:solidFill>
                  <a:srgbClr val="FF8000"/>
                </a:solidFill>
              </a:rPr>
              <a:t>chart parsers </a:t>
            </a:r>
            <a:r>
              <a:rPr lang="en-US" altLang="en-US" sz="2800" dirty="0"/>
              <a:t>retain completed phrases in a chart and can combine top-down and bottom-up</a:t>
            </a:r>
            <a:r>
              <a:rPr lang="en-US" altLang="en-US" dirty="0"/>
              <a:t> search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A3E28555-1CE6-41E0-9AB0-F31BB05F1E22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6FE617-FE72-4ACD-86A7-1B6E38CAA49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CKY Parsing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As a first step, grammar must be converted to </a:t>
            </a:r>
            <a:r>
              <a:rPr lang="en-US" altLang="en-US" i="1" dirty="0">
                <a:solidFill>
                  <a:srgbClr val="FF8000"/>
                </a:solidFill>
              </a:rPr>
              <a:t>Chomsky normal form (CNF) </a:t>
            </a:r>
            <a:r>
              <a:rPr lang="en-US" altLang="en-US" dirty="0"/>
              <a:t>in which productions must have either:</a:t>
            </a:r>
          </a:p>
          <a:p>
            <a:pPr lvl="1" eaLnBrk="1" hangingPunct="1"/>
            <a:r>
              <a:rPr lang="en-US" altLang="en-US" dirty="0"/>
              <a:t> Exactly 2 non-terminal symbols on the right-hand-side (RHS)</a:t>
            </a:r>
          </a:p>
          <a:p>
            <a:pPr lvl="1" eaLnBrk="1" hangingPunct="1"/>
            <a:r>
              <a:rPr lang="en-US" altLang="en-US" dirty="0"/>
              <a:t>Or 1 terminal symbol (i.e. lexicon rules) on the RHS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A275B3-3D10-9390-FF4C-DE8866DE94FA}"/>
              </a:ext>
            </a:extLst>
          </p:cNvPr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r>
              <a:rPr lang="en-US" altLang="en-US" kern="0" dirty="0"/>
              <a:t>Chomsky Normal Form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D12737F-908D-8CED-1EC8-A5C324D7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914525"/>
            <a:ext cx="3621088" cy="40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Aux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Pronoun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Proper-Noun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432F70D-6434-A247-256E-6EBC0D2C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1979613"/>
            <a:ext cx="431641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19FA759-C555-E8DA-2035-878697453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46685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Grammar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BDEAB34-2E9E-1BCC-4F0E-4D51AFD4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457325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Lexicon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A4567-50E2-2146-7A66-240F4D20AD33}"/>
              </a:ext>
            </a:extLst>
          </p:cNvPr>
          <p:cNvSpPr txBox="1"/>
          <p:nvPr/>
        </p:nvSpPr>
        <p:spPr>
          <a:xfrm>
            <a:off x="609600" y="225194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8CBF8-87EC-2C74-BB75-697BEEE7DDC9}"/>
              </a:ext>
            </a:extLst>
          </p:cNvPr>
          <p:cNvSpPr txBox="1"/>
          <p:nvPr/>
        </p:nvSpPr>
        <p:spPr>
          <a:xfrm>
            <a:off x="4253358" y="2020317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0F114-F160-F0FB-C186-2BCE408C1C51}"/>
              </a:ext>
            </a:extLst>
          </p:cNvPr>
          <p:cNvSpPr txBox="1"/>
          <p:nvPr/>
        </p:nvSpPr>
        <p:spPr>
          <a:xfrm>
            <a:off x="4267200" y="23738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8D4B5C-2846-C91A-1E58-188912BC3752}"/>
              </a:ext>
            </a:extLst>
          </p:cNvPr>
          <p:cNvSpPr txBox="1"/>
          <p:nvPr/>
        </p:nvSpPr>
        <p:spPr>
          <a:xfrm>
            <a:off x="4267200" y="26786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E434A-2E90-F9F5-ABF4-0836B81FE64C}"/>
              </a:ext>
            </a:extLst>
          </p:cNvPr>
          <p:cNvSpPr txBox="1"/>
          <p:nvPr/>
        </p:nvSpPr>
        <p:spPr>
          <a:xfrm>
            <a:off x="4267200" y="29834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0B176-F89D-2060-5F0B-B7AA1A9DB148}"/>
              </a:ext>
            </a:extLst>
          </p:cNvPr>
          <p:cNvSpPr txBox="1"/>
          <p:nvPr/>
        </p:nvSpPr>
        <p:spPr>
          <a:xfrm>
            <a:off x="4264025" y="32882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DF40D-5D7C-639C-77A3-B019FD7224F0}"/>
              </a:ext>
            </a:extLst>
          </p:cNvPr>
          <p:cNvSpPr txBox="1"/>
          <p:nvPr/>
        </p:nvSpPr>
        <p:spPr>
          <a:xfrm>
            <a:off x="4267200" y="3581400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4FF1F-1C15-8944-55E9-CDB638644AA6}"/>
              </a:ext>
            </a:extLst>
          </p:cNvPr>
          <p:cNvSpPr txBox="1"/>
          <p:nvPr/>
        </p:nvSpPr>
        <p:spPr>
          <a:xfrm>
            <a:off x="4267200" y="38978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CAF27-09B0-E5FF-BA9B-7AE9B5C90C3F}"/>
              </a:ext>
            </a:extLst>
          </p:cNvPr>
          <p:cNvSpPr txBox="1"/>
          <p:nvPr/>
        </p:nvSpPr>
        <p:spPr>
          <a:xfrm>
            <a:off x="606425" y="1954530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E36D5-ABE3-9CE3-D6AB-93FAB6D3BD61}"/>
              </a:ext>
            </a:extLst>
          </p:cNvPr>
          <p:cNvSpPr txBox="1"/>
          <p:nvPr/>
        </p:nvSpPr>
        <p:spPr>
          <a:xfrm>
            <a:off x="609600" y="256336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ECD90D-7359-4E16-FCF6-0C67E60E49C7}"/>
              </a:ext>
            </a:extLst>
          </p:cNvPr>
          <p:cNvSpPr txBox="1"/>
          <p:nvPr/>
        </p:nvSpPr>
        <p:spPr>
          <a:xfrm>
            <a:off x="609600" y="283106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20F377-EA0F-0ACD-6E38-7C35FA7F2A67}"/>
              </a:ext>
            </a:extLst>
          </p:cNvPr>
          <p:cNvSpPr txBox="1"/>
          <p:nvPr/>
        </p:nvSpPr>
        <p:spPr>
          <a:xfrm>
            <a:off x="609600" y="313586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D8160-923B-9C56-96AF-4BD5B092DD94}"/>
              </a:ext>
            </a:extLst>
          </p:cNvPr>
          <p:cNvSpPr txBox="1"/>
          <p:nvPr/>
        </p:nvSpPr>
        <p:spPr>
          <a:xfrm>
            <a:off x="609600" y="35168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B6492-0857-7933-23B4-C7808259B6E8}"/>
              </a:ext>
            </a:extLst>
          </p:cNvPr>
          <p:cNvSpPr txBox="1"/>
          <p:nvPr/>
        </p:nvSpPr>
        <p:spPr>
          <a:xfrm>
            <a:off x="609600" y="3810000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17693-F29B-BB1F-5479-93EFBDBC1AB6}"/>
              </a:ext>
            </a:extLst>
          </p:cNvPr>
          <p:cNvSpPr txBox="1"/>
          <p:nvPr/>
        </p:nvSpPr>
        <p:spPr>
          <a:xfrm>
            <a:off x="606425" y="4114800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88A256-94EE-0AE1-C595-62918EB9B7FE}"/>
              </a:ext>
            </a:extLst>
          </p:cNvPr>
          <p:cNvSpPr txBox="1"/>
          <p:nvPr/>
        </p:nvSpPr>
        <p:spPr>
          <a:xfrm>
            <a:off x="609600" y="44312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D45CF1-3251-8473-7B73-3561D9DC1894}"/>
              </a:ext>
            </a:extLst>
          </p:cNvPr>
          <p:cNvSpPr txBox="1"/>
          <p:nvPr/>
        </p:nvSpPr>
        <p:spPr>
          <a:xfrm>
            <a:off x="609600" y="4724400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AF3C7-982E-2F0A-F171-60F7AB8FC4A7}"/>
              </a:ext>
            </a:extLst>
          </p:cNvPr>
          <p:cNvSpPr txBox="1"/>
          <p:nvPr/>
        </p:nvSpPr>
        <p:spPr>
          <a:xfrm>
            <a:off x="606425" y="50408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1362DD-4679-2C01-A8E4-49A0BE60CECD}"/>
              </a:ext>
            </a:extLst>
          </p:cNvPr>
          <p:cNvSpPr txBox="1"/>
          <p:nvPr/>
        </p:nvSpPr>
        <p:spPr>
          <a:xfrm>
            <a:off x="609600" y="5345668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B67D98-C841-CCFB-48E4-B70769DFE264}"/>
              </a:ext>
            </a:extLst>
          </p:cNvPr>
          <p:cNvSpPr txBox="1"/>
          <p:nvPr/>
        </p:nvSpPr>
        <p:spPr>
          <a:xfrm>
            <a:off x="609600" y="5638800"/>
            <a:ext cx="3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9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Chomsky Normal Form 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If there are mix of terminals and non-terminals on RHS (right-hand-side), then introduce a new dummy non-terminal to cover the terminal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INF-VP </a:t>
            </a:r>
            <a:r>
              <a:rPr lang="en-US" altLang="en-US" dirty="0">
                <a:sym typeface="Wingdings" panose="05000000000000000000" pitchFamily="2" charset="2"/>
              </a:rPr>
              <a:t> to VP</a:t>
            </a: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INF-VP  TO VP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TO  to</a:t>
            </a:r>
            <a:endParaRPr lang="en-US" altLang="en-US" dirty="0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AA634E-1351-4045-BBF8-80E7E897D4C2}"/>
              </a:ext>
            </a:extLst>
          </p:cNvPr>
          <p:cNvCxnSpPr/>
          <p:nvPr/>
        </p:nvCxnSpPr>
        <p:spPr bwMode="auto">
          <a:xfrm>
            <a:off x="2514600" y="38100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533765F-6FC3-4B0A-9604-65E2E5C2D548}"/>
              </a:ext>
            </a:extLst>
          </p:cNvPr>
          <p:cNvSpPr/>
          <p:nvPr/>
        </p:nvSpPr>
        <p:spPr bwMode="auto">
          <a:xfrm>
            <a:off x="2895600" y="4267200"/>
            <a:ext cx="609597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CB293D-5B71-4436-B9A9-DE007A8B6A9B}"/>
              </a:ext>
            </a:extLst>
          </p:cNvPr>
          <p:cNvCxnSpPr>
            <a:endCxn id="4" idx="7"/>
          </p:cNvCxnSpPr>
          <p:nvPr/>
        </p:nvCxnSpPr>
        <p:spPr bwMode="auto">
          <a:xfrm flipH="1">
            <a:off x="3415924" y="4191000"/>
            <a:ext cx="394076" cy="165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087043-1D5C-4B3A-A519-C384B6096A1B}"/>
              </a:ext>
            </a:extLst>
          </p:cNvPr>
          <p:cNvSpPr txBox="1"/>
          <p:nvPr/>
        </p:nvSpPr>
        <p:spPr>
          <a:xfrm>
            <a:off x="3825744" y="397406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non-terminal</a:t>
            </a:r>
          </a:p>
        </p:txBody>
      </p:sp>
    </p:spTree>
    <p:extLst>
      <p:ext uri="{BB962C8B-B14F-4D97-AF65-F5344CB8AC3E}">
        <p14:creationId xmlns:p14="http://schemas.microsoft.com/office/powerpoint/2010/main" val="8645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Chomsky Normal Form 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If there is a single non-terminal on RHS (unit productions), then replace those non-terminals with the RHS of productions they ultimately lead to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S  VP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VP  Verb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Verb book | include | prefer</a:t>
            </a: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S book | include | prefer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VP  book | include | prefer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Verb book | include | prefer</a:t>
            </a: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AA634E-1351-4045-BBF8-80E7E897D4C2}"/>
              </a:ext>
            </a:extLst>
          </p:cNvPr>
          <p:cNvCxnSpPr/>
          <p:nvPr/>
        </p:nvCxnSpPr>
        <p:spPr bwMode="auto">
          <a:xfrm>
            <a:off x="2895600" y="48768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54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Chomsky Normal Form 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If there are more than two non-terminals on RHS, then introduce new non-terminals and appropriate new productions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Wingdings" panose="05000000000000000000" pitchFamily="2" charset="2"/>
              </a:rPr>
              <a:t> Aux NP VP</a:t>
            </a: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S  X1 VP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X1  Aux NP</a:t>
            </a:r>
            <a:endParaRPr lang="en-US" altLang="en-US" dirty="0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AA634E-1351-4045-BBF8-80E7E897D4C2}"/>
              </a:ext>
            </a:extLst>
          </p:cNvPr>
          <p:cNvCxnSpPr/>
          <p:nvPr/>
        </p:nvCxnSpPr>
        <p:spPr bwMode="auto">
          <a:xfrm>
            <a:off x="2362200" y="3953851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533765F-6FC3-4B0A-9604-65E2E5C2D548}"/>
              </a:ext>
            </a:extLst>
          </p:cNvPr>
          <p:cNvSpPr/>
          <p:nvPr/>
        </p:nvSpPr>
        <p:spPr bwMode="auto">
          <a:xfrm>
            <a:off x="1938535" y="4800600"/>
            <a:ext cx="609597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CB293D-5B71-4436-B9A9-DE007A8B6A9B}"/>
              </a:ext>
            </a:extLst>
          </p:cNvPr>
          <p:cNvCxnSpPr>
            <a:endCxn id="4" idx="7"/>
          </p:cNvCxnSpPr>
          <p:nvPr/>
        </p:nvCxnSpPr>
        <p:spPr bwMode="auto">
          <a:xfrm flipH="1">
            <a:off x="2458859" y="4724400"/>
            <a:ext cx="394076" cy="165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087043-1D5C-4B3A-A519-C384B6096A1B}"/>
              </a:ext>
            </a:extLst>
          </p:cNvPr>
          <p:cNvSpPr txBox="1"/>
          <p:nvPr/>
        </p:nvSpPr>
        <p:spPr>
          <a:xfrm>
            <a:off x="2852935" y="448725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non-terminal</a:t>
            </a:r>
          </a:p>
        </p:txBody>
      </p:sp>
    </p:spTree>
    <p:extLst>
      <p:ext uri="{BB962C8B-B14F-4D97-AF65-F5344CB8AC3E}">
        <p14:creationId xmlns:p14="http://schemas.microsoft.com/office/powerpoint/2010/main" val="31342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9E6406A-2664-4B8A-99F8-A590AC9993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 ATIS Grammar Conversion</a:t>
            </a:r>
          </a:p>
        </p:txBody>
      </p:sp>
      <p:sp>
        <p:nvSpPr>
          <p:cNvPr id="68611" name="Text Box 4">
            <a:extLst>
              <a:ext uri="{FF2B5EF4-FFF2-40B4-BE49-F238E27FC236}">
                <a16:creationId xmlns:a16="http://schemas.microsoft.com/office/drawing/2014/main" id="{2AAD7AAB-F21E-4A6A-B3F5-90CCCFF2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924050"/>
            <a:ext cx="3621088" cy="45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eaLnBrk="1" hangingPunct="1"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→ Aux NP VP</a:t>
            </a:r>
          </a:p>
          <a:p>
            <a:pPr lvl="0" eaLnBrk="1" hangingPunct="1">
              <a:defRPr/>
            </a:pP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VP</a:t>
            </a:r>
          </a:p>
          <a:p>
            <a:pPr lvl="0" eaLnBrk="1" hangingPunct="1">
              <a:defRPr/>
            </a:pP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defRPr/>
            </a:pP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NP → Pronoun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NP → Proper-Noun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NP → Det Nominal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Nominal → Noun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Nominal → Nominal Noun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Nominal → Nominal PP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VP → Verb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VP → Verb NP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VP → VP PP</a:t>
            </a:r>
          </a:p>
          <a:p>
            <a:pPr lvl="0" eaLnBrk="1" hangingPunct="1"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PP → Prep NP</a:t>
            </a:r>
          </a:p>
        </p:txBody>
      </p:sp>
      <p:sp>
        <p:nvSpPr>
          <p:cNvPr id="68612" name="Text Box 7">
            <a:extLst>
              <a:ext uri="{FF2B5EF4-FFF2-40B4-BE49-F238E27FC236}">
                <a16:creationId xmlns:a16="http://schemas.microsoft.com/office/drawing/2014/main" id="{65FEC03C-D652-416E-9F40-C6655604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331913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Original Grammar</a:t>
            </a:r>
          </a:p>
        </p:txBody>
      </p:sp>
      <p:sp>
        <p:nvSpPr>
          <p:cNvPr id="68613" name="Text Box 8">
            <a:extLst>
              <a:ext uri="{FF2B5EF4-FFF2-40B4-BE49-F238E27FC236}">
                <a16:creationId xmlns:a16="http://schemas.microsoft.com/office/drawing/2014/main" id="{1822A1F6-AFEA-4F5B-9AB1-E977134CF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349375"/>
            <a:ext cx="329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Chomsky Normal Form</a:t>
            </a:r>
          </a:p>
        </p:txBody>
      </p:sp>
      <p:sp>
        <p:nvSpPr>
          <p:cNvPr id="68614" name="Text Box 4">
            <a:extLst>
              <a:ext uri="{FF2B5EF4-FFF2-40B4-BE49-F238E27FC236}">
                <a16:creationId xmlns:a16="http://schemas.microsoft.com/office/drawing/2014/main" id="{066C51A7-1A63-4401-A51D-4B8A71571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1908175"/>
            <a:ext cx="39989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27FDC7-0C29-44B7-C03C-FC2B60AE4665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362200"/>
            <a:ext cx="20756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48E1B1-0C74-79D3-73FC-68E99C7C6BEF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362200"/>
            <a:ext cx="2075656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89902A-9DD3-186C-9DA3-071965E37201}"/>
              </a:ext>
            </a:extLst>
          </p:cNvPr>
          <p:cNvCxnSpPr/>
          <p:nvPr/>
        </p:nvCxnSpPr>
        <p:spPr bwMode="auto">
          <a:xfrm flipV="1">
            <a:off x="1752600" y="2895600"/>
            <a:ext cx="2913856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3C0EEF-D389-AC2D-F625-82289F4B38AC}"/>
              </a:ext>
            </a:extLst>
          </p:cNvPr>
          <p:cNvCxnSpPr/>
          <p:nvPr/>
        </p:nvCxnSpPr>
        <p:spPr bwMode="auto">
          <a:xfrm>
            <a:off x="1752600" y="2974976"/>
            <a:ext cx="2928939" cy="18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2D4987-E3CD-1470-8401-C7CD871A4819}"/>
              </a:ext>
            </a:extLst>
          </p:cNvPr>
          <p:cNvCxnSpPr/>
          <p:nvPr/>
        </p:nvCxnSpPr>
        <p:spPr bwMode="auto">
          <a:xfrm>
            <a:off x="1752600" y="2971800"/>
            <a:ext cx="2913856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4938DE-AEF8-1902-553C-255D2CA8034D}"/>
              </a:ext>
            </a:extLst>
          </p:cNvPr>
          <p:cNvCxnSpPr>
            <a:cxnSpLocks/>
          </p:cNvCxnSpPr>
          <p:nvPr/>
        </p:nvCxnSpPr>
        <p:spPr bwMode="auto">
          <a:xfrm>
            <a:off x="2514600" y="3771900"/>
            <a:ext cx="21367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0C3927-ECDD-0486-6665-22EE6A219566}"/>
              </a:ext>
            </a:extLst>
          </p:cNvPr>
          <p:cNvCxnSpPr/>
          <p:nvPr/>
        </p:nvCxnSpPr>
        <p:spPr bwMode="auto">
          <a:xfrm>
            <a:off x="2895600" y="4038600"/>
            <a:ext cx="17859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0EFF51-0DC2-3032-1132-3ABFB664D392}"/>
              </a:ext>
            </a:extLst>
          </p:cNvPr>
          <p:cNvCxnSpPr/>
          <p:nvPr/>
        </p:nvCxnSpPr>
        <p:spPr bwMode="auto">
          <a:xfrm>
            <a:off x="2743200" y="4572000"/>
            <a:ext cx="19081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B5702F-7455-98CA-286D-21F7A80D5C69}"/>
              </a:ext>
            </a:extLst>
          </p:cNvPr>
          <p:cNvCxnSpPr/>
          <p:nvPr/>
        </p:nvCxnSpPr>
        <p:spPr bwMode="auto">
          <a:xfrm>
            <a:off x="2133600" y="5410200"/>
            <a:ext cx="25479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CKY Parsing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Parse bottom-up while storing phrases formed from all substrings in a triangular table (chart)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62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4">
            <a:extLst>
              <a:ext uri="{FF2B5EF4-FFF2-40B4-BE49-F238E27FC236}">
                <a16:creationId xmlns:a16="http://schemas.microsoft.com/office/drawing/2014/main" id="{59FCF301-5DF1-40E2-90AE-52ED7E77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2238375"/>
            <a:ext cx="963612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5" name="Rectangle 95">
            <a:extLst>
              <a:ext uri="{FF2B5EF4-FFF2-40B4-BE49-F238E27FC236}">
                <a16:creationId xmlns:a16="http://schemas.microsoft.com/office/drawing/2014/main" id="{09C4A30D-9BDD-4C25-AD4C-3A9579A6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2238375"/>
            <a:ext cx="962025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6" name="Rectangle 96">
            <a:extLst>
              <a:ext uri="{FF2B5EF4-FFF2-40B4-BE49-F238E27FC236}">
                <a16:creationId xmlns:a16="http://schemas.microsoft.com/office/drawing/2014/main" id="{7114E78B-FC9A-42C6-94A5-6D8C027C6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2238375"/>
            <a:ext cx="962025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7" name="Rectangle 97">
            <a:extLst>
              <a:ext uri="{FF2B5EF4-FFF2-40B4-BE49-F238E27FC236}">
                <a16:creationId xmlns:a16="http://schemas.microsoft.com/office/drawing/2014/main" id="{CB7FA157-A18D-4330-986C-00C35CB8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2238375"/>
            <a:ext cx="962025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8" name="Rectangle 98">
            <a:extLst>
              <a:ext uri="{FF2B5EF4-FFF2-40B4-BE49-F238E27FC236}">
                <a16:creationId xmlns:a16="http://schemas.microsoft.com/office/drawing/2014/main" id="{CF2A8D4D-504D-4D5F-B75E-6C426BCED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2238375"/>
            <a:ext cx="962025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9" name="Rectangle 99">
            <a:extLst>
              <a:ext uri="{FF2B5EF4-FFF2-40B4-BE49-F238E27FC236}">
                <a16:creationId xmlns:a16="http://schemas.microsoft.com/office/drawing/2014/main" id="{39918F51-424D-4A3C-A832-7C4C6C3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087688"/>
            <a:ext cx="963613" cy="8429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0" name="Rectangle 100">
            <a:extLst>
              <a:ext uri="{FF2B5EF4-FFF2-40B4-BE49-F238E27FC236}">
                <a16:creationId xmlns:a16="http://schemas.microsoft.com/office/drawing/2014/main" id="{FE49301D-ED75-4C06-A877-A801058B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87688"/>
            <a:ext cx="962025" cy="8429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1" name="Rectangle 101">
            <a:extLst>
              <a:ext uri="{FF2B5EF4-FFF2-40B4-BE49-F238E27FC236}">
                <a16:creationId xmlns:a16="http://schemas.microsoft.com/office/drawing/2014/main" id="{FBF33D44-AE85-4065-B084-00961A45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3087688"/>
            <a:ext cx="962025" cy="8429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2" name="Rectangle 102">
            <a:extLst>
              <a:ext uri="{FF2B5EF4-FFF2-40B4-BE49-F238E27FC236}">
                <a16:creationId xmlns:a16="http://schemas.microsoft.com/office/drawing/2014/main" id="{0B3E4B13-B68C-41A2-A247-910DB24F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87688"/>
            <a:ext cx="962025" cy="8429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3" name="Rectangle 103">
            <a:extLst>
              <a:ext uri="{FF2B5EF4-FFF2-40B4-BE49-F238E27FC236}">
                <a16:creationId xmlns:a16="http://schemas.microsoft.com/office/drawing/2014/main" id="{CF6ED0B6-F0A1-4790-9EF6-6C020FEE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938588"/>
            <a:ext cx="962025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4" name="Rectangle 104">
            <a:extLst>
              <a:ext uri="{FF2B5EF4-FFF2-40B4-BE49-F238E27FC236}">
                <a16:creationId xmlns:a16="http://schemas.microsoft.com/office/drawing/2014/main" id="{005C1EE1-9B26-446A-8E0F-26BB8984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938588"/>
            <a:ext cx="962025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5" name="Rectangle 105">
            <a:extLst>
              <a:ext uri="{FF2B5EF4-FFF2-40B4-BE49-F238E27FC236}">
                <a16:creationId xmlns:a16="http://schemas.microsoft.com/office/drawing/2014/main" id="{957A9FA9-0CE7-4DB3-9F80-5FFD3D4E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3938588"/>
            <a:ext cx="962025" cy="841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6" name="Rectangle 106">
            <a:extLst>
              <a:ext uri="{FF2B5EF4-FFF2-40B4-BE49-F238E27FC236}">
                <a16:creationId xmlns:a16="http://schemas.microsoft.com/office/drawing/2014/main" id="{4D14F076-E5AF-4937-A262-AE2053BA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4787900"/>
            <a:ext cx="962025" cy="8429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7" name="Rectangle 107">
            <a:extLst>
              <a:ext uri="{FF2B5EF4-FFF2-40B4-BE49-F238E27FC236}">
                <a16:creationId xmlns:a16="http://schemas.microsoft.com/office/drawing/2014/main" id="{03B7F443-4B28-4DC4-BB08-50F1BBBD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4787900"/>
            <a:ext cx="962025" cy="8429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8" name="Rectangle 108">
            <a:extLst>
              <a:ext uri="{FF2B5EF4-FFF2-40B4-BE49-F238E27FC236}">
                <a16:creationId xmlns:a16="http://schemas.microsoft.com/office/drawing/2014/main" id="{D122C697-C686-40BB-9D3E-40638DD7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638800"/>
            <a:ext cx="962025" cy="8429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8E2068-24FE-4F17-A0FF-07DA0F92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2230438"/>
            <a:ext cx="963612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9931A0-7205-4E28-BCA6-8D979265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2230438"/>
            <a:ext cx="963612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D3B460-993C-40FC-ADC9-72ED142A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2230438"/>
            <a:ext cx="962025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F107DD-A03D-42E7-B50A-7AE2FF32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230438"/>
            <a:ext cx="962025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47CC14-0703-43B9-A16E-2DDE7D47E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2230438"/>
            <a:ext cx="962025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6C9771-07FB-4277-8533-4B92E7B1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3079750"/>
            <a:ext cx="963613" cy="842963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017F5F-D3B5-449B-B285-CA8FA0BE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3079750"/>
            <a:ext cx="962025" cy="842963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F25429-E146-40A4-8CA4-ED07C5E0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079750"/>
            <a:ext cx="962025" cy="842963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22137C-2ACA-4E2D-BB18-A9AA2469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3079750"/>
            <a:ext cx="962025" cy="842963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966272-2664-4460-8CCB-1C810ADD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3930650"/>
            <a:ext cx="962025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D8908-2D18-4553-B693-96692A598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930650"/>
            <a:ext cx="962025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FDBF16-3B09-404C-BB1C-59FD49B6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930650"/>
            <a:ext cx="962025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C92396-515A-45D7-BF67-450A25DF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79963"/>
            <a:ext cx="962025" cy="842962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A6B5A-CA73-4BF0-9E6D-86A843CD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4779963"/>
            <a:ext cx="962025" cy="842962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0F675-3C25-4D65-987C-3D90AEE2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5630863"/>
            <a:ext cx="962025" cy="8413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64" name="Title 1">
            <a:extLst>
              <a:ext uri="{FF2B5EF4-FFF2-40B4-BE49-F238E27FC236}">
                <a16:creationId xmlns:a16="http://schemas.microsoft.com/office/drawing/2014/main" id="{817AD049-8DCD-454C-970B-9DF23EAA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CKY Parser</a:t>
            </a:r>
          </a:p>
        </p:txBody>
      </p:sp>
      <p:sp>
        <p:nvSpPr>
          <p:cNvPr id="69665" name="Slide Number Placeholder 3">
            <a:extLst>
              <a:ext uri="{FF2B5EF4-FFF2-40B4-BE49-F238E27FC236}">
                <a16:creationId xmlns:a16="http://schemas.microsoft.com/office/drawing/2014/main" id="{F97AA162-EA02-4761-9C1B-FAFA5F9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77F8AB-DDFF-46B7-8B63-786E226ECB0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66" name="TextBox 5">
            <a:extLst>
              <a:ext uri="{FF2B5EF4-FFF2-40B4-BE49-F238E27FC236}">
                <a16:creationId xmlns:a16="http://schemas.microsoft.com/office/drawing/2014/main" id="{555D1C41-A00D-4483-BDAD-187C08859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1516063"/>
            <a:ext cx="5602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Book    the     flight    through  Houston</a:t>
            </a:r>
          </a:p>
        </p:txBody>
      </p:sp>
      <p:sp>
        <p:nvSpPr>
          <p:cNvPr id="69667" name="TextBox 110">
            <a:extLst>
              <a:ext uri="{FF2B5EF4-FFF2-40B4-BE49-F238E27FC236}">
                <a16:creationId xmlns:a16="http://schemas.microsoft.com/office/drawing/2014/main" id="{B1137D7D-D7FD-4C82-9DFC-41A7E109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128838"/>
            <a:ext cx="391454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4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68" name="TextBox 111">
            <a:extLst>
              <a:ext uri="{FF2B5EF4-FFF2-40B4-BE49-F238E27FC236}">
                <a16:creationId xmlns:a16="http://schemas.microsoft.com/office/drawing/2014/main" id="{6A02F43C-90BF-4193-8775-7688E752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828800"/>
            <a:ext cx="4604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j= 0        1          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</a:t>
            </a:r>
            <a:r>
              <a:rPr lang="en-US" altLang="en-US" dirty="0">
                <a:solidFill>
                  <a:srgbClr val="000000"/>
                </a:solidFill>
              </a:rPr>
              <a:t>4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69" name="TextBox 112">
            <a:extLst>
              <a:ext uri="{FF2B5EF4-FFF2-40B4-BE49-F238E27FC236}">
                <a16:creationId xmlns:a16="http://schemas.microsoft.com/office/drawing/2014/main" id="{72CDEA11-C8B1-4685-97D2-28917BCA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2370138"/>
            <a:ext cx="22573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Cell[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i,j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contains 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constituents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(non-terminals)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covering 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through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j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30CE44-3CEF-4069-92B2-B63FF2EF90F9}"/>
              </a:ext>
            </a:extLst>
          </p:cNvPr>
          <p:cNvSpPr/>
          <p:nvPr/>
        </p:nvSpPr>
        <p:spPr bwMode="auto">
          <a:xfrm>
            <a:off x="1889125" y="1516063"/>
            <a:ext cx="877888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49D8A6-ECB8-40A0-B83B-C6DFF225B11D}"/>
              </a:ext>
            </a:extLst>
          </p:cNvPr>
          <p:cNvSpPr/>
          <p:nvPr/>
        </p:nvSpPr>
        <p:spPr bwMode="auto">
          <a:xfrm>
            <a:off x="2895600" y="1516063"/>
            <a:ext cx="762000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98DA8E6-BE85-4C20-AF8F-5CCF9808DC90}"/>
              </a:ext>
            </a:extLst>
          </p:cNvPr>
          <p:cNvSpPr/>
          <p:nvPr/>
        </p:nvSpPr>
        <p:spPr bwMode="auto">
          <a:xfrm>
            <a:off x="1768476" y="1516063"/>
            <a:ext cx="1957388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8E8B2D-F00D-4ADA-9996-09C5D731AA24}"/>
              </a:ext>
            </a:extLst>
          </p:cNvPr>
          <p:cNvSpPr/>
          <p:nvPr/>
        </p:nvSpPr>
        <p:spPr bwMode="auto">
          <a:xfrm>
            <a:off x="3761729" y="1503163"/>
            <a:ext cx="877888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9D4B79-3ED1-4B70-AE70-17B2425BC0D5}"/>
              </a:ext>
            </a:extLst>
          </p:cNvPr>
          <p:cNvSpPr/>
          <p:nvPr/>
        </p:nvSpPr>
        <p:spPr bwMode="auto">
          <a:xfrm>
            <a:off x="2895599" y="1504063"/>
            <a:ext cx="1848147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D6F286-C833-427E-9757-80D4DF519D6C}"/>
              </a:ext>
            </a:extLst>
          </p:cNvPr>
          <p:cNvSpPr/>
          <p:nvPr/>
        </p:nvSpPr>
        <p:spPr bwMode="auto">
          <a:xfrm>
            <a:off x="1889125" y="1519535"/>
            <a:ext cx="3007022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DCBFED-DB6A-4888-8E87-ED195BBC95F0}"/>
              </a:ext>
            </a:extLst>
          </p:cNvPr>
          <p:cNvSpPr/>
          <p:nvPr/>
        </p:nvSpPr>
        <p:spPr bwMode="auto">
          <a:xfrm>
            <a:off x="4847875" y="1519535"/>
            <a:ext cx="1095725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B371FF5-FB70-4F2F-A712-0A1BEE39580A}"/>
              </a:ext>
            </a:extLst>
          </p:cNvPr>
          <p:cNvSpPr/>
          <p:nvPr/>
        </p:nvSpPr>
        <p:spPr bwMode="auto">
          <a:xfrm>
            <a:off x="3725864" y="1524000"/>
            <a:ext cx="2175462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349F6C-0144-422C-9797-97EE12499CC3}"/>
              </a:ext>
            </a:extLst>
          </p:cNvPr>
          <p:cNvSpPr/>
          <p:nvPr/>
        </p:nvSpPr>
        <p:spPr bwMode="auto">
          <a:xfrm>
            <a:off x="2887662" y="1519535"/>
            <a:ext cx="3097800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9726F4D-D056-47EC-B912-F77B77A09A3E}"/>
              </a:ext>
            </a:extLst>
          </p:cNvPr>
          <p:cNvSpPr/>
          <p:nvPr/>
        </p:nvSpPr>
        <p:spPr bwMode="auto">
          <a:xfrm>
            <a:off x="1768475" y="1519535"/>
            <a:ext cx="4224925" cy="46166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28EFFF-15EB-4AE9-A1FD-7B5B766878AD}"/>
              </a:ext>
            </a:extLst>
          </p:cNvPr>
          <p:cNvSpPr/>
          <p:nvPr/>
        </p:nvSpPr>
        <p:spPr bwMode="auto">
          <a:xfrm>
            <a:off x="6029265" y="1503163"/>
            <a:ext cx="1209735" cy="4780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AB91C2-4DE1-4AF6-8FF6-6F63BEC073DD}"/>
              </a:ext>
            </a:extLst>
          </p:cNvPr>
          <p:cNvSpPr/>
          <p:nvPr/>
        </p:nvSpPr>
        <p:spPr bwMode="auto">
          <a:xfrm>
            <a:off x="4812010" y="1503163"/>
            <a:ext cx="2417525" cy="4780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5954BD1-D2C1-4795-9D12-04393239EFE6}"/>
              </a:ext>
            </a:extLst>
          </p:cNvPr>
          <p:cNvSpPr/>
          <p:nvPr/>
        </p:nvSpPr>
        <p:spPr bwMode="auto">
          <a:xfrm>
            <a:off x="3725863" y="1503163"/>
            <a:ext cx="3513137" cy="4780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08F6C60-6E74-4B3C-8806-07E79E139074}"/>
              </a:ext>
            </a:extLst>
          </p:cNvPr>
          <p:cNvSpPr/>
          <p:nvPr/>
        </p:nvSpPr>
        <p:spPr bwMode="auto">
          <a:xfrm>
            <a:off x="2828865" y="1503163"/>
            <a:ext cx="4562535" cy="4780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FD7520B-85D0-4C03-A724-A6230749BCF0}"/>
              </a:ext>
            </a:extLst>
          </p:cNvPr>
          <p:cNvSpPr/>
          <p:nvPr/>
        </p:nvSpPr>
        <p:spPr bwMode="auto">
          <a:xfrm>
            <a:off x="1824566" y="1503163"/>
            <a:ext cx="5414434" cy="4780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2" grpId="0" animBg="1"/>
      <p:bldP spid="2" grpId="1" animBg="1"/>
      <p:bldP spid="3" grpId="0" animBg="1"/>
      <p:bldP spid="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5A7BFD9-B591-4112-9E87-1EB7CD35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51E2FE2D-A782-47B3-AA6C-7CF5BECD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A590E-B410-4B38-8B08-52E0DEA944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0" name="TextBox 5">
            <a:extLst>
              <a:ext uri="{FF2B5EF4-FFF2-40B4-BE49-F238E27FC236}">
                <a16:creationId xmlns:a16="http://schemas.microsoft.com/office/drawing/2014/main" id="{ECB148FC-CC1F-4169-BDBA-5217045A6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70661" name="Rectangle 11">
            <a:extLst>
              <a:ext uri="{FF2B5EF4-FFF2-40B4-BE49-F238E27FC236}">
                <a16:creationId xmlns:a16="http://schemas.microsoft.com/office/drawing/2014/main" id="{FF1446BA-0F5C-4840-9CD3-28513EF9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2" name="Rectangle 12">
            <a:extLst>
              <a:ext uri="{FF2B5EF4-FFF2-40B4-BE49-F238E27FC236}">
                <a16:creationId xmlns:a16="http://schemas.microsoft.com/office/drawing/2014/main" id="{6CE69D3B-6D7E-4A57-AEFB-AA1E8F9EB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3" name="Rectangle 13">
            <a:extLst>
              <a:ext uri="{FF2B5EF4-FFF2-40B4-BE49-F238E27FC236}">
                <a16:creationId xmlns:a16="http://schemas.microsoft.com/office/drawing/2014/main" id="{AB5BD495-CD6B-4BE3-8516-E04F1966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4" name="Rectangle 14">
            <a:extLst>
              <a:ext uri="{FF2B5EF4-FFF2-40B4-BE49-F238E27FC236}">
                <a16:creationId xmlns:a16="http://schemas.microsoft.com/office/drawing/2014/main" id="{67A11DE9-6A07-405D-A1E5-D6E8330C3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5" name="Rectangle 15">
            <a:extLst>
              <a:ext uri="{FF2B5EF4-FFF2-40B4-BE49-F238E27FC236}">
                <a16:creationId xmlns:a16="http://schemas.microsoft.com/office/drawing/2014/main" id="{071451E5-8A65-4318-99D3-CCFF2622A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6" name="Rectangle 18">
            <a:extLst>
              <a:ext uri="{FF2B5EF4-FFF2-40B4-BE49-F238E27FC236}">
                <a16:creationId xmlns:a16="http://schemas.microsoft.com/office/drawing/2014/main" id="{5AD09909-C46B-4EE2-978C-8BAC3CB7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7" name="Rectangle 20">
            <a:extLst>
              <a:ext uri="{FF2B5EF4-FFF2-40B4-BE49-F238E27FC236}">
                <a16:creationId xmlns:a16="http://schemas.microsoft.com/office/drawing/2014/main" id="{F1AADFA1-DE14-4ACC-9151-D83D3806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8" name="Rectangle 21">
            <a:extLst>
              <a:ext uri="{FF2B5EF4-FFF2-40B4-BE49-F238E27FC236}">
                <a16:creationId xmlns:a16="http://schemas.microsoft.com/office/drawing/2014/main" id="{D4242DFD-1DC8-4DC5-BBE3-EE0DAC2A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69" name="Rectangle 24">
            <a:extLst>
              <a:ext uri="{FF2B5EF4-FFF2-40B4-BE49-F238E27FC236}">
                <a16:creationId xmlns:a16="http://schemas.microsoft.com/office/drawing/2014/main" id="{E7FD5473-E5F0-43FB-9C09-B54C66D1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70" name="Rectangle 25">
            <a:extLst>
              <a:ext uri="{FF2B5EF4-FFF2-40B4-BE49-F238E27FC236}">
                <a16:creationId xmlns:a16="http://schemas.microsoft.com/office/drawing/2014/main" id="{B4534B0C-FC2E-46D3-94A7-DA8F2090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71" name="Rectangle 26">
            <a:extLst>
              <a:ext uri="{FF2B5EF4-FFF2-40B4-BE49-F238E27FC236}">
                <a16:creationId xmlns:a16="http://schemas.microsoft.com/office/drawing/2014/main" id="{8D1508AF-F99A-43DD-BD70-04E5A314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72" name="Rectangle 30">
            <a:extLst>
              <a:ext uri="{FF2B5EF4-FFF2-40B4-BE49-F238E27FC236}">
                <a16:creationId xmlns:a16="http://schemas.microsoft.com/office/drawing/2014/main" id="{926D9B0D-7E63-42D0-ABA5-F7A3D11DC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73" name="Rectangle 31">
            <a:extLst>
              <a:ext uri="{FF2B5EF4-FFF2-40B4-BE49-F238E27FC236}">
                <a16:creationId xmlns:a16="http://schemas.microsoft.com/office/drawing/2014/main" id="{32F8599A-B970-49C2-B545-A8367527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74" name="Rectangle 36">
            <a:extLst>
              <a:ext uri="{FF2B5EF4-FFF2-40B4-BE49-F238E27FC236}">
                <a16:creationId xmlns:a16="http://schemas.microsoft.com/office/drawing/2014/main" id="{C1113B6B-C367-4BAE-8EC8-C7D406EC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D0D35B-48B9-49EC-B155-51BA13AC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4FD21-529F-4FBB-8BA8-1A47915A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F2352-117C-4CB3-BA09-E7F02B18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F20739-C2BC-4445-96A9-EFA393306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99697E-053D-48BB-8E71-C077DB6A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83CCD2-5469-466A-AEF0-DB2D75C49BED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5400000">
            <a:off x="3468688" y="3213100"/>
            <a:ext cx="92075" cy="9175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79CA00-76E8-4C68-BEB1-222B21C24D1C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5400000">
            <a:off x="3655219" y="3917156"/>
            <a:ext cx="609600" cy="269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2" name="Text Box 4">
            <a:extLst>
              <a:ext uri="{FF2B5EF4-FFF2-40B4-BE49-F238E27FC236}">
                <a16:creationId xmlns:a16="http://schemas.microsoft.com/office/drawing/2014/main" id="{DD67551C-48DB-49ED-AF82-5ECD977D9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37717E7F-CA9D-47A3-B67C-6B7C0AC2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FF2-AAE4-AA87-4EF0-18711CDB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7938"/>
            <a:ext cx="8229600" cy="1143000"/>
          </a:xfrm>
        </p:spPr>
        <p:txBody>
          <a:bodyPr/>
          <a:lstStyle/>
          <a:p>
            <a:r>
              <a:rPr lang="en-US" dirty="0"/>
              <a:t>Syntactic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6EB0-AA5D-D918-B3B9-DBE98D6E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Syntactic parsing are useful for downstream NLP tasks</a:t>
            </a:r>
          </a:p>
          <a:p>
            <a:pPr lvl="1"/>
            <a:r>
              <a:rPr lang="en-US" dirty="0"/>
              <a:t>Extract noun phrases or entities</a:t>
            </a:r>
          </a:p>
          <a:p>
            <a:pPr lvl="1"/>
            <a:r>
              <a:rPr lang="en-US" dirty="0"/>
              <a:t>Determine arguments of verbs</a:t>
            </a:r>
          </a:p>
          <a:p>
            <a:pPr lvl="1"/>
            <a:r>
              <a:rPr lang="en-US" dirty="0"/>
              <a:t>Determine relation between words and other words or phrases in a sentence</a:t>
            </a:r>
          </a:p>
          <a:p>
            <a:pPr lvl="1"/>
            <a:r>
              <a:rPr lang="en-US" dirty="0"/>
              <a:t>Resolve ambiguities</a:t>
            </a:r>
          </a:p>
          <a:p>
            <a:pPr lvl="1"/>
            <a:r>
              <a:rPr lang="en-US" dirty="0"/>
              <a:t>Help understand the meaning of the sentence</a:t>
            </a:r>
          </a:p>
          <a:p>
            <a:r>
              <a:rPr lang="en-US" dirty="0"/>
              <a:t>End-to-end deep learning models have lately reduced the need for syntactic parsing though</a:t>
            </a:r>
          </a:p>
          <a:p>
            <a:r>
              <a:rPr lang="en-US" dirty="0"/>
              <a:t>There are two main types of syntactic parsing: </a:t>
            </a:r>
          </a:p>
          <a:p>
            <a:pPr lvl="1"/>
            <a:r>
              <a:rPr lang="en-US" dirty="0"/>
              <a:t>Phrase structure grammar parsing</a:t>
            </a:r>
          </a:p>
          <a:p>
            <a:pPr lvl="2"/>
            <a:r>
              <a:rPr lang="en-US" dirty="0"/>
              <a:t>There are many other grammar formalisms too </a:t>
            </a:r>
          </a:p>
          <a:p>
            <a:pPr lvl="1"/>
            <a:r>
              <a:rPr lang="en-US" dirty="0"/>
              <a:t>Dependency parsing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35C3AA6-ECE9-4DA3-B0E8-1361691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575D3103-C47D-461F-82E0-3834632E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BB797-DD03-4F40-96B3-466D7236F0A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85" name="Rectangle 11">
            <a:extLst>
              <a:ext uri="{FF2B5EF4-FFF2-40B4-BE49-F238E27FC236}">
                <a16:creationId xmlns:a16="http://schemas.microsoft.com/office/drawing/2014/main" id="{721CC3A7-614F-4FEF-AE82-9CD64398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86" name="Rectangle 12">
            <a:extLst>
              <a:ext uri="{FF2B5EF4-FFF2-40B4-BE49-F238E27FC236}">
                <a16:creationId xmlns:a16="http://schemas.microsoft.com/office/drawing/2014/main" id="{B5634AEE-FCEB-49D7-9690-865A202F9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87" name="Rectangle 13">
            <a:extLst>
              <a:ext uri="{FF2B5EF4-FFF2-40B4-BE49-F238E27FC236}">
                <a16:creationId xmlns:a16="http://schemas.microsoft.com/office/drawing/2014/main" id="{1EA9BBE8-1BE7-4000-8DFF-7D8D6F04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88" name="Rectangle 14">
            <a:extLst>
              <a:ext uri="{FF2B5EF4-FFF2-40B4-BE49-F238E27FC236}">
                <a16:creationId xmlns:a16="http://schemas.microsoft.com/office/drawing/2014/main" id="{F277AA98-B651-43FD-8F24-40FB898B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89" name="Rectangle 15">
            <a:extLst>
              <a:ext uri="{FF2B5EF4-FFF2-40B4-BE49-F238E27FC236}">
                <a16:creationId xmlns:a16="http://schemas.microsoft.com/office/drawing/2014/main" id="{68C4DB14-81FB-49FB-A39E-0266D1A0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0" name="Rectangle 18">
            <a:extLst>
              <a:ext uri="{FF2B5EF4-FFF2-40B4-BE49-F238E27FC236}">
                <a16:creationId xmlns:a16="http://schemas.microsoft.com/office/drawing/2014/main" id="{A634340A-E447-43CA-AB36-9C8D93FF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1" name="Rectangle 20">
            <a:extLst>
              <a:ext uri="{FF2B5EF4-FFF2-40B4-BE49-F238E27FC236}">
                <a16:creationId xmlns:a16="http://schemas.microsoft.com/office/drawing/2014/main" id="{4C2882FF-30E9-40EC-9B50-BFEF82DD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2" name="Rectangle 21">
            <a:extLst>
              <a:ext uri="{FF2B5EF4-FFF2-40B4-BE49-F238E27FC236}">
                <a16:creationId xmlns:a16="http://schemas.microsoft.com/office/drawing/2014/main" id="{981E7EC2-EE8B-4663-81AE-D2281FAA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3" name="Rectangle 24">
            <a:extLst>
              <a:ext uri="{FF2B5EF4-FFF2-40B4-BE49-F238E27FC236}">
                <a16:creationId xmlns:a16="http://schemas.microsoft.com/office/drawing/2014/main" id="{0565BC86-39D1-42A6-BF93-B9008076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4" name="Rectangle 25">
            <a:extLst>
              <a:ext uri="{FF2B5EF4-FFF2-40B4-BE49-F238E27FC236}">
                <a16:creationId xmlns:a16="http://schemas.microsoft.com/office/drawing/2014/main" id="{D0B111AE-3B09-45A3-BF0A-2A8D5840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5" name="Rectangle 26">
            <a:extLst>
              <a:ext uri="{FF2B5EF4-FFF2-40B4-BE49-F238E27FC236}">
                <a16:creationId xmlns:a16="http://schemas.microsoft.com/office/drawing/2014/main" id="{07E481B6-708E-4519-9382-DA0F0AADA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6" name="Rectangle 30">
            <a:extLst>
              <a:ext uri="{FF2B5EF4-FFF2-40B4-BE49-F238E27FC236}">
                <a16:creationId xmlns:a16="http://schemas.microsoft.com/office/drawing/2014/main" id="{8F6ACFA2-54EA-4DE3-8A15-17556E8A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7" name="Rectangle 31">
            <a:extLst>
              <a:ext uri="{FF2B5EF4-FFF2-40B4-BE49-F238E27FC236}">
                <a16:creationId xmlns:a16="http://schemas.microsoft.com/office/drawing/2014/main" id="{7252D680-275E-4655-9D11-5B94DFE1F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8" name="Rectangle 36">
            <a:extLst>
              <a:ext uri="{FF2B5EF4-FFF2-40B4-BE49-F238E27FC236}">
                <a16:creationId xmlns:a16="http://schemas.microsoft.com/office/drawing/2014/main" id="{572154CD-60E7-45B5-A4C9-9C6AB4673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699" name="TextBox 37">
            <a:extLst>
              <a:ext uri="{FF2B5EF4-FFF2-40B4-BE49-F238E27FC236}">
                <a16:creationId xmlns:a16="http://schemas.microsoft.com/office/drawing/2014/main" id="{F653D5BA-5FA7-485E-BEB7-21684047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00" name="TextBox 38">
            <a:extLst>
              <a:ext uri="{FF2B5EF4-FFF2-40B4-BE49-F238E27FC236}">
                <a16:creationId xmlns:a16="http://schemas.microsoft.com/office/drawing/2014/main" id="{0CCD83EA-AD32-4147-BBBC-B6953098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1701" name="TextBox 39">
            <a:extLst>
              <a:ext uri="{FF2B5EF4-FFF2-40B4-BE49-F238E27FC236}">
                <a16:creationId xmlns:a16="http://schemas.microsoft.com/office/drawing/2014/main" id="{8DF0E26E-0563-4300-9DC1-3473AA7B5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02" name="TextBox 28">
            <a:extLst>
              <a:ext uri="{FF2B5EF4-FFF2-40B4-BE49-F238E27FC236}">
                <a16:creationId xmlns:a16="http://schemas.microsoft.com/office/drawing/2014/main" id="{ECA61E04-F328-44D6-99D3-DA43B0A4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1703" name="TextBox 29">
            <a:extLst>
              <a:ext uri="{FF2B5EF4-FFF2-40B4-BE49-F238E27FC236}">
                <a16:creationId xmlns:a16="http://schemas.microsoft.com/office/drawing/2014/main" id="{500B2933-009F-4DFA-93F3-2FA9F1130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grpSp>
        <p:nvGrpSpPr>
          <p:cNvPr id="71704" name="Group 43">
            <a:extLst>
              <a:ext uri="{FF2B5EF4-FFF2-40B4-BE49-F238E27FC236}">
                <a16:creationId xmlns:a16="http://schemas.microsoft.com/office/drawing/2014/main" id="{685536EE-2826-4643-A1D8-013DE0B98E32}"/>
              </a:ext>
            </a:extLst>
          </p:cNvPr>
          <p:cNvGrpSpPr>
            <a:grpSpLocks/>
          </p:cNvGrpSpPr>
          <p:nvPr/>
        </p:nvGrpSpPr>
        <p:grpSpPr bwMode="auto">
          <a:xfrm>
            <a:off x="2562225" y="2443163"/>
            <a:ext cx="1549400" cy="962025"/>
            <a:chOff x="2562726" y="2442412"/>
            <a:chExt cx="1548894" cy="962525"/>
          </a:xfrm>
        </p:grpSpPr>
        <p:sp>
          <p:nvSpPr>
            <p:cNvPr id="71706" name="TextBox 32">
              <a:extLst>
                <a:ext uri="{FF2B5EF4-FFF2-40B4-BE49-F238E27FC236}">
                  <a16:creationId xmlns:a16="http://schemas.microsoft.com/office/drawing/2014/main" id="{3A82EC28-EB8D-48A3-937B-F7EC3B8A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770" y="2470484"/>
              <a:ext cx="3898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VP</a:t>
              </a:r>
            </a:p>
          </p:txBody>
        </p:sp>
        <p:cxnSp>
          <p:nvCxnSpPr>
            <p:cNvPr id="71707" name="Straight Arrow Connector 40">
              <a:extLst>
                <a:ext uri="{FF2B5EF4-FFF2-40B4-BE49-F238E27FC236}">
                  <a16:creationId xmlns:a16="http://schemas.microsoft.com/office/drawing/2014/main" id="{1CCCEC69-2501-45CA-B557-2324F7076D4A}"/>
                </a:ext>
              </a:extLst>
            </p:cNvPr>
            <p:cNvCxnSpPr>
              <a:cxnSpLocks noChangeShapeType="1"/>
              <a:stCxn id="71706" idx="2"/>
            </p:cNvCxnSpPr>
            <p:nvPr/>
          </p:nvCxnSpPr>
          <p:spPr bwMode="auto">
            <a:xfrm rot="5400000" flipH="1">
              <a:off x="3087175" y="1917963"/>
              <a:ext cx="305072" cy="135396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8" name="Straight Arrow Connector 42">
              <a:extLst>
                <a:ext uri="{FF2B5EF4-FFF2-40B4-BE49-F238E27FC236}">
                  <a16:creationId xmlns:a16="http://schemas.microsoft.com/office/drawing/2014/main" id="{6C77A310-C5AB-4D29-94D1-5C17DF0E0BE4}"/>
                </a:ext>
              </a:extLst>
            </p:cNvPr>
            <p:cNvCxnSpPr>
              <a:cxnSpLocks noChangeShapeType="1"/>
              <a:stCxn id="71706" idx="2"/>
            </p:cNvCxnSpPr>
            <p:nvPr/>
          </p:nvCxnSpPr>
          <p:spPr bwMode="auto">
            <a:xfrm rot="16200000" flipH="1">
              <a:off x="3602799" y="3061378"/>
              <a:ext cx="657454" cy="2966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05" name="Text Box 4">
            <a:extLst>
              <a:ext uri="{FF2B5EF4-FFF2-40B4-BE49-F238E27FC236}">
                <a16:creationId xmlns:a16="http://schemas.microsoft.com/office/drawing/2014/main" id="{E1A74813-7C67-4916-AA8C-0FA886425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489C46C7-F666-4689-B1A0-99A9F447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7F29510D-1AF4-42CB-BB3C-2861944E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5EC18984-271F-4F54-967A-24ABA3C4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AFC65A20-6130-4546-B335-5328A4B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65357-CB40-4906-85E4-4E4D6999802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09" name="Rectangle 11">
            <a:extLst>
              <a:ext uri="{FF2B5EF4-FFF2-40B4-BE49-F238E27FC236}">
                <a16:creationId xmlns:a16="http://schemas.microsoft.com/office/drawing/2014/main" id="{1F4FDB83-F372-4A04-BF75-75EFDD5E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0" name="Rectangle 12">
            <a:extLst>
              <a:ext uri="{FF2B5EF4-FFF2-40B4-BE49-F238E27FC236}">
                <a16:creationId xmlns:a16="http://schemas.microsoft.com/office/drawing/2014/main" id="{14D4FFB7-3AD8-4A00-BE12-9F2D6D27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1" name="Rectangle 13">
            <a:extLst>
              <a:ext uri="{FF2B5EF4-FFF2-40B4-BE49-F238E27FC236}">
                <a16:creationId xmlns:a16="http://schemas.microsoft.com/office/drawing/2014/main" id="{5392FB56-18B8-40E7-8BC3-68A001F2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2" name="Rectangle 14">
            <a:extLst>
              <a:ext uri="{FF2B5EF4-FFF2-40B4-BE49-F238E27FC236}">
                <a16:creationId xmlns:a16="http://schemas.microsoft.com/office/drawing/2014/main" id="{1954596D-E1C7-4024-8F74-4DE93D4C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3" name="Rectangle 15">
            <a:extLst>
              <a:ext uri="{FF2B5EF4-FFF2-40B4-BE49-F238E27FC236}">
                <a16:creationId xmlns:a16="http://schemas.microsoft.com/office/drawing/2014/main" id="{239B75E5-41F0-4AA2-A279-F4C1C48B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4" name="Rectangle 18">
            <a:extLst>
              <a:ext uri="{FF2B5EF4-FFF2-40B4-BE49-F238E27FC236}">
                <a16:creationId xmlns:a16="http://schemas.microsoft.com/office/drawing/2014/main" id="{E17D77F1-05A8-4AF0-BE7B-BCF0A0C2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5" name="Rectangle 20">
            <a:extLst>
              <a:ext uri="{FF2B5EF4-FFF2-40B4-BE49-F238E27FC236}">
                <a16:creationId xmlns:a16="http://schemas.microsoft.com/office/drawing/2014/main" id="{12C37DAB-8B04-4EBA-A5F1-F4953B12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6" name="Rectangle 21">
            <a:extLst>
              <a:ext uri="{FF2B5EF4-FFF2-40B4-BE49-F238E27FC236}">
                <a16:creationId xmlns:a16="http://schemas.microsoft.com/office/drawing/2014/main" id="{809E82A2-4102-46DA-BAFF-7E19D9C7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7" name="Rectangle 24">
            <a:extLst>
              <a:ext uri="{FF2B5EF4-FFF2-40B4-BE49-F238E27FC236}">
                <a16:creationId xmlns:a16="http://schemas.microsoft.com/office/drawing/2014/main" id="{517B8876-402E-42FE-B71B-89E5F914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8" name="Rectangle 25">
            <a:extLst>
              <a:ext uri="{FF2B5EF4-FFF2-40B4-BE49-F238E27FC236}">
                <a16:creationId xmlns:a16="http://schemas.microsoft.com/office/drawing/2014/main" id="{8175E2AA-F139-4BA3-9804-3035A3EF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19" name="Rectangle 26">
            <a:extLst>
              <a:ext uri="{FF2B5EF4-FFF2-40B4-BE49-F238E27FC236}">
                <a16:creationId xmlns:a16="http://schemas.microsoft.com/office/drawing/2014/main" id="{90872E8E-5C94-40DE-8B6D-54171109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20" name="Rectangle 30">
            <a:extLst>
              <a:ext uri="{FF2B5EF4-FFF2-40B4-BE49-F238E27FC236}">
                <a16:creationId xmlns:a16="http://schemas.microsoft.com/office/drawing/2014/main" id="{B21535CB-2795-434C-A6D2-88A496A5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21" name="Rectangle 31">
            <a:extLst>
              <a:ext uri="{FF2B5EF4-FFF2-40B4-BE49-F238E27FC236}">
                <a16:creationId xmlns:a16="http://schemas.microsoft.com/office/drawing/2014/main" id="{4003819C-447D-495C-BA23-FC21907D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22" name="Rectangle 36">
            <a:extLst>
              <a:ext uri="{FF2B5EF4-FFF2-40B4-BE49-F238E27FC236}">
                <a16:creationId xmlns:a16="http://schemas.microsoft.com/office/drawing/2014/main" id="{880DE56D-5D9E-4580-A1A6-D77FAE943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23" name="TextBox 37">
            <a:extLst>
              <a:ext uri="{FF2B5EF4-FFF2-40B4-BE49-F238E27FC236}">
                <a16:creationId xmlns:a16="http://schemas.microsoft.com/office/drawing/2014/main" id="{4C54D457-E153-4703-BDE5-C114D198A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24" name="TextBox 38">
            <a:extLst>
              <a:ext uri="{FF2B5EF4-FFF2-40B4-BE49-F238E27FC236}">
                <a16:creationId xmlns:a16="http://schemas.microsoft.com/office/drawing/2014/main" id="{B23DDC63-B52D-4A97-8DF7-C420E6615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2725" name="TextBox 39">
            <a:extLst>
              <a:ext uri="{FF2B5EF4-FFF2-40B4-BE49-F238E27FC236}">
                <a16:creationId xmlns:a16="http://schemas.microsoft.com/office/drawing/2014/main" id="{DFB37511-5754-4CC1-B2B1-E402A3524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26" name="TextBox 28">
            <a:extLst>
              <a:ext uri="{FF2B5EF4-FFF2-40B4-BE49-F238E27FC236}">
                <a16:creationId xmlns:a16="http://schemas.microsoft.com/office/drawing/2014/main" id="{F8B7CA6A-593E-4F3C-82DA-207C820E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2727" name="TextBox 29">
            <a:extLst>
              <a:ext uri="{FF2B5EF4-FFF2-40B4-BE49-F238E27FC236}">
                <a16:creationId xmlns:a16="http://schemas.microsoft.com/office/drawing/2014/main" id="{1E1BED6A-C04B-4B69-ACB4-A88365DF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grpSp>
        <p:nvGrpSpPr>
          <p:cNvPr id="72728" name="Group 43">
            <a:extLst>
              <a:ext uri="{FF2B5EF4-FFF2-40B4-BE49-F238E27FC236}">
                <a16:creationId xmlns:a16="http://schemas.microsoft.com/office/drawing/2014/main" id="{89AA604A-9421-461C-9FB8-24C5E28EBD7A}"/>
              </a:ext>
            </a:extLst>
          </p:cNvPr>
          <p:cNvGrpSpPr>
            <a:grpSpLocks/>
          </p:cNvGrpSpPr>
          <p:nvPr/>
        </p:nvGrpSpPr>
        <p:grpSpPr bwMode="auto">
          <a:xfrm>
            <a:off x="2586038" y="2382838"/>
            <a:ext cx="1525587" cy="1022350"/>
            <a:chOff x="2586790" y="2382253"/>
            <a:chExt cx="1524830" cy="1022684"/>
          </a:xfrm>
        </p:grpSpPr>
        <p:sp>
          <p:nvSpPr>
            <p:cNvPr id="72731" name="TextBox 32">
              <a:extLst>
                <a:ext uri="{FF2B5EF4-FFF2-40B4-BE49-F238E27FC236}">
                  <a16:creationId xmlns:a16="http://schemas.microsoft.com/office/drawing/2014/main" id="{E4AE1678-5188-4659-B31D-2B3C3F8FF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770" y="2470484"/>
              <a:ext cx="3898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VP</a:t>
              </a:r>
            </a:p>
          </p:txBody>
        </p:sp>
        <p:cxnSp>
          <p:nvCxnSpPr>
            <p:cNvPr id="72732" name="Straight Arrow Connector 40">
              <a:extLst>
                <a:ext uri="{FF2B5EF4-FFF2-40B4-BE49-F238E27FC236}">
                  <a16:creationId xmlns:a16="http://schemas.microsoft.com/office/drawing/2014/main" id="{7FB350CD-C8D3-4319-848C-BF0CAAF9B6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586790" y="2394289"/>
              <a:ext cx="1299413" cy="3609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3" name="Straight Arrow Connector 42">
              <a:extLst>
                <a:ext uri="{FF2B5EF4-FFF2-40B4-BE49-F238E27FC236}">
                  <a16:creationId xmlns:a16="http://schemas.microsoft.com/office/drawing/2014/main" id="{826FDBA6-25D1-4849-9118-6C78484EBD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410952" y="2869532"/>
              <a:ext cx="1022684" cy="4812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29" name="TextBox 27">
            <a:extLst>
              <a:ext uri="{FF2B5EF4-FFF2-40B4-BE49-F238E27FC236}">
                <a16:creationId xmlns:a16="http://schemas.microsoft.com/office/drawing/2014/main" id="{99E58CB0-3D56-4F32-86BD-E278A23EB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2730" name="Text Box 4">
            <a:extLst>
              <a:ext uri="{FF2B5EF4-FFF2-40B4-BE49-F238E27FC236}">
                <a16:creationId xmlns:a16="http://schemas.microsoft.com/office/drawing/2014/main" id="{3B1F83F8-7581-4742-B696-D99B21C1D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F25DC5B8-0F58-4E95-9731-99DA9F5EF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31A2172-88BA-41F2-BE45-A1E08E1D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87D7B2F-D96D-4EBE-B1BB-87CC0311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F99D77B3-CA77-424D-A0C7-83C91EF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F54B3D-FBB3-41BA-8D70-8F7295FED5C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3" name="Rectangle 11">
            <a:extLst>
              <a:ext uri="{FF2B5EF4-FFF2-40B4-BE49-F238E27FC236}">
                <a16:creationId xmlns:a16="http://schemas.microsoft.com/office/drawing/2014/main" id="{DA94C6C6-4024-45A9-B9E3-6D00717A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4" name="Rectangle 12">
            <a:extLst>
              <a:ext uri="{FF2B5EF4-FFF2-40B4-BE49-F238E27FC236}">
                <a16:creationId xmlns:a16="http://schemas.microsoft.com/office/drawing/2014/main" id="{B343E2AC-F0BD-4B3D-9461-2A527BDFB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5" name="Rectangle 13">
            <a:extLst>
              <a:ext uri="{FF2B5EF4-FFF2-40B4-BE49-F238E27FC236}">
                <a16:creationId xmlns:a16="http://schemas.microsoft.com/office/drawing/2014/main" id="{8B78F8BD-BEC6-4C39-8FCC-A6BCFF60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6" name="Rectangle 14">
            <a:extLst>
              <a:ext uri="{FF2B5EF4-FFF2-40B4-BE49-F238E27FC236}">
                <a16:creationId xmlns:a16="http://schemas.microsoft.com/office/drawing/2014/main" id="{66B6EF28-4E87-4469-9665-4A518C44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7" name="Rectangle 15">
            <a:extLst>
              <a:ext uri="{FF2B5EF4-FFF2-40B4-BE49-F238E27FC236}">
                <a16:creationId xmlns:a16="http://schemas.microsoft.com/office/drawing/2014/main" id="{4EBAB23E-3A07-4BC6-AF5E-375FFCD9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8" name="Rectangle 18">
            <a:extLst>
              <a:ext uri="{FF2B5EF4-FFF2-40B4-BE49-F238E27FC236}">
                <a16:creationId xmlns:a16="http://schemas.microsoft.com/office/drawing/2014/main" id="{3B7CC0C1-3609-465E-A1C9-FC6BA01A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9" name="Rectangle 20">
            <a:extLst>
              <a:ext uri="{FF2B5EF4-FFF2-40B4-BE49-F238E27FC236}">
                <a16:creationId xmlns:a16="http://schemas.microsoft.com/office/drawing/2014/main" id="{0313CB0E-D122-4DBC-A369-2202E3054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0" name="Rectangle 21">
            <a:extLst>
              <a:ext uri="{FF2B5EF4-FFF2-40B4-BE49-F238E27FC236}">
                <a16:creationId xmlns:a16="http://schemas.microsoft.com/office/drawing/2014/main" id="{CB29E95F-1583-44AB-8C26-1C9AC6B6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1" name="Rectangle 24">
            <a:extLst>
              <a:ext uri="{FF2B5EF4-FFF2-40B4-BE49-F238E27FC236}">
                <a16:creationId xmlns:a16="http://schemas.microsoft.com/office/drawing/2014/main" id="{CB7F5FCD-B2C3-478C-939F-7493F4BE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2" name="Rectangle 25">
            <a:extLst>
              <a:ext uri="{FF2B5EF4-FFF2-40B4-BE49-F238E27FC236}">
                <a16:creationId xmlns:a16="http://schemas.microsoft.com/office/drawing/2014/main" id="{78731850-FCD1-417F-A59A-1B67F8EF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3" name="Rectangle 26">
            <a:extLst>
              <a:ext uri="{FF2B5EF4-FFF2-40B4-BE49-F238E27FC236}">
                <a16:creationId xmlns:a16="http://schemas.microsoft.com/office/drawing/2014/main" id="{652834F9-FBF3-48F7-89A5-D8CD7BEB5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4" name="Rectangle 30">
            <a:extLst>
              <a:ext uri="{FF2B5EF4-FFF2-40B4-BE49-F238E27FC236}">
                <a16:creationId xmlns:a16="http://schemas.microsoft.com/office/drawing/2014/main" id="{E122E158-C705-428B-91E1-934B4FFE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5" name="Rectangle 31">
            <a:extLst>
              <a:ext uri="{FF2B5EF4-FFF2-40B4-BE49-F238E27FC236}">
                <a16:creationId xmlns:a16="http://schemas.microsoft.com/office/drawing/2014/main" id="{15649D11-C73B-4298-BF20-6C3A196E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6" name="Rectangle 36">
            <a:extLst>
              <a:ext uri="{FF2B5EF4-FFF2-40B4-BE49-F238E27FC236}">
                <a16:creationId xmlns:a16="http://schemas.microsoft.com/office/drawing/2014/main" id="{F6F4E7E2-1D11-4509-BFD6-BBF3E50A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7" name="TextBox 37">
            <a:extLst>
              <a:ext uri="{FF2B5EF4-FFF2-40B4-BE49-F238E27FC236}">
                <a16:creationId xmlns:a16="http://schemas.microsoft.com/office/drawing/2014/main" id="{2CD9C6C0-982F-4AF7-8837-9D90FA81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48" name="TextBox 38">
            <a:extLst>
              <a:ext uri="{FF2B5EF4-FFF2-40B4-BE49-F238E27FC236}">
                <a16:creationId xmlns:a16="http://schemas.microsoft.com/office/drawing/2014/main" id="{EFD02ACF-5708-4910-AB00-9A28703A2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3749" name="TextBox 39">
            <a:extLst>
              <a:ext uri="{FF2B5EF4-FFF2-40B4-BE49-F238E27FC236}">
                <a16:creationId xmlns:a16="http://schemas.microsoft.com/office/drawing/2014/main" id="{AD0926F6-CD84-48C4-89B2-88F5E64EC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50" name="TextBox 28">
            <a:extLst>
              <a:ext uri="{FF2B5EF4-FFF2-40B4-BE49-F238E27FC236}">
                <a16:creationId xmlns:a16="http://schemas.microsoft.com/office/drawing/2014/main" id="{274130B1-E3B9-4D4E-89A5-A5FA6E1A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3751" name="TextBox 29">
            <a:extLst>
              <a:ext uri="{FF2B5EF4-FFF2-40B4-BE49-F238E27FC236}">
                <a16:creationId xmlns:a16="http://schemas.microsoft.com/office/drawing/2014/main" id="{C0C61664-B223-47CF-A68E-B8D22D07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3752" name="TextBox 32">
            <a:extLst>
              <a:ext uri="{FF2B5EF4-FFF2-40B4-BE49-F238E27FC236}">
                <a16:creationId xmlns:a16="http://schemas.microsoft.com/office/drawing/2014/main" id="{559F40BF-8D40-4125-8158-8A1EE7A9D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73753" name="TextBox 27">
            <a:extLst>
              <a:ext uri="{FF2B5EF4-FFF2-40B4-BE49-F238E27FC236}">
                <a16:creationId xmlns:a16="http://schemas.microsoft.com/office/drawing/2014/main" id="{48AD5613-6C50-47D7-BAEC-E7A35C04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3754" name="Text Box 4">
            <a:extLst>
              <a:ext uri="{FF2B5EF4-FFF2-40B4-BE49-F238E27FC236}">
                <a16:creationId xmlns:a16="http://schemas.microsoft.com/office/drawing/2014/main" id="{87C01117-F009-4746-9A2A-FCE71F8E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8F41507B-0089-4395-B3DC-8792DE0D7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3BD1E3AE-7A9A-4D8B-8A9D-0EC0F1A8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7A68304-6623-48A2-8805-AC021DE2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49E1296D-86D1-4BCE-8FB8-4D6F7456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96F5C-4C11-4B82-A80F-7E2EFE2F03F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57" name="Rectangle 11">
            <a:extLst>
              <a:ext uri="{FF2B5EF4-FFF2-40B4-BE49-F238E27FC236}">
                <a16:creationId xmlns:a16="http://schemas.microsoft.com/office/drawing/2014/main" id="{103CBBF9-AD38-479B-B832-F2390543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58" name="Rectangle 12">
            <a:extLst>
              <a:ext uri="{FF2B5EF4-FFF2-40B4-BE49-F238E27FC236}">
                <a16:creationId xmlns:a16="http://schemas.microsoft.com/office/drawing/2014/main" id="{D41D301F-F34C-4176-90F7-FE2F6815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59" name="Rectangle 13">
            <a:extLst>
              <a:ext uri="{FF2B5EF4-FFF2-40B4-BE49-F238E27FC236}">
                <a16:creationId xmlns:a16="http://schemas.microsoft.com/office/drawing/2014/main" id="{2BB70666-19B3-4CE4-A74A-873543E8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0" name="Rectangle 14">
            <a:extLst>
              <a:ext uri="{FF2B5EF4-FFF2-40B4-BE49-F238E27FC236}">
                <a16:creationId xmlns:a16="http://schemas.microsoft.com/office/drawing/2014/main" id="{25A4AA4C-031A-4461-96DE-255210EB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1" name="Rectangle 15">
            <a:extLst>
              <a:ext uri="{FF2B5EF4-FFF2-40B4-BE49-F238E27FC236}">
                <a16:creationId xmlns:a16="http://schemas.microsoft.com/office/drawing/2014/main" id="{14A0C1E7-62A3-4C19-85BA-C29573387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2" name="Rectangle 18">
            <a:extLst>
              <a:ext uri="{FF2B5EF4-FFF2-40B4-BE49-F238E27FC236}">
                <a16:creationId xmlns:a16="http://schemas.microsoft.com/office/drawing/2014/main" id="{BF044E8A-E52E-49B3-BFB2-914AB1C7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3" name="Rectangle 20">
            <a:extLst>
              <a:ext uri="{FF2B5EF4-FFF2-40B4-BE49-F238E27FC236}">
                <a16:creationId xmlns:a16="http://schemas.microsoft.com/office/drawing/2014/main" id="{E8B4BA3A-1FBE-494A-B4D5-40BBCC24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4" name="Rectangle 21">
            <a:extLst>
              <a:ext uri="{FF2B5EF4-FFF2-40B4-BE49-F238E27FC236}">
                <a16:creationId xmlns:a16="http://schemas.microsoft.com/office/drawing/2014/main" id="{092E7D87-2169-410C-BB03-69F30AF7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5" name="Rectangle 24">
            <a:extLst>
              <a:ext uri="{FF2B5EF4-FFF2-40B4-BE49-F238E27FC236}">
                <a16:creationId xmlns:a16="http://schemas.microsoft.com/office/drawing/2014/main" id="{D1A67BFB-65B2-4428-8EA0-4556D33E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6" name="Rectangle 25">
            <a:extLst>
              <a:ext uri="{FF2B5EF4-FFF2-40B4-BE49-F238E27FC236}">
                <a16:creationId xmlns:a16="http://schemas.microsoft.com/office/drawing/2014/main" id="{9791A301-3667-44D0-986F-24B3A39E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7" name="Rectangle 26">
            <a:extLst>
              <a:ext uri="{FF2B5EF4-FFF2-40B4-BE49-F238E27FC236}">
                <a16:creationId xmlns:a16="http://schemas.microsoft.com/office/drawing/2014/main" id="{553D8F35-C4DC-416C-A39A-716B287B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8" name="Rectangle 30">
            <a:extLst>
              <a:ext uri="{FF2B5EF4-FFF2-40B4-BE49-F238E27FC236}">
                <a16:creationId xmlns:a16="http://schemas.microsoft.com/office/drawing/2014/main" id="{A4BC5F5C-EA5C-49FD-89AD-245971106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69" name="Rectangle 31">
            <a:extLst>
              <a:ext uri="{FF2B5EF4-FFF2-40B4-BE49-F238E27FC236}">
                <a16:creationId xmlns:a16="http://schemas.microsoft.com/office/drawing/2014/main" id="{5709F4CF-EF7F-46F8-9E11-B7FE3A12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70" name="Rectangle 36">
            <a:extLst>
              <a:ext uri="{FF2B5EF4-FFF2-40B4-BE49-F238E27FC236}">
                <a16:creationId xmlns:a16="http://schemas.microsoft.com/office/drawing/2014/main" id="{DC2B7EC3-AF8B-482B-8FD3-B47952EA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71" name="TextBox 37">
            <a:extLst>
              <a:ext uri="{FF2B5EF4-FFF2-40B4-BE49-F238E27FC236}">
                <a16:creationId xmlns:a16="http://schemas.microsoft.com/office/drawing/2014/main" id="{AD3C45C9-9CD3-4825-941A-A4609D4CB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72" name="TextBox 38">
            <a:extLst>
              <a:ext uri="{FF2B5EF4-FFF2-40B4-BE49-F238E27FC236}">
                <a16:creationId xmlns:a16="http://schemas.microsoft.com/office/drawing/2014/main" id="{93A2EB89-0E03-488A-8D25-F65527715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4773" name="TextBox 39">
            <a:extLst>
              <a:ext uri="{FF2B5EF4-FFF2-40B4-BE49-F238E27FC236}">
                <a16:creationId xmlns:a16="http://schemas.microsoft.com/office/drawing/2014/main" id="{C64D9711-6645-4040-A720-88A8FEAFE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774" name="TextBox 28">
            <a:extLst>
              <a:ext uri="{FF2B5EF4-FFF2-40B4-BE49-F238E27FC236}">
                <a16:creationId xmlns:a16="http://schemas.microsoft.com/office/drawing/2014/main" id="{B826F9B6-63FE-4C6C-B5C5-C86535CCB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4775" name="TextBox 29">
            <a:extLst>
              <a:ext uri="{FF2B5EF4-FFF2-40B4-BE49-F238E27FC236}">
                <a16:creationId xmlns:a16="http://schemas.microsoft.com/office/drawing/2014/main" id="{E28BC03F-304B-4352-B8A3-F962B9CD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4776" name="TextBox 32">
            <a:extLst>
              <a:ext uri="{FF2B5EF4-FFF2-40B4-BE49-F238E27FC236}">
                <a16:creationId xmlns:a16="http://schemas.microsoft.com/office/drawing/2014/main" id="{000CE0DF-B429-40E0-AFD1-12B57BC25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74777" name="TextBox 27">
            <a:extLst>
              <a:ext uri="{FF2B5EF4-FFF2-40B4-BE49-F238E27FC236}">
                <a16:creationId xmlns:a16="http://schemas.microsoft.com/office/drawing/2014/main" id="{2192BFC5-E594-4902-A5D0-98A1487AC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4778" name="TextBox 33">
            <a:extLst>
              <a:ext uri="{FF2B5EF4-FFF2-40B4-BE49-F238E27FC236}">
                <a16:creationId xmlns:a16="http://schemas.microsoft.com/office/drawing/2014/main" id="{953B3DF4-4B0F-491B-8ACB-6C2685AA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84953F-094B-438E-82A6-7921E177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D06BAD-79CE-47EA-8F45-527ACF56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DAF888-4749-429E-A055-03D98902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4782" name="Text Box 4">
            <a:extLst>
              <a:ext uri="{FF2B5EF4-FFF2-40B4-BE49-F238E27FC236}">
                <a16:creationId xmlns:a16="http://schemas.microsoft.com/office/drawing/2014/main" id="{7DEC7640-7D94-4168-BE81-5B72DFCDD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44F9427D-AD9A-4CF2-A04A-62BFB7B1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11983E5B-CB2E-49C1-89DF-7D87FC445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E187C23B-829A-4868-BE4E-F9421776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5F7BDE04-08C2-4090-9E88-10054CE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16724-4074-4F7B-B886-687CF5C5298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1" name="Rectangle 11">
            <a:extLst>
              <a:ext uri="{FF2B5EF4-FFF2-40B4-BE49-F238E27FC236}">
                <a16:creationId xmlns:a16="http://schemas.microsoft.com/office/drawing/2014/main" id="{792FD550-F1AB-46BA-BCBB-F7478085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2" name="Rectangle 12">
            <a:extLst>
              <a:ext uri="{FF2B5EF4-FFF2-40B4-BE49-F238E27FC236}">
                <a16:creationId xmlns:a16="http://schemas.microsoft.com/office/drawing/2014/main" id="{C2052496-2EA3-4AD3-B193-DA8B98EF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3" name="Rectangle 13">
            <a:extLst>
              <a:ext uri="{FF2B5EF4-FFF2-40B4-BE49-F238E27FC236}">
                <a16:creationId xmlns:a16="http://schemas.microsoft.com/office/drawing/2014/main" id="{0010D272-19C0-467B-A132-524EB2F9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4" name="Rectangle 14">
            <a:extLst>
              <a:ext uri="{FF2B5EF4-FFF2-40B4-BE49-F238E27FC236}">
                <a16:creationId xmlns:a16="http://schemas.microsoft.com/office/drawing/2014/main" id="{005DF0B2-A210-4687-B1C1-740E37B56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5" name="Rectangle 15">
            <a:extLst>
              <a:ext uri="{FF2B5EF4-FFF2-40B4-BE49-F238E27FC236}">
                <a16:creationId xmlns:a16="http://schemas.microsoft.com/office/drawing/2014/main" id="{64C2653D-44EC-41C9-A64E-1F19303F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6" name="Rectangle 18">
            <a:extLst>
              <a:ext uri="{FF2B5EF4-FFF2-40B4-BE49-F238E27FC236}">
                <a16:creationId xmlns:a16="http://schemas.microsoft.com/office/drawing/2014/main" id="{B1C9075F-ECAC-4B87-BBB7-FD779634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7" name="Rectangle 20">
            <a:extLst>
              <a:ext uri="{FF2B5EF4-FFF2-40B4-BE49-F238E27FC236}">
                <a16:creationId xmlns:a16="http://schemas.microsoft.com/office/drawing/2014/main" id="{D8DF3209-6E2E-4B1D-8B53-20C3E4E9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8" name="Rectangle 21">
            <a:extLst>
              <a:ext uri="{FF2B5EF4-FFF2-40B4-BE49-F238E27FC236}">
                <a16:creationId xmlns:a16="http://schemas.microsoft.com/office/drawing/2014/main" id="{77FA99EF-4E9A-4B7D-850F-D1F5A4E3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9" name="Rectangle 24">
            <a:extLst>
              <a:ext uri="{FF2B5EF4-FFF2-40B4-BE49-F238E27FC236}">
                <a16:creationId xmlns:a16="http://schemas.microsoft.com/office/drawing/2014/main" id="{6A59AC31-A233-4C99-AF07-2BAA8D8D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0" name="Rectangle 25">
            <a:extLst>
              <a:ext uri="{FF2B5EF4-FFF2-40B4-BE49-F238E27FC236}">
                <a16:creationId xmlns:a16="http://schemas.microsoft.com/office/drawing/2014/main" id="{CB5EE5D3-E6E6-4AA6-A8B2-3DB08014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1" name="Rectangle 26">
            <a:extLst>
              <a:ext uri="{FF2B5EF4-FFF2-40B4-BE49-F238E27FC236}">
                <a16:creationId xmlns:a16="http://schemas.microsoft.com/office/drawing/2014/main" id="{FD8E6AFB-5FF8-421B-A4DD-CAD0C0D3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2" name="Rectangle 30">
            <a:extLst>
              <a:ext uri="{FF2B5EF4-FFF2-40B4-BE49-F238E27FC236}">
                <a16:creationId xmlns:a16="http://schemas.microsoft.com/office/drawing/2014/main" id="{5066B680-AE45-45CB-B455-5201AD46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3" name="Rectangle 31">
            <a:extLst>
              <a:ext uri="{FF2B5EF4-FFF2-40B4-BE49-F238E27FC236}">
                <a16:creationId xmlns:a16="http://schemas.microsoft.com/office/drawing/2014/main" id="{DE1FCAF2-6714-4EDF-A8A0-01F78E1E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4" name="Rectangle 36">
            <a:extLst>
              <a:ext uri="{FF2B5EF4-FFF2-40B4-BE49-F238E27FC236}">
                <a16:creationId xmlns:a16="http://schemas.microsoft.com/office/drawing/2014/main" id="{66E29C26-08B2-4A1F-88EC-25132C75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5" name="TextBox 37">
            <a:extLst>
              <a:ext uri="{FF2B5EF4-FFF2-40B4-BE49-F238E27FC236}">
                <a16:creationId xmlns:a16="http://schemas.microsoft.com/office/drawing/2014/main" id="{5D089CE1-BEA6-4F24-96FF-11DEDE0D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6" name="TextBox 38">
            <a:extLst>
              <a:ext uri="{FF2B5EF4-FFF2-40B4-BE49-F238E27FC236}">
                <a16:creationId xmlns:a16="http://schemas.microsoft.com/office/drawing/2014/main" id="{FD7B6AC7-8D6F-41C3-A1E9-BF63EF19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5797" name="TextBox 39">
            <a:extLst>
              <a:ext uri="{FF2B5EF4-FFF2-40B4-BE49-F238E27FC236}">
                <a16:creationId xmlns:a16="http://schemas.microsoft.com/office/drawing/2014/main" id="{75788335-A7DA-4B81-8423-0AB8C39B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8" name="TextBox 28">
            <a:extLst>
              <a:ext uri="{FF2B5EF4-FFF2-40B4-BE49-F238E27FC236}">
                <a16:creationId xmlns:a16="http://schemas.microsoft.com/office/drawing/2014/main" id="{BCA0823B-3857-4952-8AC4-6E87BF246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5799" name="TextBox 29">
            <a:extLst>
              <a:ext uri="{FF2B5EF4-FFF2-40B4-BE49-F238E27FC236}">
                <a16:creationId xmlns:a16="http://schemas.microsoft.com/office/drawing/2014/main" id="{A13BC5D2-3207-41CA-A55D-425DD40D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5800" name="TextBox 32">
            <a:extLst>
              <a:ext uri="{FF2B5EF4-FFF2-40B4-BE49-F238E27FC236}">
                <a16:creationId xmlns:a16="http://schemas.microsoft.com/office/drawing/2014/main" id="{9B9736E3-CFA3-4C8C-B373-36BD969C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75801" name="TextBox 27">
            <a:extLst>
              <a:ext uri="{FF2B5EF4-FFF2-40B4-BE49-F238E27FC236}">
                <a16:creationId xmlns:a16="http://schemas.microsoft.com/office/drawing/2014/main" id="{781C9AD4-E416-4541-9B53-41A15BD1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5802" name="TextBox 33">
            <a:extLst>
              <a:ext uri="{FF2B5EF4-FFF2-40B4-BE49-F238E27FC236}">
                <a16:creationId xmlns:a16="http://schemas.microsoft.com/office/drawing/2014/main" id="{F6E5DE3C-097F-4EDC-BD74-BE01488B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3" name="TextBox 34">
            <a:extLst>
              <a:ext uri="{FF2B5EF4-FFF2-40B4-BE49-F238E27FC236}">
                <a16:creationId xmlns:a16="http://schemas.microsoft.com/office/drawing/2014/main" id="{4BFFBAB4-9ECD-404F-ABA2-426F8A78F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5804" name="TextBox 35">
            <a:extLst>
              <a:ext uri="{FF2B5EF4-FFF2-40B4-BE49-F238E27FC236}">
                <a16:creationId xmlns:a16="http://schemas.microsoft.com/office/drawing/2014/main" id="{33468C1E-43C2-444D-A5B0-392D5EA7C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5805" name="TextBox 40">
            <a:extLst>
              <a:ext uri="{FF2B5EF4-FFF2-40B4-BE49-F238E27FC236}">
                <a16:creationId xmlns:a16="http://schemas.microsoft.com/office/drawing/2014/main" id="{A11A8527-AC59-4F19-9EB7-9FD615EA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5806" name="TextBox 41">
            <a:extLst>
              <a:ext uri="{FF2B5EF4-FFF2-40B4-BE49-F238E27FC236}">
                <a16:creationId xmlns:a16="http://schemas.microsoft.com/office/drawing/2014/main" id="{C4E90070-5003-42C2-97AC-87176FAB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1E5C53-2FE6-4DE8-9DDB-3BF6A8828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B326E3-630E-4E81-9E60-A166D65312B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016500" y="5329238"/>
            <a:ext cx="8191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6764FB-4C58-4AD6-A879-2FC308BBE51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12607" y="5612606"/>
            <a:ext cx="4699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10" name="Text Box 4">
            <a:extLst>
              <a:ext uri="{FF2B5EF4-FFF2-40B4-BE49-F238E27FC236}">
                <a16:creationId xmlns:a16="http://schemas.microsoft.com/office/drawing/2014/main" id="{279DAB45-3A33-450A-9570-DF2C3138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7711214F-A05A-44A8-9A18-7210E8A8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543226F8-BAC1-4D29-B756-CF0C3D5F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06A1B92-943A-48F4-A49B-3C5EE56C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CE0A07FF-7AC5-4601-B4A2-5EA0B5B0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61547C-65B5-4164-A7DD-55C6200F8EA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5" name="Rectangle 11">
            <a:extLst>
              <a:ext uri="{FF2B5EF4-FFF2-40B4-BE49-F238E27FC236}">
                <a16:creationId xmlns:a16="http://schemas.microsoft.com/office/drawing/2014/main" id="{93A2F9A6-C31D-4A2A-AE87-EC93D6C7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6" name="Rectangle 12">
            <a:extLst>
              <a:ext uri="{FF2B5EF4-FFF2-40B4-BE49-F238E27FC236}">
                <a16:creationId xmlns:a16="http://schemas.microsoft.com/office/drawing/2014/main" id="{1493C96F-F3E4-4C68-A2DD-B47F1BBD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7" name="Rectangle 13">
            <a:extLst>
              <a:ext uri="{FF2B5EF4-FFF2-40B4-BE49-F238E27FC236}">
                <a16:creationId xmlns:a16="http://schemas.microsoft.com/office/drawing/2014/main" id="{C4E8224E-9AF7-40F8-9B9C-DD2FCCED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8" name="Rectangle 14">
            <a:extLst>
              <a:ext uri="{FF2B5EF4-FFF2-40B4-BE49-F238E27FC236}">
                <a16:creationId xmlns:a16="http://schemas.microsoft.com/office/drawing/2014/main" id="{9E4F6CEC-A3C2-4214-B4AB-BCB0B327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9" name="Rectangle 15">
            <a:extLst>
              <a:ext uri="{FF2B5EF4-FFF2-40B4-BE49-F238E27FC236}">
                <a16:creationId xmlns:a16="http://schemas.microsoft.com/office/drawing/2014/main" id="{1C700633-D33B-4706-9661-0367B539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0" name="Rectangle 18">
            <a:extLst>
              <a:ext uri="{FF2B5EF4-FFF2-40B4-BE49-F238E27FC236}">
                <a16:creationId xmlns:a16="http://schemas.microsoft.com/office/drawing/2014/main" id="{5A9B4949-3AC4-4442-957B-2DB33FCE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1" name="Rectangle 20">
            <a:extLst>
              <a:ext uri="{FF2B5EF4-FFF2-40B4-BE49-F238E27FC236}">
                <a16:creationId xmlns:a16="http://schemas.microsoft.com/office/drawing/2014/main" id="{3E36D78C-0325-4D4C-80F8-F6265DEA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2" name="Rectangle 21">
            <a:extLst>
              <a:ext uri="{FF2B5EF4-FFF2-40B4-BE49-F238E27FC236}">
                <a16:creationId xmlns:a16="http://schemas.microsoft.com/office/drawing/2014/main" id="{CDAE62D1-8B31-4F8B-B215-0B07B814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3" name="Rectangle 24">
            <a:extLst>
              <a:ext uri="{FF2B5EF4-FFF2-40B4-BE49-F238E27FC236}">
                <a16:creationId xmlns:a16="http://schemas.microsoft.com/office/drawing/2014/main" id="{AA6F82C0-0B9C-4446-84C0-39BD9A1F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4" name="Rectangle 25">
            <a:extLst>
              <a:ext uri="{FF2B5EF4-FFF2-40B4-BE49-F238E27FC236}">
                <a16:creationId xmlns:a16="http://schemas.microsoft.com/office/drawing/2014/main" id="{7334554B-7D46-49C5-AC86-0B576AC62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5" name="Rectangle 26">
            <a:extLst>
              <a:ext uri="{FF2B5EF4-FFF2-40B4-BE49-F238E27FC236}">
                <a16:creationId xmlns:a16="http://schemas.microsoft.com/office/drawing/2014/main" id="{937A6824-470F-4EBD-B99C-4A165E9C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6" name="Rectangle 30">
            <a:extLst>
              <a:ext uri="{FF2B5EF4-FFF2-40B4-BE49-F238E27FC236}">
                <a16:creationId xmlns:a16="http://schemas.microsoft.com/office/drawing/2014/main" id="{A14DDDCD-60D5-4DCD-AD1D-BC12ACCB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7" name="Rectangle 31">
            <a:extLst>
              <a:ext uri="{FF2B5EF4-FFF2-40B4-BE49-F238E27FC236}">
                <a16:creationId xmlns:a16="http://schemas.microsoft.com/office/drawing/2014/main" id="{183061CE-469E-41F5-A6B6-FFB5602C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8" name="Rectangle 36">
            <a:extLst>
              <a:ext uri="{FF2B5EF4-FFF2-40B4-BE49-F238E27FC236}">
                <a16:creationId xmlns:a16="http://schemas.microsoft.com/office/drawing/2014/main" id="{92A9DF7D-7391-4A81-A0E9-FF83F9965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19" name="TextBox 37">
            <a:extLst>
              <a:ext uri="{FF2B5EF4-FFF2-40B4-BE49-F238E27FC236}">
                <a16:creationId xmlns:a16="http://schemas.microsoft.com/office/drawing/2014/main" id="{922EDCD9-7EA0-42D7-B902-42F0F2A07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20" name="TextBox 38">
            <a:extLst>
              <a:ext uri="{FF2B5EF4-FFF2-40B4-BE49-F238E27FC236}">
                <a16:creationId xmlns:a16="http://schemas.microsoft.com/office/drawing/2014/main" id="{466269B2-9115-4E30-AB68-BAFC70193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6821" name="TextBox 39">
            <a:extLst>
              <a:ext uri="{FF2B5EF4-FFF2-40B4-BE49-F238E27FC236}">
                <a16:creationId xmlns:a16="http://schemas.microsoft.com/office/drawing/2014/main" id="{45DCC4E2-F9CA-4E98-8D2E-B388383D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22" name="TextBox 28">
            <a:extLst>
              <a:ext uri="{FF2B5EF4-FFF2-40B4-BE49-F238E27FC236}">
                <a16:creationId xmlns:a16="http://schemas.microsoft.com/office/drawing/2014/main" id="{4A76E32D-705A-426F-92C5-10E29EE9D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6823" name="TextBox 29">
            <a:extLst>
              <a:ext uri="{FF2B5EF4-FFF2-40B4-BE49-F238E27FC236}">
                <a16:creationId xmlns:a16="http://schemas.microsoft.com/office/drawing/2014/main" id="{CA1D2891-F73B-4789-AEC8-A8ADC3D34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6824" name="TextBox 32">
            <a:extLst>
              <a:ext uri="{FF2B5EF4-FFF2-40B4-BE49-F238E27FC236}">
                <a16:creationId xmlns:a16="http://schemas.microsoft.com/office/drawing/2014/main" id="{2F74D516-6D69-4E09-9F3A-31B247B8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76825" name="TextBox 27">
            <a:extLst>
              <a:ext uri="{FF2B5EF4-FFF2-40B4-BE49-F238E27FC236}">
                <a16:creationId xmlns:a16="http://schemas.microsoft.com/office/drawing/2014/main" id="{EAF9C5AA-5442-44E2-A239-9B3A1E75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6826" name="TextBox 33">
            <a:extLst>
              <a:ext uri="{FF2B5EF4-FFF2-40B4-BE49-F238E27FC236}">
                <a16:creationId xmlns:a16="http://schemas.microsoft.com/office/drawing/2014/main" id="{17358C1D-10B6-436A-A30D-7D6E9D106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27" name="TextBox 34">
            <a:extLst>
              <a:ext uri="{FF2B5EF4-FFF2-40B4-BE49-F238E27FC236}">
                <a16:creationId xmlns:a16="http://schemas.microsoft.com/office/drawing/2014/main" id="{3D24B4D4-680C-40DA-B56B-A5BA6782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6828" name="TextBox 35">
            <a:extLst>
              <a:ext uri="{FF2B5EF4-FFF2-40B4-BE49-F238E27FC236}">
                <a16:creationId xmlns:a16="http://schemas.microsoft.com/office/drawing/2014/main" id="{EB3AFF8F-8BA4-4D4D-8DCA-4316AE0CF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6829" name="TextBox 40">
            <a:extLst>
              <a:ext uri="{FF2B5EF4-FFF2-40B4-BE49-F238E27FC236}">
                <a16:creationId xmlns:a16="http://schemas.microsoft.com/office/drawing/2014/main" id="{CCD93CFE-9F6D-4327-9945-87878B52E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6830" name="TextBox 41">
            <a:extLst>
              <a:ext uri="{FF2B5EF4-FFF2-40B4-BE49-F238E27FC236}">
                <a16:creationId xmlns:a16="http://schemas.microsoft.com/office/drawing/2014/main" id="{A1EB4668-A459-4884-8F98-8D1B06B4C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76831" name="TextBox 42">
            <a:extLst>
              <a:ext uri="{FF2B5EF4-FFF2-40B4-BE49-F238E27FC236}">
                <a16:creationId xmlns:a16="http://schemas.microsoft.com/office/drawing/2014/main" id="{ECF6B267-EEC8-490D-8AE0-612AD666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76832" name="TextBox 43">
            <a:extLst>
              <a:ext uri="{FF2B5EF4-FFF2-40B4-BE49-F238E27FC236}">
                <a16:creationId xmlns:a16="http://schemas.microsoft.com/office/drawing/2014/main" id="{AB98419A-4709-41A4-A2FF-08C984180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cxnSp>
        <p:nvCxnSpPr>
          <p:cNvPr id="76833" name="Straight Arrow Connector 47">
            <a:extLst>
              <a:ext uri="{FF2B5EF4-FFF2-40B4-BE49-F238E27FC236}">
                <a16:creationId xmlns:a16="http://schemas.microsoft.com/office/drawing/2014/main" id="{612E5B39-5908-451D-AACE-494CB914FB55}"/>
              </a:ext>
            </a:extLst>
          </p:cNvPr>
          <p:cNvCxnSpPr>
            <a:cxnSpLocks noChangeShapeType="1"/>
            <a:stCxn id="76832" idx="1"/>
          </p:cNvCxnSpPr>
          <p:nvPr/>
        </p:nvCxnSpPr>
        <p:spPr bwMode="auto">
          <a:xfrm rot="10800000">
            <a:off x="4356100" y="4295775"/>
            <a:ext cx="1363663" cy="130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4" name="Straight Arrow Connector 49">
            <a:extLst>
              <a:ext uri="{FF2B5EF4-FFF2-40B4-BE49-F238E27FC236}">
                <a16:creationId xmlns:a16="http://schemas.microsoft.com/office/drawing/2014/main" id="{030A59D5-2087-4CAD-8097-EC320F3C63C5}"/>
              </a:ext>
            </a:extLst>
          </p:cNvPr>
          <p:cNvCxnSpPr>
            <a:cxnSpLocks noChangeShapeType="1"/>
            <a:stCxn id="76832" idx="2"/>
            <a:endCxn id="76831" idx="0"/>
          </p:cNvCxnSpPr>
          <p:nvPr/>
        </p:nvCxnSpPr>
        <p:spPr bwMode="auto">
          <a:xfrm flipH="1">
            <a:off x="5873750" y="4564063"/>
            <a:ext cx="220663" cy="6540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35" name="Text Box 4">
            <a:extLst>
              <a:ext uri="{FF2B5EF4-FFF2-40B4-BE49-F238E27FC236}">
                <a16:creationId xmlns:a16="http://schemas.microsoft.com/office/drawing/2014/main" id="{CEB67A3A-4B62-46FA-8240-B84DF328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FB64BA05-6BA6-4552-97C0-47FB0519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FA822F5D-2E16-4CB6-BF41-9C4E975F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A300E128-0F2D-4DBC-BC06-28D12E52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135BB4B5-8AAC-4B29-83C6-812A2B1B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4C6521-8197-421C-853B-C27FE349D44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29" name="Rectangle 11">
            <a:extLst>
              <a:ext uri="{FF2B5EF4-FFF2-40B4-BE49-F238E27FC236}">
                <a16:creationId xmlns:a16="http://schemas.microsoft.com/office/drawing/2014/main" id="{D9E5887F-A05D-4B96-8C31-D5BD2C70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0" name="Rectangle 12">
            <a:extLst>
              <a:ext uri="{FF2B5EF4-FFF2-40B4-BE49-F238E27FC236}">
                <a16:creationId xmlns:a16="http://schemas.microsoft.com/office/drawing/2014/main" id="{E48A25B3-9C26-4B76-9C26-163891F0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1" name="Rectangle 13">
            <a:extLst>
              <a:ext uri="{FF2B5EF4-FFF2-40B4-BE49-F238E27FC236}">
                <a16:creationId xmlns:a16="http://schemas.microsoft.com/office/drawing/2014/main" id="{E79FC8A4-1865-4123-B377-765F78991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2" name="Rectangle 14">
            <a:extLst>
              <a:ext uri="{FF2B5EF4-FFF2-40B4-BE49-F238E27FC236}">
                <a16:creationId xmlns:a16="http://schemas.microsoft.com/office/drawing/2014/main" id="{DE66EB7E-520D-438D-A4D0-6D0481BA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3" name="Rectangle 15">
            <a:extLst>
              <a:ext uri="{FF2B5EF4-FFF2-40B4-BE49-F238E27FC236}">
                <a16:creationId xmlns:a16="http://schemas.microsoft.com/office/drawing/2014/main" id="{72C69685-0578-460C-802D-A1662067A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4" name="Rectangle 18">
            <a:extLst>
              <a:ext uri="{FF2B5EF4-FFF2-40B4-BE49-F238E27FC236}">
                <a16:creationId xmlns:a16="http://schemas.microsoft.com/office/drawing/2014/main" id="{619C30C3-7740-4454-8355-6799A2B8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5" name="Rectangle 20">
            <a:extLst>
              <a:ext uri="{FF2B5EF4-FFF2-40B4-BE49-F238E27FC236}">
                <a16:creationId xmlns:a16="http://schemas.microsoft.com/office/drawing/2014/main" id="{3090FD8D-047C-4A88-B747-BCF22E55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6" name="Rectangle 21">
            <a:extLst>
              <a:ext uri="{FF2B5EF4-FFF2-40B4-BE49-F238E27FC236}">
                <a16:creationId xmlns:a16="http://schemas.microsoft.com/office/drawing/2014/main" id="{A7CCF465-10B6-454A-84C0-91F225A3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7" name="Rectangle 24">
            <a:extLst>
              <a:ext uri="{FF2B5EF4-FFF2-40B4-BE49-F238E27FC236}">
                <a16:creationId xmlns:a16="http://schemas.microsoft.com/office/drawing/2014/main" id="{EEA25D26-E567-4AD6-918B-331D2062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8" name="Rectangle 25">
            <a:extLst>
              <a:ext uri="{FF2B5EF4-FFF2-40B4-BE49-F238E27FC236}">
                <a16:creationId xmlns:a16="http://schemas.microsoft.com/office/drawing/2014/main" id="{5E8BA7FF-64BC-4341-89F9-DE352ACE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39" name="Rectangle 26">
            <a:extLst>
              <a:ext uri="{FF2B5EF4-FFF2-40B4-BE49-F238E27FC236}">
                <a16:creationId xmlns:a16="http://schemas.microsoft.com/office/drawing/2014/main" id="{27A406A5-CC6B-40BA-B58F-E175DA15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40" name="Rectangle 30">
            <a:extLst>
              <a:ext uri="{FF2B5EF4-FFF2-40B4-BE49-F238E27FC236}">
                <a16:creationId xmlns:a16="http://schemas.microsoft.com/office/drawing/2014/main" id="{B5145AF7-1DD1-4DDA-8E9E-5D222E0B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41" name="Rectangle 31">
            <a:extLst>
              <a:ext uri="{FF2B5EF4-FFF2-40B4-BE49-F238E27FC236}">
                <a16:creationId xmlns:a16="http://schemas.microsoft.com/office/drawing/2014/main" id="{B125A3B2-8742-4026-9DE9-7FC305C5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42" name="Rectangle 36">
            <a:extLst>
              <a:ext uri="{FF2B5EF4-FFF2-40B4-BE49-F238E27FC236}">
                <a16:creationId xmlns:a16="http://schemas.microsoft.com/office/drawing/2014/main" id="{AAE6BA58-2EE9-417B-A48E-8A244845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43" name="TextBox 37">
            <a:extLst>
              <a:ext uri="{FF2B5EF4-FFF2-40B4-BE49-F238E27FC236}">
                <a16:creationId xmlns:a16="http://schemas.microsoft.com/office/drawing/2014/main" id="{3235F4C9-EB11-42EC-94DE-111143F3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44" name="TextBox 38">
            <a:extLst>
              <a:ext uri="{FF2B5EF4-FFF2-40B4-BE49-F238E27FC236}">
                <a16:creationId xmlns:a16="http://schemas.microsoft.com/office/drawing/2014/main" id="{058CC4F4-73EC-4F93-8DFD-65501C73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7845" name="TextBox 39">
            <a:extLst>
              <a:ext uri="{FF2B5EF4-FFF2-40B4-BE49-F238E27FC236}">
                <a16:creationId xmlns:a16="http://schemas.microsoft.com/office/drawing/2014/main" id="{1352D523-380D-4D43-B4F0-9823DE7D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46" name="TextBox 28">
            <a:extLst>
              <a:ext uri="{FF2B5EF4-FFF2-40B4-BE49-F238E27FC236}">
                <a16:creationId xmlns:a16="http://schemas.microsoft.com/office/drawing/2014/main" id="{DF7C2FD8-E48D-4A7C-B9BF-601A869C6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7847" name="TextBox 29">
            <a:extLst>
              <a:ext uri="{FF2B5EF4-FFF2-40B4-BE49-F238E27FC236}">
                <a16:creationId xmlns:a16="http://schemas.microsoft.com/office/drawing/2014/main" id="{1EC4F746-0768-410B-8100-FEFBD5D6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7848" name="TextBox 32">
            <a:extLst>
              <a:ext uri="{FF2B5EF4-FFF2-40B4-BE49-F238E27FC236}">
                <a16:creationId xmlns:a16="http://schemas.microsoft.com/office/drawing/2014/main" id="{62195052-EA27-404D-B7F6-8A6A2A44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77849" name="TextBox 27">
            <a:extLst>
              <a:ext uri="{FF2B5EF4-FFF2-40B4-BE49-F238E27FC236}">
                <a16:creationId xmlns:a16="http://schemas.microsoft.com/office/drawing/2014/main" id="{16DA7918-715C-4F74-B8E8-D9D6DCAA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7850" name="TextBox 33">
            <a:extLst>
              <a:ext uri="{FF2B5EF4-FFF2-40B4-BE49-F238E27FC236}">
                <a16:creationId xmlns:a16="http://schemas.microsoft.com/office/drawing/2014/main" id="{D8BF9EF4-E4F7-4011-8D11-4C750ED4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51" name="TextBox 34">
            <a:extLst>
              <a:ext uri="{FF2B5EF4-FFF2-40B4-BE49-F238E27FC236}">
                <a16:creationId xmlns:a16="http://schemas.microsoft.com/office/drawing/2014/main" id="{143EB91C-B83E-46B9-B148-4E8D5460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7852" name="TextBox 35">
            <a:extLst>
              <a:ext uri="{FF2B5EF4-FFF2-40B4-BE49-F238E27FC236}">
                <a16:creationId xmlns:a16="http://schemas.microsoft.com/office/drawing/2014/main" id="{ADAD2EF6-B5D0-4B10-B744-F81F9A92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7853" name="TextBox 40">
            <a:extLst>
              <a:ext uri="{FF2B5EF4-FFF2-40B4-BE49-F238E27FC236}">
                <a16:creationId xmlns:a16="http://schemas.microsoft.com/office/drawing/2014/main" id="{6D245066-79F2-460E-B3D5-14C0781B4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7854" name="TextBox 41">
            <a:extLst>
              <a:ext uri="{FF2B5EF4-FFF2-40B4-BE49-F238E27FC236}">
                <a16:creationId xmlns:a16="http://schemas.microsoft.com/office/drawing/2014/main" id="{951FA2C4-913A-45C0-A23F-5A4CF274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77855" name="TextBox 42">
            <a:extLst>
              <a:ext uri="{FF2B5EF4-FFF2-40B4-BE49-F238E27FC236}">
                <a16:creationId xmlns:a16="http://schemas.microsoft.com/office/drawing/2014/main" id="{C541A970-1C04-4124-AA80-0D4F4BD9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77856" name="TextBox 43">
            <a:extLst>
              <a:ext uri="{FF2B5EF4-FFF2-40B4-BE49-F238E27FC236}">
                <a16:creationId xmlns:a16="http://schemas.microsoft.com/office/drawing/2014/main" id="{E187C60D-3B59-47B0-A133-87345EE9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sp>
        <p:nvSpPr>
          <p:cNvPr id="77857" name="TextBox 44">
            <a:extLst>
              <a:ext uri="{FF2B5EF4-FFF2-40B4-BE49-F238E27FC236}">
                <a16:creationId xmlns:a16="http://schemas.microsoft.com/office/drawing/2014/main" id="{3765DA2D-F0B6-4273-8DA5-4755323B3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3297238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cxnSp>
        <p:nvCxnSpPr>
          <p:cNvPr id="77858" name="Straight Arrow Connector 46">
            <a:extLst>
              <a:ext uri="{FF2B5EF4-FFF2-40B4-BE49-F238E27FC236}">
                <a16:creationId xmlns:a16="http://schemas.microsoft.com/office/drawing/2014/main" id="{3AD1B861-13F0-466D-AB1E-E82126AB85B2}"/>
              </a:ext>
            </a:extLst>
          </p:cNvPr>
          <p:cNvCxnSpPr>
            <a:cxnSpLocks noChangeShapeType="1"/>
            <a:stCxn id="77857" idx="2"/>
          </p:cNvCxnSpPr>
          <p:nvPr/>
        </p:nvCxnSpPr>
        <p:spPr bwMode="auto">
          <a:xfrm rot="5400000">
            <a:off x="4387057" y="2218531"/>
            <a:ext cx="131762" cy="2841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9" name="Straight Arrow Connector 50">
            <a:extLst>
              <a:ext uri="{FF2B5EF4-FFF2-40B4-BE49-F238E27FC236}">
                <a16:creationId xmlns:a16="http://schemas.microsoft.com/office/drawing/2014/main" id="{2503E843-D906-44C3-85AF-FA807CE80D3E}"/>
              </a:ext>
            </a:extLst>
          </p:cNvPr>
          <p:cNvCxnSpPr>
            <a:cxnSpLocks noChangeShapeType="1"/>
            <a:stCxn id="77857" idx="2"/>
          </p:cNvCxnSpPr>
          <p:nvPr/>
        </p:nvCxnSpPr>
        <p:spPr bwMode="auto">
          <a:xfrm rot="16200000" flipH="1">
            <a:off x="5535612" y="3911601"/>
            <a:ext cx="746125" cy="698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60" name="Text Box 4">
            <a:extLst>
              <a:ext uri="{FF2B5EF4-FFF2-40B4-BE49-F238E27FC236}">
                <a16:creationId xmlns:a16="http://schemas.microsoft.com/office/drawing/2014/main" id="{841C2F6F-231B-4AAA-8486-DFA8E7591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14C231F9-DE79-4F8F-BCA6-CD24EDB11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F60827E3-A72E-406D-BE02-27D07A3D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5856122-2938-4C93-9298-10B42D84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1B8FA1D3-5E40-4E8E-A60B-A23E580F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EAF6B6-3138-4EEC-A489-D371E69FAC4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3" name="Rectangle 11">
            <a:extLst>
              <a:ext uri="{FF2B5EF4-FFF2-40B4-BE49-F238E27FC236}">
                <a16:creationId xmlns:a16="http://schemas.microsoft.com/office/drawing/2014/main" id="{D70BED39-6CC7-4EA2-BCB0-5DAB9A1C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4" name="Rectangle 12">
            <a:extLst>
              <a:ext uri="{FF2B5EF4-FFF2-40B4-BE49-F238E27FC236}">
                <a16:creationId xmlns:a16="http://schemas.microsoft.com/office/drawing/2014/main" id="{706E8F81-F691-4F48-806B-2DC1DD39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5" name="Rectangle 13">
            <a:extLst>
              <a:ext uri="{FF2B5EF4-FFF2-40B4-BE49-F238E27FC236}">
                <a16:creationId xmlns:a16="http://schemas.microsoft.com/office/drawing/2014/main" id="{7DDEF05E-87E6-42B9-8DE7-809662B9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6" name="Rectangle 14">
            <a:extLst>
              <a:ext uri="{FF2B5EF4-FFF2-40B4-BE49-F238E27FC236}">
                <a16:creationId xmlns:a16="http://schemas.microsoft.com/office/drawing/2014/main" id="{487FA17A-19BE-4FA2-B3EC-F2B07F7F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7" name="Rectangle 15">
            <a:extLst>
              <a:ext uri="{FF2B5EF4-FFF2-40B4-BE49-F238E27FC236}">
                <a16:creationId xmlns:a16="http://schemas.microsoft.com/office/drawing/2014/main" id="{EAF1E6C6-AC11-4116-A73F-3EE3A13E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8" name="Rectangle 18">
            <a:extLst>
              <a:ext uri="{FF2B5EF4-FFF2-40B4-BE49-F238E27FC236}">
                <a16:creationId xmlns:a16="http://schemas.microsoft.com/office/drawing/2014/main" id="{11A156BF-834C-4193-BE01-FD296937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59" name="Rectangle 20">
            <a:extLst>
              <a:ext uri="{FF2B5EF4-FFF2-40B4-BE49-F238E27FC236}">
                <a16:creationId xmlns:a16="http://schemas.microsoft.com/office/drawing/2014/main" id="{96AECD7A-60C3-4389-A933-38FDF47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0" name="Rectangle 21">
            <a:extLst>
              <a:ext uri="{FF2B5EF4-FFF2-40B4-BE49-F238E27FC236}">
                <a16:creationId xmlns:a16="http://schemas.microsoft.com/office/drawing/2014/main" id="{D81C6156-F63C-4475-A6BF-827194D1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1" name="Rectangle 24">
            <a:extLst>
              <a:ext uri="{FF2B5EF4-FFF2-40B4-BE49-F238E27FC236}">
                <a16:creationId xmlns:a16="http://schemas.microsoft.com/office/drawing/2014/main" id="{B16FEC67-A55A-4EB7-B3BC-CA0AAC39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2" name="Rectangle 25">
            <a:extLst>
              <a:ext uri="{FF2B5EF4-FFF2-40B4-BE49-F238E27FC236}">
                <a16:creationId xmlns:a16="http://schemas.microsoft.com/office/drawing/2014/main" id="{36B3A104-F203-4E35-B4ED-E8A4507F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3" name="Rectangle 26">
            <a:extLst>
              <a:ext uri="{FF2B5EF4-FFF2-40B4-BE49-F238E27FC236}">
                <a16:creationId xmlns:a16="http://schemas.microsoft.com/office/drawing/2014/main" id="{9CB94655-75D4-449C-AA95-EF140C60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4" name="Rectangle 30">
            <a:extLst>
              <a:ext uri="{FF2B5EF4-FFF2-40B4-BE49-F238E27FC236}">
                <a16:creationId xmlns:a16="http://schemas.microsoft.com/office/drawing/2014/main" id="{26465BE9-B498-46F6-842D-9C4750C3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5" name="Rectangle 31">
            <a:extLst>
              <a:ext uri="{FF2B5EF4-FFF2-40B4-BE49-F238E27FC236}">
                <a16:creationId xmlns:a16="http://schemas.microsoft.com/office/drawing/2014/main" id="{9220318A-0E2B-4349-A731-169E20B4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6" name="Rectangle 36">
            <a:extLst>
              <a:ext uri="{FF2B5EF4-FFF2-40B4-BE49-F238E27FC236}">
                <a16:creationId xmlns:a16="http://schemas.microsoft.com/office/drawing/2014/main" id="{18977F4D-2501-414B-8E18-E15ADDD2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7" name="TextBox 37">
            <a:extLst>
              <a:ext uri="{FF2B5EF4-FFF2-40B4-BE49-F238E27FC236}">
                <a16:creationId xmlns:a16="http://schemas.microsoft.com/office/drawing/2014/main" id="{A8945D79-CE56-4E0F-A97C-4544E852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68" name="TextBox 38">
            <a:extLst>
              <a:ext uri="{FF2B5EF4-FFF2-40B4-BE49-F238E27FC236}">
                <a16:creationId xmlns:a16="http://schemas.microsoft.com/office/drawing/2014/main" id="{5BA627B7-F584-4EBD-ABF2-0EC6B6976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8869" name="TextBox 39">
            <a:extLst>
              <a:ext uri="{FF2B5EF4-FFF2-40B4-BE49-F238E27FC236}">
                <a16:creationId xmlns:a16="http://schemas.microsoft.com/office/drawing/2014/main" id="{56B46C5D-B213-4CB1-9EA4-CF630FC78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70" name="TextBox 28">
            <a:extLst>
              <a:ext uri="{FF2B5EF4-FFF2-40B4-BE49-F238E27FC236}">
                <a16:creationId xmlns:a16="http://schemas.microsoft.com/office/drawing/2014/main" id="{68F95CA7-FEDD-48EB-BEB0-C03F5CCA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8871" name="TextBox 29">
            <a:extLst>
              <a:ext uri="{FF2B5EF4-FFF2-40B4-BE49-F238E27FC236}">
                <a16:creationId xmlns:a16="http://schemas.microsoft.com/office/drawing/2014/main" id="{D2AEE248-4761-44A2-B0C4-5DD832D55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8872" name="TextBox 32">
            <a:extLst>
              <a:ext uri="{FF2B5EF4-FFF2-40B4-BE49-F238E27FC236}">
                <a16:creationId xmlns:a16="http://schemas.microsoft.com/office/drawing/2014/main" id="{0F02361D-1317-4098-9073-E1AC4CEF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78873" name="TextBox 27">
            <a:extLst>
              <a:ext uri="{FF2B5EF4-FFF2-40B4-BE49-F238E27FC236}">
                <a16:creationId xmlns:a16="http://schemas.microsoft.com/office/drawing/2014/main" id="{F1D993A3-6871-46E9-8E6A-6DF997F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8874" name="TextBox 33">
            <a:extLst>
              <a:ext uri="{FF2B5EF4-FFF2-40B4-BE49-F238E27FC236}">
                <a16:creationId xmlns:a16="http://schemas.microsoft.com/office/drawing/2014/main" id="{1FBC18AB-D827-4E92-9018-C23A95B0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875" name="TextBox 34">
            <a:extLst>
              <a:ext uri="{FF2B5EF4-FFF2-40B4-BE49-F238E27FC236}">
                <a16:creationId xmlns:a16="http://schemas.microsoft.com/office/drawing/2014/main" id="{8DD3B16E-1194-4E3F-A828-06029B3C4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8876" name="TextBox 35">
            <a:extLst>
              <a:ext uri="{FF2B5EF4-FFF2-40B4-BE49-F238E27FC236}">
                <a16:creationId xmlns:a16="http://schemas.microsoft.com/office/drawing/2014/main" id="{180712FE-D15B-4E8B-8163-ACD3E71D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8877" name="TextBox 40">
            <a:extLst>
              <a:ext uri="{FF2B5EF4-FFF2-40B4-BE49-F238E27FC236}">
                <a16:creationId xmlns:a16="http://schemas.microsoft.com/office/drawing/2014/main" id="{396E9E93-DC2D-402F-8810-2C11D3E0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8878" name="TextBox 41">
            <a:extLst>
              <a:ext uri="{FF2B5EF4-FFF2-40B4-BE49-F238E27FC236}">
                <a16:creationId xmlns:a16="http://schemas.microsoft.com/office/drawing/2014/main" id="{2AAB37E5-79B6-4CD8-ADF9-284E4B76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78879" name="TextBox 42">
            <a:extLst>
              <a:ext uri="{FF2B5EF4-FFF2-40B4-BE49-F238E27FC236}">
                <a16:creationId xmlns:a16="http://schemas.microsoft.com/office/drawing/2014/main" id="{BABD235C-830E-4D7A-93FD-9E994F01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78880" name="TextBox 43">
            <a:extLst>
              <a:ext uri="{FF2B5EF4-FFF2-40B4-BE49-F238E27FC236}">
                <a16:creationId xmlns:a16="http://schemas.microsoft.com/office/drawing/2014/main" id="{D3E189F6-41E5-4AFA-AC35-BF680C856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sp>
        <p:nvSpPr>
          <p:cNvPr id="78881" name="TextBox 44">
            <a:extLst>
              <a:ext uri="{FF2B5EF4-FFF2-40B4-BE49-F238E27FC236}">
                <a16:creationId xmlns:a16="http://schemas.microsoft.com/office/drawing/2014/main" id="{41F10B89-DC7E-44EE-A8F3-E15CA4633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3297238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8882" name="TextBox 49">
            <a:extLst>
              <a:ext uri="{FF2B5EF4-FFF2-40B4-BE49-F238E27FC236}">
                <a16:creationId xmlns:a16="http://schemas.microsoft.com/office/drawing/2014/main" id="{3F634923-43F3-478D-8B02-49A8B29D7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8273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cxnSp>
        <p:nvCxnSpPr>
          <p:cNvPr id="78883" name="Straight Arrow Connector 52">
            <a:extLst>
              <a:ext uri="{FF2B5EF4-FFF2-40B4-BE49-F238E27FC236}">
                <a16:creationId xmlns:a16="http://schemas.microsoft.com/office/drawing/2014/main" id="{756387F0-A976-4F54-B362-EB8E646AF90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635250" y="2443163"/>
            <a:ext cx="3187700" cy="5651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4" name="Straight Arrow Connector 54">
            <a:extLst>
              <a:ext uri="{FF2B5EF4-FFF2-40B4-BE49-F238E27FC236}">
                <a16:creationId xmlns:a16="http://schemas.microsoft.com/office/drawing/2014/main" id="{7BC0B059-04BB-464E-8790-E309483C4AA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07050" y="3200400"/>
            <a:ext cx="433388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5" name="Text Box 4">
            <a:extLst>
              <a:ext uri="{FF2B5EF4-FFF2-40B4-BE49-F238E27FC236}">
                <a16:creationId xmlns:a16="http://schemas.microsoft.com/office/drawing/2014/main" id="{66DD184F-B742-438E-9A08-240E04A8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5809B381-4A4C-40B0-AC1A-DE093363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349ADA13-08BA-4FF2-8A37-88E9EF81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5994F854-6C44-459F-9F19-D92A44E2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9FBDF1D7-CA19-4AEB-B376-E5B473D3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EB922-0F4A-4B48-9359-5CB1422F406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77" name="Rectangle 11">
            <a:extLst>
              <a:ext uri="{FF2B5EF4-FFF2-40B4-BE49-F238E27FC236}">
                <a16:creationId xmlns:a16="http://schemas.microsoft.com/office/drawing/2014/main" id="{54133453-1838-48EC-8DD6-3D9D8460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78" name="Rectangle 12">
            <a:extLst>
              <a:ext uri="{FF2B5EF4-FFF2-40B4-BE49-F238E27FC236}">
                <a16:creationId xmlns:a16="http://schemas.microsoft.com/office/drawing/2014/main" id="{38DF19E5-1F46-4F15-AAF3-329E312A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79" name="Rectangle 13">
            <a:extLst>
              <a:ext uri="{FF2B5EF4-FFF2-40B4-BE49-F238E27FC236}">
                <a16:creationId xmlns:a16="http://schemas.microsoft.com/office/drawing/2014/main" id="{5E834B91-0D05-4168-AD4A-9E10EC26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0" name="Rectangle 14">
            <a:extLst>
              <a:ext uri="{FF2B5EF4-FFF2-40B4-BE49-F238E27FC236}">
                <a16:creationId xmlns:a16="http://schemas.microsoft.com/office/drawing/2014/main" id="{A3B19DAB-5604-4E3C-9345-764B1FC7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ECF37CD4-D19E-4C2A-B9A4-014F9E9C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2" name="Rectangle 18">
            <a:extLst>
              <a:ext uri="{FF2B5EF4-FFF2-40B4-BE49-F238E27FC236}">
                <a16:creationId xmlns:a16="http://schemas.microsoft.com/office/drawing/2014/main" id="{C439D6C3-7C48-4E6E-8DBB-FF9466F6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3" name="Rectangle 20">
            <a:extLst>
              <a:ext uri="{FF2B5EF4-FFF2-40B4-BE49-F238E27FC236}">
                <a16:creationId xmlns:a16="http://schemas.microsoft.com/office/drawing/2014/main" id="{508245F6-DF4F-4CBB-B15F-69209D14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4" name="Rectangle 21">
            <a:extLst>
              <a:ext uri="{FF2B5EF4-FFF2-40B4-BE49-F238E27FC236}">
                <a16:creationId xmlns:a16="http://schemas.microsoft.com/office/drawing/2014/main" id="{BFDC0BAD-0F79-49A5-9F67-7594C9DF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5" name="Rectangle 24">
            <a:extLst>
              <a:ext uri="{FF2B5EF4-FFF2-40B4-BE49-F238E27FC236}">
                <a16:creationId xmlns:a16="http://schemas.microsoft.com/office/drawing/2014/main" id="{9BFB9B8E-7654-4418-95C9-CC1564D3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6" name="Rectangle 25">
            <a:extLst>
              <a:ext uri="{FF2B5EF4-FFF2-40B4-BE49-F238E27FC236}">
                <a16:creationId xmlns:a16="http://schemas.microsoft.com/office/drawing/2014/main" id="{64EC8D5C-A297-431E-AF60-32CF2C93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7" name="Rectangle 26">
            <a:extLst>
              <a:ext uri="{FF2B5EF4-FFF2-40B4-BE49-F238E27FC236}">
                <a16:creationId xmlns:a16="http://schemas.microsoft.com/office/drawing/2014/main" id="{3E61F8DA-DE45-4C23-96A3-4BDCF579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8" name="Rectangle 30">
            <a:extLst>
              <a:ext uri="{FF2B5EF4-FFF2-40B4-BE49-F238E27FC236}">
                <a16:creationId xmlns:a16="http://schemas.microsoft.com/office/drawing/2014/main" id="{9F2DDC57-DE3B-474F-B927-99A6F1D5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89" name="Rectangle 31">
            <a:extLst>
              <a:ext uri="{FF2B5EF4-FFF2-40B4-BE49-F238E27FC236}">
                <a16:creationId xmlns:a16="http://schemas.microsoft.com/office/drawing/2014/main" id="{57081FFE-C850-47FD-8482-6F5AFA14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90" name="Rectangle 36">
            <a:extLst>
              <a:ext uri="{FF2B5EF4-FFF2-40B4-BE49-F238E27FC236}">
                <a16:creationId xmlns:a16="http://schemas.microsoft.com/office/drawing/2014/main" id="{AA22A349-6AAC-4BE2-A2D1-D44EFC2E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91" name="TextBox 37">
            <a:extLst>
              <a:ext uri="{FF2B5EF4-FFF2-40B4-BE49-F238E27FC236}">
                <a16:creationId xmlns:a16="http://schemas.microsoft.com/office/drawing/2014/main" id="{54C9B444-2E4A-41E7-9E99-23F744FF0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92" name="TextBox 38">
            <a:extLst>
              <a:ext uri="{FF2B5EF4-FFF2-40B4-BE49-F238E27FC236}">
                <a16:creationId xmlns:a16="http://schemas.microsoft.com/office/drawing/2014/main" id="{A2574838-0E34-4A06-94B5-C40761EB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79893" name="TextBox 39">
            <a:extLst>
              <a:ext uri="{FF2B5EF4-FFF2-40B4-BE49-F238E27FC236}">
                <a16:creationId xmlns:a16="http://schemas.microsoft.com/office/drawing/2014/main" id="{711608EF-CCE0-4AF4-86DA-37E3B49C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94" name="TextBox 28">
            <a:extLst>
              <a:ext uri="{FF2B5EF4-FFF2-40B4-BE49-F238E27FC236}">
                <a16:creationId xmlns:a16="http://schemas.microsoft.com/office/drawing/2014/main" id="{B1E29C95-D473-4832-BD3F-7963C68E5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9895" name="TextBox 29">
            <a:extLst>
              <a:ext uri="{FF2B5EF4-FFF2-40B4-BE49-F238E27FC236}">
                <a16:creationId xmlns:a16="http://schemas.microsoft.com/office/drawing/2014/main" id="{51CC1E00-EA2D-4AC2-8035-B1D4375BC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9896" name="TextBox 32">
            <a:extLst>
              <a:ext uri="{FF2B5EF4-FFF2-40B4-BE49-F238E27FC236}">
                <a16:creationId xmlns:a16="http://schemas.microsoft.com/office/drawing/2014/main" id="{1D142A6E-AEC1-44F8-92D8-5FD61587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79897" name="TextBox 27">
            <a:extLst>
              <a:ext uri="{FF2B5EF4-FFF2-40B4-BE49-F238E27FC236}">
                <a16:creationId xmlns:a16="http://schemas.microsoft.com/office/drawing/2014/main" id="{3FE196BD-163A-4336-97EC-F8CDAD3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9898" name="TextBox 33">
            <a:extLst>
              <a:ext uri="{FF2B5EF4-FFF2-40B4-BE49-F238E27FC236}">
                <a16:creationId xmlns:a16="http://schemas.microsoft.com/office/drawing/2014/main" id="{495E1555-A1E0-4E2E-97DB-57360B166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899" name="TextBox 34">
            <a:extLst>
              <a:ext uri="{FF2B5EF4-FFF2-40B4-BE49-F238E27FC236}">
                <a16:creationId xmlns:a16="http://schemas.microsoft.com/office/drawing/2014/main" id="{CB9EFE55-FA92-4B22-B802-5DDB1FB3B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9900" name="TextBox 35">
            <a:extLst>
              <a:ext uri="{FF2B5EF4-FFF2-40B4-BE49-F238E27FC236}">
                <a16:creationId xmlns:a16="http://schemas.microsoft.com/office/drawing/2014/main" id="{33C2CF27-44E9-4258-B5D0-BEE6180F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9901" name="TextBox 40">
            <a:extLst>
              <a:ext uri="{FF2B5EF4-FFF2-40B4-BE49-F238E27FC236}">
                <a16:creationId xmlns:a16="http://schemas.microsoft.com/office/drawing/2014/main" id="{10809413-8A7D-4C14-9578-A916C6BD3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79902" name="TextBox 41">
            <a:extLst>
              <a:ext uri="{FF2B5EF4-FFF2-40B4-BE49-F238E27FC236}">
                <a16:creationId xmlns:a16="http://schemas.microsoft.com/office/drawing/2014/main" id="{63A2E795-B497-4BF1-A665-E835B8E8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79903" name="TextBox 42">
            <a:extLst>
              <a:ext uri="{FF2B5EF4-FFF2-40B4-BE49-F238E27FC236}">
                <a16:creationId xmlns:a16="http://schemas.microsoft.com/office/drawing/2014/main" id="{CFB03451-EE66-4A46-B54A-EF570C4A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79904" name="TextBox 43">
            <a:extLst>
              <a:ext uri="{FF2B5EF4-FFF2-40B4-BE49-F238E27FC236}">
                <a16:creationId xmlns:a16="http://schemas.microsoft.com/office/drawing/2014/main" id="{51CD6185-47BA-43F5-8C2E-449096C4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sp>
        <p:nvSpPr>
          <p:cNvPr id="79905" name="TextBox 44">
            <a:extLst>
              <a:ext uri="{FF2B5EF4-FFF2-40B4-BE49-F238E27FC236}">
                <a16:creationId xmlns:a16="http://schemas.microsoft.com/office/drawing/2014/main" id="{717A967C-F17E-489E-87B6-0D778B3E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3297238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79906" name="TextBox 48">
            <a:extLst>
              <a:ext uri="{FF2B5EF4-FFF2-40B4-BE49-F238E27FC236}">
                <a16:creationId xmlns:a16="http://schemas.microsoft.com/office/drawing/2014/main" id="{EB07908C-0723-44D7-B824-E708C1F90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6384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79907" name="TextBox 49">
            <a:extLst>
              <a:ext uri="{FF2B5EF4-FFF2-40B4-BE49-F238E27FC236}">
                <a16:creationId xmlns:a16="http://schemas.microsoft.com/office/drawing/2014/main" id="{CE2D1C0F-D58A-41C4-96E0-C660C161A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8273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cxnSp>
        <p:nvCxnSpPr>
          <p:cNvPr id="79908" name="Straight Arrow Connector 52">
            <a:extLst>
              <a:ext uri="{FF2B5EF4-FFF2-40B4-BE49-F238E27FC236}">
                <a16:creationId xmlns:a16="http://schemas.microsoft.com/office/drawing/2014/main" id="{C0E049D5-0C88-4A08-9BFA-8EAAF92185DD}"/>
              </a:ext>
            </a:extLst>
          </p:cNvPr>
          <p:cNvCxnSpPr>
            <a:cxnSpLocks noChangeShapeType="1"/>
            <a:stCxn id="79906" idx="1"/>
          </p:cNvCxnSpPr>
          <p:nvPr/>
        </p:nvCxnSpPr>
        <p:spPr bwMode="auto">
          <a:xfrm rot="10800000">
            <a:off x="2635250" y="2443163"/>
            <a:ext cx="3071813" cy="3349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09" name="Straight Arrow Connector 54">
            <a:extLst>
              <a:ext uri="{FF2B5EF4-FFF2-40B4-BE49-F238E27FC236}">
                <a16:creationId xmlns:a16="http://schemas.microsoft.com/office/drawing/2014/main" id="{86520B6C-1093-44D0-8205-3DB752EC8DD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15768" y="3098007"/>
            <a:ext cx="627063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10" name="Text Box 4">
            <a:extLst>
              <a:ext uri="{FF2B5EF4-FFF2-40B4-BE49-F238E27FC236}">
                <a16:creationId xmlns:a16="http://schemas.microsoft.com/office/drawing/2014/main" id="{960CEFE9-CFB5-4C61-A965-C34DE3FD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F30D367C-6B5B-4206-90F4-DDF86745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63CFE3AC-DE5B-4937-BF4E-F50B8DD3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235D2139-E6B8-46B8-ACC6-66667549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E30C0F90-9191-419D-95E6-6C72D8C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001D8C-012F-44FE-B0BB-347DF50C0FB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1" name="Rectangle 11">
            <a:extLst>
              <a:ext uri="{FF2B5EF4-FFF2-40B4-BE49-F238E27FC236}">
                <a16:creationId xmlns:a16="http://schemas.microsoft.com/office/drawing/2014/main" id="{6D2B964F-C30C-4A4A-BB14-BC336058D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2" name="Rectangle 12">
            <a:extLst>
              <a:ext uri="{FF2B5EF4-FFF2-40B4-BE49-F238E27FC236}">
                <a16:creationId xmlns:a16="http://schemas.microsoft.com/office/drawing/2014/main" id="{F41CA773-B3B5-43EC-8B5B-0CCDC772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3" name="Rectangle 13">
            <a:extLst>
              <a:ext uri="{FF2B5EF4-FFF2-40B4-BE49-F238E27FC236}">
                <a16:creationId xmlns:a16="http://schemas.microsoft.com/office/drawing/2014/main" id="{DD0B936A-278A-4602-A430-0EE7398DF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4" name="Rectangle 14">
            <a:extLst>
              <a:ext uri="{FF2B5EF4-FFF2-40B4-BE49-F238E27FC236}">
                <a16:creationId xmlns:a16="http://schemas.microsoft.com/office/drawing/2014/main" id="{565FFF8E-8D49-4747-9CAF-FA3A4BE6E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5" name="Rectangle 15">
            <a:extLst>
              <a:ext uri="{FF2B5EF4-FFF2-40B4-BE49-F238E27FC236}">
                <a16:creationId xmlns:a16="http://schemas.microsoft.com/office/drawing/2014/main" id="{08B8B86C-3C0D-47FC-A351-A2C579E3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6" name="Rectangle 18">
            <a:extLst>
              <a:ext uri="{FF2B5EF4-FFF2-40B4-BE49-F238E27FC236}">
                <a16:creationId xmlns:a16="http://schemas.microsoft.com/office/drawing/2014/main" id="{D7804D94-1BEE-42CD-B47E-0033E3759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7" name="Rectangle 20">
            <a:extLst>
              <a:ext uri="{FF2B5EF4-FFF2-40B4-BE49-F238E27FC236}">
                <a16:creationId xmlns:a16="http://schemas.microsoft.com/office/drawing/2014/main" id="{5398A69E-01FD-4B00-95EE-6978EC66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8" name="Rectangle 21">
            <a:extLst>
              <a:ext uri="{FF2B5EF4-FFF2-40B4-BE49-F238E27FC236}">
                <a16:creationId xmlns:a16="http://schemas.microsoft.com/office/drawing/2014/main" id="{A75B2666-E4CC-4522-B259-D3DD52C0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09" name="Rectangle 24">
            <a:extLst>
              <a:ext uri="{FF2B5EF4-FFF2-40B4-BE49-F238E27FC236}">
                <a16:creationId xmlns:a16="http://schemas.microsoft.com/office/drawing/2014/main" id="{45B3DDEF-ED68-4C70-9BDC-07B88E92D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0" name="Rectangle 25">
            <a:extLst>
              <a:ext uri="{FF2B5EF4-FFF2-40B4-BE49-F238E27FC236}">
                <a16:creationId xmlns:a16="http://schemas.microsoft.com/office/drawing/2014/main" id="{36F1649C-70C9-48AB-8D35-42E36184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1" name="Rectangle 26">
            <a:extLst>
              <a:ext uri="{FF2B5EF4-FFF2-40B4-BE49-F238E27FC236}">
                <a16:creationId xmlns:a16="http://schemas.microsoft.com/office/drawing/2014/main" id="{850AA6F3-4DFF-419A-B704-925FC41D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2" name="Rectangle 30">
            <a:extLst>
              <a:ext uri="{FF2B5EF4-FFF2-40B4-BE49-F238E27FC236}">
                <a16:creationId xmlns:a16="http://schemas.microsoft.com/office/drawing/2014/main" id="{37D517EE-7C0E-4D9B-8C01-D0AEDEA9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3" name="Rectangle 31">
            <a:extLst>
              <a:ext uri="{FF2B5EF4-FFF2-40B4-BE49-F238E27FC236}">
                <a16:creationId xmlns:a16="http://schemas.microsoft.com/office/drawing/2014/main" id="{0869E91C-DE8C-4491-AAE0-6D7440CA0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4" name="Rectangle 36">
            <a:extLst>
              <a:ext uri="{FF2B5EF4-FFF2-40B4-BE49-F238E27FC236}">
                <a16:creationId xmlns:a16="http://schemas.microsoft.com/office/drawing/2014/main" id="{AAA70469-0445-4BD3-B83D-D8118419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5" name="TextBox 37">
            <a:extLst>
              <a:ext uri="{FF2B5EF4-FFF2-40B4-BE49-F238E27FC236}">
                <a16:creationId xmlns:a16="http://schemas.microsoft.com/office/drawing/2014/main" id="{AE130D48-D681-4AD4-A7F9-7430CBBB6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6" name="TextBox 38">
            <a:extLst>
              <a:ext uri="{FF2B5EF4-FFF2-40B4-BE49-F238E27FC236}">
                <a16:creationId xmlns:a16="http://schemas.microsoft.com/office/drawing/2014/main" id="{B2FC9098-41A2-4C70-A7E8-D1241CDE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80917" name="TextBox 39">
            <a:extLst>
              <a:ext uri="{FF2B5EF4-FFF2-40B4-BE49-F238E27FC236}">
                <a16:creationId xmlns:a16="http://schemas.microsoft.com/office/drawing/2014/main" id="{5BDC6465-0F78-43E7-B09D-1C290C31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18" name="TextBox 28">
            <a:extLst>
              <a:ext uri="{FF2B5EF4-FFF2-40B4-BE49-F238E27FC236}">
                <a16:creationId xmlns:a16="http://schemas.microsoft.com/office/drawing/2014/main" id="{D865B02A-6336-4D4F-AB73-1717244D3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0919" name="TextBox 29">
            <a:extLst>
              <a:ext uri="{FF2B5EF4-FFF2-40B4-BE49-F238E27FC236}">
                <a16:creationId xmlns:a16="http://schemas.microsoft.com/office/drawing/2014/main" id="{78FDFA33-B3BD-44CC-A917-0AAC30428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0920" name="TextBox 32">
            <a:extLst>
              <a:ext uri="{FF2B5EF4-FFF2-40B4-BE49-F238E27FC236}">
                <a16:creationId xmlns:a16="http://schemas.microsoft.com/office/drawing/2014/main" id="{2D671274-D97E-4EEE-8407-23EAAD6C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0921" name="TextBox 27">
            <a:extLst>
              <a:ext uri="{FF2B5EF4-FFF2-40B4-BE49-F238E27FC236}">
                <a16:creationId xmlns:a16="http://schemas.microsoft.com/office/drawing/2014/main" id="{9CAC16FF-C441-41D3-8BE3-DFFF1453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0922" name="TextBox 33">
            <a:extLst>
              <a:ext uri="{FF2B5EF4-FFF2-40B4-BE49-F238E27FC236}">
                <a16:creationId xmlns:a16="http://schemas.microsoft.com/office/drawing/2014/main" id="{CA3672F3-6A4F-4FC4-AEDF-23D9F5728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923" name="TextBox 34">
            <a:extLst>
              <a:ext uri="{FF2B5EF4-FFF2-40B4-BE49-F238E27FC236}">
                <a16:creationId xmlns:a16="http://schemas.microsoft.com/office/drawing/2014/main" id="{563278C4-38A4-43D0-BD91-EF8F3823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0924" name="TextBox 35">
            <a:extLst>
              <a:ext uri="{FF2B5EF4-FFF2-40B4-BE49-F238E27FC236}">
                <a16:creationId xmlns:a16="http://schemas.microsoft.com/office/drawing/2014/main" id="{E1B7D69D-65EC-447C-8A24-A43876C9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0925" name="TextBox 40">
            <a:extLst>
              <a:ext uri="{FF2B5EF4-FFF2-40B4-BE49-F238E27FC236}">
                <a16:creationId xmlns:a16="http://schemas.microsoft.com/office/drawing/2014/main" id="{EEE1AB60-DDA6-4C05-BDA4-7B481DFDA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0926" name="TextBox 41">
            <a:extLst>
              <a:ext uri="{FF2B5EF4-FFF2-40B4-BE49-F238E27FC236}">
                <a16:creationId xmlns:a16="http://schemas.microsoft.com/office/drawing/2014/main" id="{3033E5F0-DA39-442A-B658-77D934F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80927" name="TextBox 42">
            <a:extLst>
              <a:ext uri="{FF2B5EF4-FFF2-40B4-BE49-F238E27FC236}">
                <a16:creationId xmlns:a16="http://schemas.microsoft.com/office/drawing/2014/main" id="{00E5B54C-A221-4B6E-8921-D8EF7551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80928" name="TextBox 43">
            <a:extLst>
              <a:ext uri="{FF2B5EF4-FFF2-40B4-BE49-F238E27FC236}">
                <a16:creationId xmlns:a16="http://schemas.microsoft.com/office/drawing/2014/main" id="{664448CD-0A4C-4295-AFF4-F0C863F7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sp>
        <p:nvSpPr>
          <p:cNvPr id="80929" name="TextBox 44">
            <a:extLst>
              <a:ext uri="{FF2B5EF4-FFF2-40B4-BE49-F238E27FC236}">
                <a16:creationId xmlns:a16="http://schemas.microsoft.com/office/drawing/2014/main" id="{66366CB0-94D8-47AC-891F-42C7FF9A2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3297238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0930" name="TextBox 47">
            <a:extLst>
              <a:ext uri="{FF2B5EF4-FFF2-40B4-BE49-F238E27FC236}">
                <a16:creationId xmlns:a16="http://schemas.microsoft.com/office/drawing/2014/main" id="{5073CFD5-92A3-4EEE-A93E-130D6AD7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2470150"/>
            <a:ext cx="388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0931" name="TextBox 48">
            <a:extLst>
              <a:ext uri="{FF2B5EF4-FFF2-40B4-BE49-F238E27FC236}">
                <a16:creationId xmlns:a16="http://schemas.microsoft.com/office/drawing/2014/main" id="{BADD865C-7843-4170-8D32-FA0E6EBC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6384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0932" name="TextBox 49">
            <a:extLst>
              <a:ext uri="{FF2B5EF4-FFF2-40B4-BE49-F238E27FC236}">
                <a16:creationId xmlns:a16="http://schemas.microsoft.com/office/drawing/2014/main" id="{6766510A-E1A6-4E16-BDCD-7C2435D1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8273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cxnSp>
        <p:nvCxnSpPr>
          <p:cNvPr id="80933" name="Straight Arrow Connector 52">
            <a:extLst>
              <a:ext uri="{FF2B5EF4-FFF2-40B4-BE49-F238E27FC236}">
                <a16:creationId xmlns:a16="http://schemas.microsoft.com/office/drawing/2014/main" id="{8D963EA4-5B58-4F60-903A-7B416860F39E}"/>
              </a:ext>
            </a:extLst>
          </p:cNvPr>
          <p:cNvCxnSpPr>
            <a:cxnSpLocks noChangeShapeType="1"/>
            <a:stCxn id="80930" idx="1"/>
          </p:cNvCxnSpPr>
          <p:nvPr/>
        </p:nvCxnSpPr>
        <p:spPr bwMode="auto">
          <a:xfrm rot="10800000">
            <a:off x="4006850" y="2551113"/>
            <a:ext cx="1712913" cy="571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34" name="Straight Arrow Connector 54">
            <a:extLst>
              <a:ext uri="{FF2B5EF4-FFF2-40B4-BE49-F238E27FC236}">
                <a16:creationId xmlns:a16="http://schemas.microsoft.com/office/drawing/2014/main" id="{4FAD5D42-0C2F-4EE4-A567-AD250F29DD27}"/>
              </a:ext>
            </a:extLst>
          </p:cNvPr>
          <p:cNvCxnSpPr>
            <a:cxnSpLocks noChangeShapeType="1"/>
            <a:stCxn id="80931" idx="0"/>
            <a:endCxn id="80927" idx="0"/>
          </p:cNvCxnSpPr>
          <p:nvPr/>
        </p:nvCxnSpPr>
        <p:spPr bwMode="auto">
          <a:xfrm rot="16200000" flipH="1">
            <a:off x="4568031" y="3912394"/>
            <a:ext cx="2579688" cy="317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35" name="Text Box 4">
            <a:extLst>
              <a:ext uri="{FF2B5EF4-FFF2-40B4-BE49-F238E27FC236}">
                <a16:creationId xmlns:a16="http://schemas.microsoft.com/office/drawing/2014/main" id="{EABE4BE4-2F9B-41A2-A425-BA8F2D6A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48A88A12-5784-4896-8DE7-27903279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049A2EA9-3214-418A-A8B0-19CEEEAC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70CD62-69CC-40E8-8297-C1116F20E3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Recall: Context Free Grammars (CFG)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5687010-8745-44DD-B203-0463BD2652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6263" y="1560513"/>
            <a:ext cx="8186737" cy="4687887"/>
          </a:xfrm>
        </p:spPr>
        <p:txBody>
          <a:bodyPr/>
          <a:lstStyle/>
          <a:p>
            <a:pPr eaLnBrk="1" hangingPunct="1"/>
            <a:endParaRPr lang="en-US" altLang="en-US" sz="2800" i="1" dirty="0"/>
          </a:p>
          <a:p>
            <a:pPr eaLnBrk="1" hangingPunct="1"/>
            <a:r>
              <a:rPr lang="en-US" altLang="en-US" sz="2800" i="1" dirty="0"/>
              <a:t>N</a:t>
            </a:r>
            <a:r>
              <a:rPr lang="en-US" altLang="en-US" sz="2800" dirty="0"/>
              <a:t> a set of </a:t>
            </a:r>
            <a:r>
              <a:rPr lang="en-US" altLang="en-US" sz="2800" b="1" i="1" dirty="0"/>
              <a:t>non-terminal symbols</a:t>
            </a:r>
            <a:endParaRPr lang="en-US" altLang="en-US" sz="2800" dirty="0"/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 a set of </a:t>
            </a:r>
            <a:r>
              <a:rPr lang="en-US" altLang="en-US" sz="2800" b="1" i="1" dirty="0">
                <a:sym typeface="Symbol" panose="05050102010706020507" pitchFamily="18" charset="2"/>
              </a:rPr>
              <a:t>terminal symbols</a:t>
            </a:r>
            <a:r>
              <a:rPr lang="en-US" altLang="en-US" sz="2800" dirty="0">
                <a:sym typeface="Symbol" panose="05050102010706020507" pitchFamily="18" charset="2"/>
              </a:rPr>
              <a:t> (disjoint from </a:t>
            </a:r>
            <a:r>
              <a:rPr lang="en-US" altLang="en-US" sz="2800" i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800" i="1" dirty="0"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sym typeface="Symbol" panose="05050102010706020507" pitchFamily="18" charset="2"/>
              </a:rPr>
              <a:t> a set of </a:t>
            </a:r>
            <a:r>
              <a:rPr lang="en-US" altLang="en-US" sz="2800" b="1" i="1" dirty="0">
                <a:sym typeface="Symbol" panose="05050102010706020507" pitchFamily="18" charset="2"/>
              </a:rPr>
              <a:t>productions</a:t>
            </a:r>
            <a:r>
              <a:rPr lang="en-US" altLang="en-US" sz="2800" dirty="0">
                <a:sym typeface="Symbol" panose="05050102010706020507" pitchFamily="18" charset="2"/>
              </a:rPr>
              <a:t> or </a:t>
            </a:r>
            <a:r>
              <a:rPr lang="en-US" altLang="en-US" sz="2800" b="1" i="1" dirty="0">
                <a:sym typeface="Symbol" panose="05050102010706020507" pitchFamily="18" charset="2"/>
              </a:rPr>
              <a:t>rules </a:t>
            </a:r>
            <a:r>
              <a:rPr lang="en-US" altLang="en-US" sz="2800" dirty="0">
                <a:sym typeface="Symbol" panose="05050102010706020507" pitchFamily="18" charset="2"/>
              </a:rPr>
              <a:t>of the form A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→, where A is a non-terminal and  is a string of symbols from (</a:t>
            </a:r>
            <a:r>
              <a:rPr lang="en-US" altLang="en-US" sz="2800" dirty="0">
                <a:sym typeface="Symbol" panose="05050102010706020507" pitchFamily="18" charset="2"/>
              </a:rPr>
              <a:t> </a:t>
            </a:r>
            <a:r>
              <a:rPr lang="en-US" altLang="en-US" sz="2800" i="1" dirty="0"/>
              <a:t>N)*</a:t>
            </a:r>
          </a:p>
          <a:p>
            <a:pPr eaLnBrk="1" hangingPunct="1"/>
            <a:r>
              <a:rPr lang="en-US" altLang="en-US" sz="2800" dirty="0"/>
              <a:t>S, a designated non-terminal called the </a:t>
            </a:r>
            <a:r>
              <a:rPr lang="en-US" altLang="en-US" sz="2800" b="1" i="1" dirty="0"/>
              <a:t>start symbol</a:t>
            </a:r>
          </a:p>
          <a:p>
            <a:pPr eaLnBrk="1" hangingPunct="1"/>
            <a:endParaRPr lang="en-US" altLang="en-US" sz="2800" b="1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5028CFA3-BD9C-404B-83DD-680DF435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D5A99D45-D127-45B5-A6F6-D3837542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F3F3C-1F1C-4300-9C38-D5ABD4C4000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25" name="Rectangle 11">
            <a:extLst>
              <a:ext uri="{FF2B5EF4-FFF2-40B4-BE49-F238E27FC236}">
                <a16:creationId xmlns:a16="http://schemas.microsoft.com/office/drawing/2014/main" id="{7393B2C2-F8B2-40F3-8D7D-1255CD0D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26" name="Rectangle 12">
            <a:extLst>
              <a:ext uri="{FF2B5EF4-FFF2-40B4-BE49-F238E27FC236}">
                <a16:creationId xmlns:a16="http://schemas.microsoft.com/office/drawing/2014/main" id="{2750684E-9CA4-4DFE-8547-469E8A8B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27" name="Rectangle 13">
            <a:extLst>
              <a:ext uri="{FF2B5EF4-FFF2-40B4-BE49-F238E27FC236}">
                <a16:creationId xmlns:a16="http://schemas.microsoft.com/office/drawing/2014/main" id="{094CC169-B61F-4278-96B6-875017C5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28" name="Rectangle 14">
            <a:extLst>
              <a:ext uri="{FF2B5EF4-FFF2-40B4-BE49-F238E27FC236}">
                <a16:creationId xmlns:a16="http://schemas.microsoft.com/office/drawing/2014/main" id="{3BFB2004-79F6-415D-B739-530C0DB1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29" name="Rectangle 15">
            <a:extLst>
              <a:ext uri="{FF2B5EF4-FFF2-40B4-BE49-F238E27FC236}">
                <a16:creationId xmlns:a16="http://schemas.microsoft.com/office/drawing/2014/main" id="{1D27DCC3-D73C-4E53-9531-84A67CE4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0" name="Rectangle 18">
            <a:extLst>
              <a:ext uri="{FF2B5EF4-FFF2-40B4-BE49-F238E27FC236}">
                <a16:creationId xmlns:a16="http://schemas.microsoft.com/office/drawing/2014/main" id="{B115F1C5-BA2D-4949-8E05-007C016EE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1" name="Rectangle 20">
            <a:extLst>
              <a:ext uri="{FF2B5EF4-FFF2-40B4-BE49-F238E27FC236}">
                <a16:creationId xmlns:a16="http://schemas.microsoft.com/office/drawing/2014/main" id="{2DFC1B86-5D16-490E-8550-CB65D13D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2" name="Rectangle 21">
            <a:extLst>
              <a:ext uri="{FF2B5EF4-FFF2-40B4-BE49-F238E27FC236}">
                <a16:creationId xmlns:a16="http://schemas.microsoft.com/office/drawing/2014/main" id="{FE510E22-8E14-4C0D-A11E-BBA91032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3" name="Rectangle 24">
            <a:extLst>
              <a:ext uri="{FF2B5EF4-FFF2-40B4-BE49-F238E27FC236}">
                <a16:creationId xmlns:a16="http://schemas.microsoft.com/office/drawing/2014/main" id="{08739CB6-D83F-4806-B577-705BE419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4" name="Rectangle 25">
            <a:extLst>
              <a:ext uri="{FF2B5EF4-FFF2-40B4-BE49-F238E27FC236}">
                <a16:creationId xmlns:a16="http://schemas.microsoft.com/office/drawing/2014/main" id="{F8DB47BF-7CAE-4C44-BC38-1776F93B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5" name="Rectangle 26">
            <a:extLst>
              <a:ext uri="{FF2B5EF4-FFF2-40B4-BE49-F238E27FC236}">
                <a16:creationId xmlns:a16="http://schemas.microsoft.com/office/drawing/2014/main" id="{264200D2-5F16-4505-B12B-66D6E38E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6" name="Rectangle 30">
            <a:extLst>
              <a:ext uri="{FF2B5EF4-FFF2-40B4-BE49-F238E27FC236}">
                <a16:creationId xmlns:a16="http://schemas.microsoft.com/office/drawing/2014/main" id="{B0FE52E1-D8DF-4F59-80B3-F7DEF6A0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7" name="Rectangle 31">
            <a:extLst>
              <a:ext uri="{FF2B5EF4-FFF2-40B4-BE49-F238E27FC236}">
                <a16:creationId xmlns:a16="http://schemas.microsoft.com/office/drawing/2014/main" id="{9C5DE384-8B97-4422-B807-C257574E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8" name="Rectangle 36">
            <a:extLst>
              <a:ext uri="{FF2B5EF4-FFF2-40B4-BE49-F238E27FC236}">
                <a16:creationId xmlns:a16="http://schemas.microsoft.com/office/drawing/2014/main" id="{A727D1F8-B60A-4FC3-A45A-A72EBDCB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39" name="TextBox 37">
            <a:extLst>
              <a:ext uri="{FF2B5EF4-FFF2-40B4-BE49-F238E27FC236}">
                <a16:creationId xmlns:a16="http://schemas.microsoft.com/office/drawing/2014/main" id="{3DB4DC99-08B5-47DA-A959-BEB5065F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40" name="TextBox 38">
            <a:extLst>
              <a:ext uri="{FF2B5EF4-FFF2-40B4-BE49-F238E27FC236}">
                <a16:creationId xmlns:a16="http://schemas.microsoft.com/office/drawing/2014/main" id="{D555E305-EC76-415C-AABD-A07C8A40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81941" name="TextBox 39">
            <a:extLst>
              <a:ext uri="{FF2B5EF4-FFF2-40B4-BE49-F238E27FC236}">
                <a16:creationId xmlns:a16="http://schemas.microsoft.com/office/drawing/2014/main" id="{A73F76ED-E946-4663-A490-733080B9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42" name="TextBox 28">
            <a:extLst>
              <a:ext uri="{FF2B5EF4-FFF2-40B4-BE49-F238E27FC236}">
                <a16:creationId xmlns:a16="http://schemas.microsoft.com/office/drawing/2014/main" id="{98F51DBA-4FB7-486F-A3D6-38B6ACD6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1943" name="TextBox 29">
            <a:extLst>
              <a:ext uri="{FF2B5EF4-FFF2-40B4-BE49-F238E27FC236}">
                <a16:creationId xmlns:a16="http://schemas.microsoft.com/office/drawing/2014/main" id="{0FF58BFF-82E6-4FE6-8E5A-A4F922387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1944" name="TextBox 32">
            <a:extLst>
              <a:ext uri="{FF2B5EF4-FFF2-40B4-BE49-F238E27FC236}">
                <a16:creationId xmlns:a16="http://schemas.microsoft.com/office/drawing/2014/main" id="{AB7D4CA3-59B9-4F6E-815B-0BBE0303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1945" name="TextBox 27">
            <a:extLst>
              <a:ext uri="{FF2B5EF4-FFF2-40B4-BE49-F238E27FC236}">
                <a16:creationId xmlns:a16="http://schemas.microsoft.com/office/drawing/2014/main" id="{EADD6CC0-E91D-46A3-A9DA-ACBFA2F5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1946" name="TextBox 33">
            <a:extLst>
              <a:ext uri="{FF2B5EF4-FFF2-40B4-BE49-F238E27FC236}">
                <a16:creationId xmlns:a16="http://schemas.microsoft.com/office/drawing/2014/main" id="{C6FC3C88-4DDC-40CC-BED1-2204CAC6E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47" name="TextBox 34">
            <a:extLst>
              <a:ext uri="{FF2B5EF4-FFF2-40B4-BE49-F238E27FC236}">
                <a16:creationId xmlns:a16="http://schemas.microsoft.com/office/drawing/2014/main" id="{9AC7ABF6-1ED5-49B6-BD6A-2E11767CD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1948" name="TextBox 35">
            <a:extLst>
              <a:ext uri="{FF2B5EF4-FFF2-40B4-BE49-F238E27FC236}">
                <a16:creationId xmlns:a16="http://schemas.microsoft.com/office/drawing/2014/main" id="{38725A2A-2C33-4426-BA2B-DF7FE677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1949" name="TextBox 40">
            <a:extLst>
              <a:ext uri="{FF2B5EF4-FFF2-40B4-BE49-F238E27FC236}">
                <a16:creationId xmlns:a16="http://schemas.microsoft.com/office/drawing/2014/main" id="{83E0578C-7C5B-48AB-965F-2FD05AC66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1950" name="TextBox 41">
            <a:extLst>
              <a:ext uri="{FF2B5EF4-FFF2-40B4-BE49-F238E27FC236}">
                <a16:creationId xmlns:a16="http://schemas.microsoft.com/office/drawing/2014/main" id="{956FF463-1506-44B9-B85D-14A31360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81951" name="TextBox 42">
            <a:extLst>
              <a:ext uri="{FF2B5EF4-FFF2-40B4-BE49-F238E27FC236}">
                <a16:creationId xmlns:a16="http://schemas.microsoft.com/office/drawing/2014/main" id="{6255BE09-C312-4760-A6A6-E6E995B69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81952" name="TextBox 43">
            <a:extLst>
              <a:ext uri="{FF2B5EF4-FFF2-40B4-BE49-F238E27FC236}">
                <a16:creationId xmlns:a16="http://schemas.microsoft.com/office/drawing/2014/main" id="{3614C4F4-F586-45BD-8194-706C6B66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sp>
        <p:nvSpPr>
          <p:cNvPr id="81953" name="TextBox 44">
            <a:extLst>
              <a:ext uri="{FF2B5EF4-FFF2-40B4-BE49-F238E27FC236}">
                <a16:creationId xmlns:a16="http://schemas.microsoft.com/office/drawing/2014/main" id="{81C5D6D1-9A9F-4989-A087-F5F9D45E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3297238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1954" name="TextBox 47">
            <a:extLst>
              <a:ext uri="{FF2B5EF4-FFF2-40B4-BE49-F238E27FC236}">
                <a16:creationId xmlns:a16="http://schemas.microsoft.com/office/drawing/2014/main" id="{C82BDC93-3369-43C5-A23F-58845137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2470150"/>
            <a:ext cx="388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1955" name="TextBox 48">
            <a:extLst>
              <a:ext uri="{FF2B5EF4-FFF2-40B4-BE49-F238E27FC236}">
                <a16:creationId xmlns:a16="http://schemas.microsoft.com/office/drawing/2014/main" id="{5DF8A8CE-8952-4AB4-9D15-79032AD7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6384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1956" name="TextBox 49">
            <a:extLst>
              <a:ext uri="{FF2B5EF4-FFF2-40B4-BE49-F238E27FC236}">
                <a16:creationId xmlns:a16="http://schemas.microsoft.com/office/drawing/2014/main" id="{D116DF9C-337F-4A82-BF75-D0AAE623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8273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cxnSp>
        <p:nvCxnSpPr>
          <p:cNvPr id="81957" name="Straight Arrow Connector 52">
            <a:extLst>
              <a:ext uri="{FF2B5EF4-FFF2-40B4-BE49-F238E27FC236}">
                <a16:creationId xmlns:a16="http://schemas.microsoft.com/office/drawing/2014/main" id="{A6579ADA-4CD5-458B-B3FA-09FFFBB1D3A8}"/>
              </a:ext>
            </a:extLst>
          </p:cNvPr>
          <p:cNvCxnSpPr>
            <a:cxnSpLocks noChangeShapeType="1"/>
            <a:stCxn id="81959" idx="1"/>
          </p:cNvCxnSpPr>
          <p:nvPr/>
        </p:nvCxnSpPr>
        <p:spPr bwMode="auto">
          <a:xfrm rot="10800000" flipV="1">
            <a:off x="4006850" y="2389188"/>
            <a:ext cx="1720850" cy="161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8" name="Straight Arrow Connector 54">
            <a:extLst>
              <a:ext uri="{FF2B5EF4-FFF2-40B4-BE49-F238E27FC236}">
                <a16:creationId xmlns:a16="http://schemas.microsoft.com/office/drawing/2014/main" id="{D1F451A8-EE7C-4356-A0E2-EA1BE48A4C5D}"/>
              </a:ext>
            </a:extLst>
          </p:cNvPr>
          <p:cNvCxnSpPr>
            <a:cxnSpLocks noChangeShapeType="1"/>
            <a:endCxn id="81951" idx="0"/>
          </p:cNvCxnSpPr>
          <p:nvPr/>
        </p:nvCxnSpPr>
        <p:spPr bwMode="auto">
          <a:xfrm rot="16200000" flipH="1">
            <a:off x="4460875" y="3805238"/>
            <a:ext cx="2811463" cy="142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9" name="TextBox 45">
            <a:extLst>
              <a:ext uri="{FF2B5EF4-FFF2-40B4-BE49-F238E27FC236}">
                <a16:creationId xmlns:a16="http://schemas.microsoft.com/office/drawing/2014/main" id="{7C7EFD91-B0A6-4CE0-8579-EC13700D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249488"/>
            <a:ext cx="26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1960" name="Text Box 4">
            <a:extLst>
              <a:ext uri="{FF2B5EF4-FFF2-40B4-BE49-F238E27FC236}">
                <a16:creationId xmlns:a16="http://schemas.microsoft.com/office/drawing/2014/main" id="{F5978B76-C083-4DE0-A315-60C4E728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id="{B7FF7DFB-D9ED-4193-A443-58411E3D8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E0A1099F-89D2-4893-BD4C-9BEED6B5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1A9471E4-EBE1-4B56-86C6-CE045C29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C4785DE2-04E0-4EA8-8D9E-B832E677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2084E0-D5F5-4D7E-A365-28F93804448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49" name="Rectangle 11">
            <a:extLst>
              <a:ext uri="{FF2B5EF4-FFF2-40B4-BE49-F238E27FC236}">
                <a16:creationId xmlns:a16="http://schemas.microsoft.com/office/drawing/2014/main" id="{E2053B97-FCF6-4B89-8847-C9505A03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0" name="Rectangle 12">
            <a:extLst>
              <a:ext uri="{FF2B5EF4-FFF2-40B4-BE49-F238E27FC236}">
                <a16:creationId xmlns:a16="http://schemas.microsoft.com/office/drawing/2014/main" id="{9190C2FD-CB72-4A20-BF4A-C26E7C4F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1" name="Rectangle 13">
            <a:extLst>
              <a:ext uri="{FF2B5EF4-FFF2-40B4-BE49-F238E27FC236}">
                <a16:creationId xmlns:a16="http://schemas.microsoft.com/office/drawing/2014/main" id="{0608A20A-F1F1-4368-8722-A48357521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2" name="Rectangle 14">
            <a:extLst>
              <a:ext uri="{FF2B5EF4-FFF2-40B4-BE49-F238E27FC236}">
                <a16:creationId xmlns:a16="http://schemas.microsoft.com/office/drawing/2014/main" id="{4199ED54-E7B4-4E90-A2DC-D3890141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3" name="Rectangle 15">
            <a:extLst>
              <a:ext uri="{FF2B5EF4-FFF2-40B4-BE49-F238E27FC236}">
                <a16:creationId xmlns:a16="http://schemas.microsoft.com/office/drawing/2014/main" id="{49CBEBEB-FB2A-4E57-9C00-97C8140A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4" name="Rectangle 18">
            <a:extLst>
              <a:ext uri="{FF2B5EF4-FFF2-40B4-BE49-F238E27FC236}">
                <a16:creationId xmlns:a16="http://schemas.microsoft.com/office/drawing/2014/main" id="{7FCBF29F-2AE6-4702-8DD3-99FCF3E25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5" name="Rectangle 20">
            <a:extLst>
              <a:ext uri="{FF2B5EF4-FFF2-40B4-BE49-F238E27FC236}">
                <a16:creationId xmlns:a16="http://schemas.microsoft.com/office/drawing/2014/main" id="{6E17B773-7AC9-4A25-B083-15FB7E75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6" name="Rectangle 21">
            <a:extLst>
              <a:ext uri="{FF2B5EF4-FFF2-40B4-BE49-F238E27FC236}">
                <a16:creationId xmlns:a16="http://schemas.microsoft.com/office/drawing/2014/main" id="{714682A4-9C40-40E6-B53B-9364F4ED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7" name="Rectangle 24">
            <a:extLst>
              <a:ext uri="{FF2B5EF4-FFF2-40B4-BE49-F238E27FC236}">
                <a16:creationId xmlns:a16="http://schemas.microsoft.com/office/drawing/2014/main" id="{B5B42C26-FACA-4F8C-BAB7-810BF3F4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8" name="Rectangle 25">
            <a:extLst>
              <a:ext uri="{FF2B5EF4-FFF2-40B4-BE49-F238E27FC236}">
                <a16:creationId xmlns:a16="http://schemas.microsoft.com/office/drawing/2014/main" id="{1A16C556-A909-4C8A-BF51-197C1A82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59" name="Rectangle 26">
            <a:extLst>
              <a:ext uri="{FF2B5EF4-FFF2-40B4-BE49-F238E27FC236}">
                <a16:creationId xmlns:a16="http://schemas.microsoft.com/office/drawing/2014/main" id="{6106E36B-CEDD-402F-A5EA-CE1738F4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60" name="Rectangle 30">
            <a:extLst>
              <a:ext uri="{FF2B5EF4-FFF2-40B4-BE49-F238E27FC236}">
                <a16:creationId xmlns:a16="http://schemas.microsoft.com/office/drawing/2014/main" id="{CC5F5EAC-311F-45EC-84A3-C3244C82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61" name="Rectangle 31">
            <a:extLst>
              <a:ext uri="{FF2B5EF4-FFF2-40B4-BE49-F238E27FC236}">
                <a16:creationId xmlns:a16="http://schemas.microsoft.com/office/drawing/2014/main" id="{13AA3C74-86D1-4532-A8B6-508A84768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62" name="Rectangle 36">
            <a:extLst>
              <a:ext uri="{FF2B5EF4-FFF2-40B4-BE49-F238E27FC236}">
                <a16:creationId xmlns:a16="http://schemas.microsoft.com/office/drawing/2014/main" id="{B9788252-A497-434A-ACF5-B8E1FFB1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63" name="TextBox 37">
            <a:extLst>
              <a:ext uri="{FF2B5EF4-FFF2-40B4-BE49-F238E27FC236}">
                <a16:creationId xmlns:a16="http://schemas.microsoft.com/office/drawing/2014/main" id="{EF6BD56B-82C9-41CA-B7FC-B4F7FA14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64" name="TextBox 38">
            <a:extLst>
              <a:ext uri="{FF2B5EF4-FFF2-40B4-BE49-F238E27FC236}">
                <a16:creationId xmlns:a16="http://schemas.microsoft.com/office/drawing/2014/main" id="{C5F2CC96-D2B8-4D3A-88D7-C955A360B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82965" name="TextBox 39">
            <a:extLst>
              <a:ext uri="{FF2B5EF4-FFF2-40B4-BE49-F238E27FC236}">
                <a16:creationId xmlns:a16="http://schemas.microsoft.com/office/drawing/2014/main" id="{31F198F3-A743-433F-A6CC-AD5A46657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66" name="TextBox 28">
            <a:extLst>
              <a:ext uri="{FF2B5EF4-FFF2-40B4-BE49-F238E27FC236}">
                <a16:creationId xmlns:a16="http://schemas.microsoft.com/office/drawing/2014/main" id="{882A4244-D6AD-4E01-8DD6-C2EF03EA5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2967" name="TextBox 29">
            <a:extLst>
              <a:ext uri="{FF2B5EF4-FFF2-40B4-BE49-F238E27FC236}">
                <a16:creationId xmlns:a16="http://schemas.microsoft.com/office/drawing/2014/main" id="{DAE1C629-8161-48D6-A8BA-E16D60AD6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2968" name="TextBox 32">
            <a:extLst>
              <a:ext uri="{FF2B5EF4-FFF2-40B4-BE49-F238E27FC236}">
                <a16:creationId xmlns:a16="http://schemas.microsoft.com/office/drawing/2014/main" id="{2BEDCFFA-969C-478D-9BF0-2093C395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2969" name="TextBox 27">
            <a:extLst>
              <a:ext uri="{FF2B5EF4-FFF2-40B4-BE49-F238E27FC236}">
                <a16:creationId xmlns:a16="http://schemas.microsoft.com/office/drawing/2014/main" id="{845DAC9F-C451-4957-BB28-46407C814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2970" name="TextBox 33">
            <a:extLst>
              <a:ext uri="{FF2B5EF4-FFF2-40B4-BE49-F238E27FC236}">
                <a16:creationId xmlns:a16="http://schemas.microsoft.com/office/drawing/2014/main" id="{A185B32A-2F99-4AA5-AF3E-4A304BBA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71" name="TextBox 34">
            <a:extLst>
              <a:ext uri="{FF2B5EF4-FFF2-40B4-BE49-F238E27FC236}">
                <a16:creationId xmlns:a16="http://schemas.microsoft.com/office/drawing/2014/main" id="{7FA52C04-3631-4C4A-A804-7147E993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2972" name="TextBox 35">
            <a:extLst>
              <a:ext uri="{FF2B5EF4-FFF2-40B4-BE49-F238E27FC236}">
                <a16:creationId xmlns:a16="http://schemas.microsoft.com/office/drawing/2014/main" id="{F1FFCDE5-9A6A-4C95-92BD-6D85FB9E2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2973" name="TextBox 40">
            <a:extLst>
              <a:ext uri="{FF2B5EF4-FFF2-40B4-BE49-F238E27FC236}">
                <a16:creationId xmlns:a16="http://schemas.microsoft.com/office/drawing/2014/main" id="{EDD2B812-93F4-4FBC-8C03-67F6037F0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2974" name="TextBox 41">
            <a:extLst>
              <a:ext uri="{FF2B5EF4-FFF2-40B4-BE49-F238E27FC236}">
                <a16:creationId xmlns:a16="http://schemas.microsoft.com/office/drawing/2014/main" id="{92A3EA5B-C91F-4D21-AB06-67A06BB0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82975" name="TextBox 42">
            <a:extLst>
              <a:ext uri="{FF2B5EF4-FFF2-40B4-BE49-F238E27FC236}">
                <a16:creationId xmlns:a16="http://schemas.microsoft.com/office/drawing/2014/main" id="{325D495A-C4BB-488C-B402-652846A53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82976" name="TextBox 43">
            <a:extLst>
              <a:ext uri="{FF2B5EF4-FFF2-40B4-BE49-F238E27FC236}">
                <a16:creationId xmlns:a16="http://schemas.microsoft.com/office/drawing/2014/main" id="{24033613-DBD8-4421-A67A-F1333DC9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sp>
        <p:nvSpPr>
          <p:cNvPr id="82977" name="TextBox 44">
            <a:extLst>
              <a:ext uri="{FF2B5EF4-FFF2-40B4-BE49-F238E27FC236}">
                <a16:creationId xmlns:a16="http://schemas.microsoft.com/office/drawing/2014/main" id="{B03A9BB8-BDA8-42EF-9F4A-0A130D65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3297238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2978" name="TextBox 47">
            <a:extLst>
              <a:ext uri="{FF2B5EF4-FFF2-40B4-BE49-F238E27FC236}">
                <a16:creationId xmlns:a16="http://schemas.microsoft.com/office/drawing/2014/main" id="{E5E678B1-152C-4EB3-89C4-0962DD740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2470150"/>
            <a:ext cx="388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2979" name="TextBox 48">
            <a:extLst>
              <a:ext uri="{FF2B5EF4-FFF2-40B4-BE49-F238E27FC236}">
                <a16:creationId xmlns:a16="http://schemas.microsoft.com/office/drawing/2014/main" id="{432D8030-0B8A-4C52-8353-BB8055F8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6384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2980" name="TextBox 49">
            <a:extLst>
              <a:ext uri="{FF2B5EF4-FFF2-40B4-BE49-F238E27FC236}">
                <a16:creationId xmlns:a16="http://schemas.microsoft.com/office/drawing/2014/main" id="{43E82E52-2827-42E3-8491-F7A3833D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8273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2981" name="TextBox 45">
            <a:extLst>
              <a:ext uri="{FF2B5EF4-FFF2-40B4-BE49-F238E27FC236}">
                <a16:creationId xmlns:a16="http://schemas.microsoft.com/office/drawing/2014/main" id="{C0720756-1D78-4E1D-B157-BB42522AB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249488"/>
            <a:ext cx="26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2982" name="TextBox 46">
            <a:extLst>
              <a:ext uri="{FF2B5EF4-FFF2-40B4-BE49-F238E27FC236}">
                <a16:creationId xmlns:a16="http://schemas.microsoft.com/office/drawing/2014/main" id="{E273CAEF-ED74-4F07-A87A-784CC38C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8" y="2070100"/>
            <a:ext cx="9255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Parse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#1</a:t>
            </a:r>
          </a:p>
        </p:txBody>
      </p:sp>
      <p:cxnSp>
        <p:nvCxnSpPr>
          <p:cNvPr id="82983" name="Straight Arrow Connector 51">
            <a:extLst>
              <a:ext uri="{FF2B5EF4-FFF2-40B4-BE49-F238E27FC236}">
                <a16:creationId xmlns:a16="http://schemas.microsoft.com/office/drawing/2014/main" id="{0B08F291-4233-4D9B-BB5F-EF4372E9A9F6}"/>
              </a:ext>
            </a:extLst>
          </p:cNvPr>
          <p:cNvCxnSpPr>
            <a:cxnSpLocks noChangeShapeType="1"/>
            <a:endCxn id="82981" idx="3"/>
          </p:cNvCxnSpPr>
          <p:nvPr/>
        </p:nvCxnSpPr>
        <p:spPr bwMode="auto">
          <a:xfrm rot="10800000" flipV="1">
            <a:off x="5995988" y="2322513"/>
            <a:ext cx="1379537" cy="666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4" name="Straight Arrow Connector 57">
            <a:extLst>
              <a:ext uri="{FF2B5EF4-FFF2-40B4-BE49-F238E27FC236}">
                <a16:creationId xmlns:a16="http://schemas.microsoft.com/office/drawing/2014/main" id="{7D19018B-9A10-4908-9C2D-9D588C3FAA0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06850" y="2389188"/>
            <a:ext cx="1720850" cy="161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5" name="Straight Arrow Connector 58">
            <a:extLst>
              <a:ext uri="{FF2B5EF4-FFF2-40B4-BE49-F238E27FC236}">
                <a16:creationId xmlns:a16="http://schemas.microsoft.com/office/drawing/2014/main" id="{073AEB1B-6694-4B84-B1B1-040AE9B985E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460875" y="3805238"/>
            <a:ext cx="2811463" cy="142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6" name="Straight Arrow Connector 60">
            <a:extLst>
              <a:ext uri="{FF2B5EF4-FFF2-40B4-BE49-F238E27FC236}">
                <a16:creationId xmlns:a16="http://schemas.microsoft.com/office/drawing/2014/main" id="{CF4CB11C-791F-4149-8062-0AA07849C2A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598738" y="2430463"/>
            <a:ext cx="1239837" cy="180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7" name="Straight Arrow Connector 62">
            <a:extLst>
              <a:ext uri="{FF2B5EF4-FFF2-40B4-BE49-F238E27FC236}">
                <a16:creationId xmlns:a16="http://schemas.microsoft.com/office/drawing/2014/main" id="{F3F29EC8-2243-428A-80E2-B430443F3F66}"/>
              </a:ext>
            </a:extLst>
          </p:cNvPr>
          <p:cNvCxnSpPr>
            <a:cxnSpLocks noChangeShapeType="1"/>
            <a:stCxn id="82968" idx="2"/>
          </p:cNvCxnSpPr>
          <p:nvPr/>
        </p:nvCxnSpPr>
        <p:spPr bwMode="auto">
          <a:xfrm rot="5400000">
            <a:off x="3590925" y="3067051"/>
            <a:ext cx="644525" cy="6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8" name="Straight Arrow Connector 64">
            <a:extLst>
              <a:ext uri="{FF2B5EF4-FFF2-40B4-BE49-F238E27FC236}">
                <a16:creationId xmlns:a16="http://schemas.microsoft.com/office/drawing/2014/main" id="{508AA3E0-D24F-4576-AD06-89EA5C42E8D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019425" y="3489325"/>
            <a:ext cx="927100" cy="215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9" name="Straight Arrow Connector 67">
            <a:extLst>
              <a:ext uri="{FF2B5EF4-FFF2-40B4-BE49-F238E27FC236}">
                <a16:creationId xmlns:a16="http://schemas.microsoft.com/office/drawing/2014/main" id="{771F7AF0-69F8-4A82-A5D2-68C6CA7AAE58}"/>
              </a:ext>
            </a:extLst>
          </p:cNvPr>
          <p:cNvCxnSpPr>
            <a:cxnSpLocks noChangeShapeType="1"/>
            <a:stCxn id="82967" idx="2"/>
          </p:cNvCxnSpPr>
          <p:nvPr/>
        </p:nvCxnSpPr>
        <p:spPr bwMode="auto">
          <a:xfrm rot="16200000" flipH="1">
            <a:off x="3660775" y="3938588"/>
            <a:ext cx="646113" cy="206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90" name="Straight Arrow Connector 69">
            <a:extLst>
              <a:ext uri="{FF2B5EF4-FFF2-40B4-BE49-F238E27FC236}">
                <a16:creationId xmlns:a16="http://schemas.microsoft.com/office/drawing/2014/main" id="{3F44E9FE-B1E9-49E6-9E79-55B10AC9B55C}"/>
              </a:ext>
            </a:extLst>
          </p:cNvPr>
          <p:cNvCxnSpPr>
            <a:cxnSpLocks noChangeShapeType="1"/>
            <a:stCxn id="82975" idx="1"/>
          </p:cNvCxnSpPr>
          <p:nvPr/>
        </p:nvCxnSpPr>
        <p:spPr bwMode="auto">
          <a:xfrm rot="10800000">
            <a:off x="5089525" y="5329238"/>
            <a:ext cx="596900" cy="26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91" name="Straight Arrow Connector 71">
            <a:extLst>
              <a:ext uri="{FF2B5EF4-FFF2-40B4-BE49-F238E27FC236}">
                <a16:creationId xmlns:a16="http://schemas.microsoft.com/office/drawing/2014/main" id="{BC61E6E1-B2F4-4970-8B2C-1B29597B87C4}"/>
              </a:ext>
            </a:extLst>
          </p:cNvPr>
          <p:cNvCxnSpPr>
            <a:cxnSpLocks noChangeShapeType="1"/>
            <a:stCxn id="82975" idx="2"/>
          </p:cNvCxnSpPr>
          <p:nvPr/>
        </p:nvCxnSpPr>
        <p:spPr bwMode="auto">
          <a:xfrm rot="5400000">
            <a:off x="5647531" y="5669757"/>
            <a:ext cx="401637" cy="50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92" name="Text Box 4">
            <a:extLst>
              <a:ext uri="{FF2B5EF4-FFF2-40B4-BE49-F238E27FC236}">
                <a16:creationId xmlns:a16="http://schemas.microsoft.com/office/drawing/2014/main" id="{B06351E3-8AB8-41A4-8DF7-691634410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56E49AE2-CB66-42BA-91CE-B191E608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4DB715BE-DEB4-47F9-949A-2C7B31375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09BA693A-DDC1-424B-A603-4DA20AEA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Parser</a:t>
            </a: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4E4A64BA-F1DB-46B4-934C-D6E340BC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C925F7-E1CE-4C01-843E-3093FAE8AE8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73" name="Rectangle 11">
            <a:extLst>
              <a:ext uri="{FF2B5EF4-FFF2-40B4-BE49-F238E27FC236}">
                <a16:creationId xmlns:a16="http://schemas.microsoft.com/office/drawing/2014/main" id="{6D2D4429-68E3-403B-B692-865FF099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74" name="Rectangle 12">
            <a:extLst>
              <a:ext uri="{FF2B5EF4-FFF2-40B4-BE49-F238E27FC236}">
                <a16:creationId xmlns:a16="http://schemas.microsoft.com/office/drawing/2014/main" id="{BB60EEC2-9B95-42CE-A91D-9AC474E9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75" name="Rectangle 13">
            <a:extLst>
              <a:ext uri="{FF2B5EF4-FFF2-40B4-BE49-F238E27FC236}">
                <a16:creationId xmlns:a16="http://schemas.microsoft.com/office/drawing/2014/main" id="{8EF9BF08-AC87-4B93-988F-6D097D6E1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76" name="Rectangle 14">
            <a:extLst>
              <a:ext uri="{FF2B5EF4-FFF2-40B4-BE49-F238E27FC236}">
                <a16:creationId xmlns:a16="http://schemas.microsoft.com/office/drawing/2014/main" id="{A5D1F962-75FE-4645-8202-E9311A5D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77" name="Rectangle 15">
            <a:extLst>
              <a:ext uri="{FF2B5EF4-FFF2-40B4-BE49-F238E27FC236}">
                <a16:creationId xmlns:a16="http://schemas.microsoft.com/office/drawing/2014/main" id="{0D575536-0EDE-4A8E-BC96-6AC4B6822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78" name="Rectangle 18">
            <a:extLst>
              <a:ext uri="{FF2B5EF4-FFF2-40B4-BE49-F238E27FC236}">
                <a16:creationId xmlns:a16="http://schemas.microsoft.com/office/drawing/2014/main" id="{5FDDEF50-6104-4B9F-BC5D-ADB8F962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79" name="Rectangle 20">
            <a:extLst>
              <a:ext uri="{FF2B5EF4-FFF2-40B4-BE49-F238E27FC236}">
                <a16:creationId xmlns:a16="http://schemas.microsoft.com/office/drawing/2014/main" id="{C27DDCE0-6118-452B-9A21-12F44DAD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0" name="Rectangle 21">
            <a:extLst>
              <a:ext uri="{FF2B5EF4-FFF2-40B4-BE49-F238E27FC236}">
                <a16:creationId xmlns:a16="http://schemas.microsoft.com/office/drawing/2014/main" id="{A93C61DB-CA7E-4A65-9F72-44B9AF5A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1" name="Rectangle 24">
            <a:extLst>
              <a:ext uri="{FF2B5EF4-FFF2-40B4-BE49-F238E27FC236}">
                <a16:creationId xmlns:a16="http://schemas.microsoft.com/office/drawing/2014/main" id="{B59367D9-9112-463D-B796-1F41DB9D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2" name="Rectangle 25">
            <a:extLst>
              <a:ext uri="{FF2B5EF4-FFF2-40B4-BE49-F238E27FC236}">
                <a16:creationId xmlns:a16="http://schemas.microsoft.com/office/drawing/2014/main" id="{740981EB-3C23-4123-9618-ED581E2A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3" name="Rectangle 26">
            <a:extLst>
              <a:ext uri="{FF2B5EF4-FFF2-40B4-BE49-F238E27FC236}">
                <a16:creationId xmlns:a16="http://schemas.microsoft.com/office/drawing/2014/main" id="{905F4C84-249B-4885-AE5F-D919541B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4" name="Rectangle 30">
            <a:extLst>
              <a:ext uri="{FF2B5EF4-FFF2-40B4-BE49-F238E27FC236}">
                <a16:creationId xmlns:a16="http://schemas.microsoft.com/office/drawing/2014/main" id="{B08557B1-1CBA-4CB2-9AD5-A256CC28E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5" name="Rectangle 31">
            <a:extLst>
              <a:ext uri="{FF2B5EF4-FFF2-40B4-BE49-F238E27FC236}">
                <a16:creationId xmlns:a16="http://schemas.microsoft.com/office/drawing/2014/main" id="{E54FCD19-B7BB-4FBD-AE57-7658D2D7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6" name="Rectangle 36">
            <a:extLst>
              <a:ext uri="{FF2B5EF4-FFF2-40B4-BE49-F238E27FC236}">
                <a16:creationId xmlns:a16="http://schemas.microsoft.com/office/drawing/2014/main" id="{2D3E0330-350B-40C7-B6C5-DAECEDC7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7" name="TextBox 37">
            <a:extLst>
              <a:ext uri="{FF2B5EF4-FFF2-40B4-BE49-F238E27FC236}">
                <a16:creationId xmlns:a16="http://schemas.microsoft.com/office/drawing/2014/main" id="{783FEC5C-D17C-44A4-BC9B-F6E99D10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2987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S, VP, Verb,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88" name="TextBox 38">
            <a:extLst>
              <a:ext uri="{FF2B5EF4-FFF2-40B4-BE49-F238E27FC236}">
                <a16:creationId xmlns:a16="http://schemas.microsoft.com/office/drawing/2014/main" id="{A50C9E0B-5A58-49B0-AC3C-F0A9D616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41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</a:t>
            </a:r>
          </a:p>
        </p:txBody>
      </p:sp>
      <p:sp>
        <p:nvSpPr>
          <p:cNvPr id="83989" name="TextBox 39">
            <a:extLst>
              <a:ext uri="{FF2B5EF4-FFF2-40B4-BE49-F238E27FC236}">
                <a16:creationId xmlns:a16="http://schemas.microsoft.com/office/drawing/2014/main" id="{FFF9BA06-188D-4D30-9623-93F6134FD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90" name="TextBox 28">
            <a:extLst>
              <a:ext uri="{FF2B5EF4-FFF2-40B4-BE49-F238E27FC236}">
                <a16:creationId xmlns:a16="http://schemas.microsoft.com/office/drawing/2014/main" id="{84596A11-69F7-4634-9AEC-2170F38B4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3991" name="TextBox 29">
            <a:extLst>
              <a:ext uri="{FF2B5EF4-FFF2-40B4-BE49-F238E27FC236}">
                <a16:creationId xmlns:a16="http://schemas.microsoft.com/office/drawing/2014/main" id="{92FC2406-C9FD-48C4-AFFA-2A01A663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1638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3992" name="TextBox 32">
            <a:extLst>
              <a:ext uri="{FF2B5EF4-FFF2-40B4-BE49-F238E27FC236}">
                <a16:creationId xmlns:a16="http://schemas.microsoft.com/office/drawing/2014/main" id="{4B8D2F10-650A-4752-AD30-A3C076BF2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470150"/>
            <a:ext cx="390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3993" name="TextBox 27">
            <a:extLst>
              <a:ext uri="{FF2B5EF4-FFF2-40B4-BE49-F238E27FC236}">
                <a16:creationId xmlns:a16="http://schemas.microsoft.com/office/drawing/2014/main" id="{88A202F3-AE20-498B-B96F-8229C933C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2383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3994" name="TextBox 33">
            <a:extLst>
              <a:ext uri="{FF2B5EF4-FFF2-40B4-BE49-F238E27FC236}">
                <a16:creationId xmlns:a16="http://schemas.microsoft.com/office/drawing/2014/main" id="{50CE3044-B1CD-4F5A-A7C4-C57669D3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813300"/>
            <a:ext cx="500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995" name="TextBox 34">
            <a:extLst>
              <a:ext uri="{FF2B5EF4-FFF2-40B4-BE49-F238E27FC236}">
                <a16:creationId xmlns:a16="http://schemas.microsoft.com/office/drawing/2014/main" id="{3BBCF10A-8B45-4CA0-890A-724EACA30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3996" name="TextBox 35">
            <a:extLst>
              <a:ext uri="{FF2B5EF4-FFF2-40B4-BE49-F238E27FC236}">
                <a16:creationId xmlns:a16="http://schemas.microsoft.com/office/drawing/2014/main" id="{6667BA96-7008-4197-994C-15FABB845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3997" name="TextBox 40">
            <a:extLst>
              <a:ext uri="{FF2B5EF4-FFF2-40B4-BE49-F238E27FC236}">
                <a16:creationId xmlns:a16="http://schemas.microsoft.com/office/drawing/2014/main" id="{573CBD6E-27F8-4AA0-B01C-A41587C4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</p:txBody>
      </p:sp>
      <p:sp>
        <p:nvSpPr>
          <p:cNvPr id="83998" name="TextBox 41">
            <a:extLst>
              <a:ext uri="{FF2B5EF4-FFF2-40B4-BE49-F238E27FC236}">
                <a16:creationId xmlns:a16="http://schemas.microsoft.com/office/drawing/2014/main" id="{34F5B2AF-9D78-4A17-AFEB-A3898DA0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807075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ProperNoun</a:t>
            </a:r>
          </a:p>
        </p:txBody>
      </p:sp>
      <p:sp>
        <p:nvSpPr>
          <p:cNvPr id="83999" name="TextBox 42">
            <a:extLst>
              <a:ext uri="{FF2B5EF4-FFF2-40B4-BE49-F238E27FC236}">
                <a16:creationId xmlns:a16="http://schemas.microsoft.com/office/drawing/2014/main" id="{61E09E27-9B3A-4B2C-861D-258575B1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5218113"/>
            <a:ext cx="37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sp>
        <p:nvSpPr>
          <p:cNvPr id="84000" name="TextBox 43">
            <a:extLst>
              <a:ext uri="{FF2B5EF4-FFF2-40B4-BE49-F238E27FC236}">
                <a16:creationId xmlns:a16="http://schemas.microsoft.com/office/drawing/2014/main" id="{FAD42303-DF60-4E7A-AF83-DFEDB4D7B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4287838"/>
            <a:ext cx="747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</a:t>
            </a:r>
          </a:p>
        </p:txBody>
      </p:sp>
      <p:sp>
        <p:nvSpPr>
          <p:cNvPr id="84001" name="TextBox 44">
            <a:extLst>
              <a:ext uri="{FF2B5EF4-FFF2-40B4-BE49-F238E27FC236}">
                <a16:creationId xmlns:a16="http://schemas.microsoft.com/office/drawing/2014/main" id="{70BA1BA9-F2D6-4AB7-9B1E-BB516D93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3297238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</a:t>
            </a:r>
          </a:p>
        </p:txBody>
      </p:sp>
      <p:sp>
        <p:nvSpPr>
          <p:cNvPr id="84002" name="TextBox 47">
            <a:extLst>
              <a:ext uri="{FF2B5EF4-FFF2-40B4-BE49-F238E27FC236}">
                <a16:creationId xmlns:a16="http://schemas.microsoft.com/office/drawing/2014/main" id="{E6C8478F-043A-4651-B6EB-C55A8F8ED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2470150"/>
            <a:ext cx="388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4003" name="TextBox 48">
            <a:extLst>
              <a:ext uri="{FF2B5EF4-FFF2-40B4-BE49-F238E27FC236}">
                <a16:creationId xmlns:a16="http://schemas.microsoft.com/office/drawing/2014/main" id="{63CA254A-686F-43EE-8318-73E7CCAF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6384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4004" name="TextBox 49">
            <a:extLst>
              <a:ext uri="{FF2B5EF4-FFF2-40B4-BE49-F238E27FC236}">
                <a16:creationId xmlns:a16="http://schemas.microsoft.com/office/drawing/2014/main" id="{798C8DDB-3AB9-4C5A-9868-EA05C17F1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8273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84005" name="TextBox 45">
            <a:extLst>
              <a:ext uri="{FF2B5EF4-FFF2-40B4-BE49-F238E27FC236}">
                <a16:creationId xmlns:a16="http://schemas.microsoft.com/office/drawing/2014/main" id="{65EC4456-88D4-4B1A-8EA5-862F9AE3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249488"/>
            <a:ext cx="26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84006" name="TextBox 46">
            <a:extLst>
              <a:ext uri="{FF2B5EF4-FFF2-40B4-BE49-F238E27FC236}">
                <a16:creationId xmlns:a16="http://schemas.microsoft.com/office/drawing/2014/main" id="{D60E8CAF-5FD5-4E2D-BCFF-3C6781B15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8" y="2070100"/>
            <a:ext cx="9255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Parse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#2</a:t>
            </a:r>
          </a:p>
        </p:txBody>
      </p:sp>
      <p:cxnSp>
        <p:nvCxnSpPr>
          <p:cNvPr id="84007" name="Straight Arrow Connector 51">
            <a:extLst>
              <a:ext uri="{FF2B5EF4-FFF2-40B4-BE49-F238E27FC236}">
                <a16:creationId xmlns:a16="http://schemas.microsoft.com/office/drawing/2014/main" id="{A1C0748F-EC99-48EB-A69F-061FA1A3CB28}"/>
              </a:ext>
            </a:extLst>
          </p:cNvPr>
          <p:cNvCxnSpPr>
            <a:cxnSpLocks noChangeShapeType="1"/>
            <a:endCxn id="84003" idx="3"/>
          </p:cNvCxnSpPr>
          <p:nvPr/>
        </p:nvCxnSpPr>
        <p:spPr bwMode="auto">
          <a:xfrm rot="10800000" flipV="1">
            <a:off x="5976938" y="2322513"/>
            <a:ext cx="1398587" cy="4556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08" name="Straight Arrow Connector 57">
            <a:extLst>
              <a:ext uri="{FF2B5EF4-FFF2-40B4-BE49-F238E27FC236}">
                <a16:creationId xmlns:a16="http://schemas.microsoft.com/office/drawing/2014/main" id="{688D0049-CBF3-466C-AAB0-34922EAD2237}"/>
              </a:ext>
            </a:extLst>
          </p:cNvPr>
          <p:cNvCxnSpPr>
            <a:cxnSpLocks noChangeShapeType="1"/>
            <a:stCxn id="84003" idx="1"/>
          </p:cNvCxnSpPr>
          <p:nvPr/>
        </p:nvCxnSpPr>
        <p:spPr bwMode="auto">
          <a:xfrm rot="10800000">
            <a:off x="2598738" y="2406650"/>
            <a:ext cx="3108325" cy="3714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09" name="Straight Arrow Connector 58">
            <a:extLst>
              <a:ext uri="{FF2B5EF4-FFF2-40B4-BE49-F238E27FC236}">
                <a16:creationId xmlns:a16="http://schemas.microsoft.com/office/drawing/2014/main" id="{261F65AD-AFA1-4B0D-B8ED-25DA78036806}"/>
              </a:ext>
            </a:extLst>
          </p:cNvPr>
          <p:cNvCxnSpPr>
            <a:cxnSpLocks noChangeShapeType="1"/>
            <a:endCxn id="84001" idx="0"/>
          </p:cNvCxnSpPr>
          <p:nvPr/>
        </p:nvCxnSpPr>
        <p:spPr bwMode="auto">
          <a:xfrm rot="16200000" flipH="1">
            <a:off x="5595143" y="3018632"/>
            <a:ext cx="506413" cy="50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0" name="Straight Arrow Connector 69">
            <a:extLst>
              <a:ext uri="{FF2B5EF4-FFF2-40B4-BE49-F238E27FC236}">
                <a16:creationId xmlns:a16="http://schemas.microsoft.com/office/drawing/2014/main" id="{6F839DA3-E09B-4773-9F95-DC2D0852C047}"/>
              </a:ext>
            </a:extLst>
          </p:cNvPr>
          <p:cNvCxnSpPr>
            <a:cxnSpLocks noChangeShapeType="1"/>
            <a:stCxn id="83999" idx="1"/>
          </p:cNvCxnSpPr>
          <p:nvPr/>
        </p:nvCxnSpPr>
        <p:spPr bwMode="auto">
          <a:xfrm rot="10800000">
            <a:off x="5089525" y="5329238"/>
            <a:ext cx="596900" cy="26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1" name="Straight Arrow Connector 71">
            <a:extLst>
              <a:ext uri="{FF2B5EF4-FFF2-40B4-BE49-F238E27FC236}">
                <a16:creationId xmlns:a16="http://schemas.microsoft.com/office/drawing/2014/main" id="{F7C4F97B-A6A2-41BC-BC10-E63D283D4EC3}"/>
              </a:ext>
            </a:extLst>
          </p:cNvPr>
          <p:cNvCxnSpPr>
            <a:cxnSpLocks noChangeShapeType="1"/>
            <a:stCxn id="83999" idx="2"/>
          </p:cNvCxnSpPr>
          <p:nvPr/>
        </p:nvCxnSpPr>
        <p:spPr bwMode="auto">
          <a:xfrm rot="5400000">
            <a:off x="5647531" y="5669757"/>
            <a:ext cx="401637" cy="50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2" name="Straight Arrow Connector 56">
            <a:extLst>
              <a:ext uri="{FF2B5EF4-FFF2-40B4-BE49-F238E27FC236}">
                <a16:creationId xmlns:a16="http://schemas.microsoft.com/office/drawing/2014/main" id="{89F6766B-3201-44E9-AADD-2665370BC3C5}"/>
              </a:ext>
            </a:extLst>
          </p:cNvPr>
          <p:cNvCxnSpPr>
            <a:cxnSpLocks noChangeShapeType="1"/>
            <a:stCxn id="84001" idx="1"/>
            <a:endCxn id="83988" idx="3"/>
          </p:cNvCxnSpPr>
          <p:nvPr/>
        </p:nvCxnSpPr>
        <p:spPr bwMode="auto">
          <a:xfrm rot="10800000" flipV="1">
            <a:off x="3178175" y="3435350"/>
            <a:ext cx="2500313" cy="2968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3" name="Straight Arrow Connector 66">
            <a:extLst>
              <a:ext uri="{FF2B5EF4-FFF2-40B4-BE49-F238E27FC236}">
                <a16:creationId xmlns:a16="http://schemas.microsoft.com/office/drawing/2014/main" id="{B05DE8EC-7568-4B82-B1EE-262E5A252634}"/>
              </a:ext>
            </a:extLst>
          </p:cNvPr>
          <p:cNvCxnSpPr>
            <a:cxnSpLocks noChangeShapeType="1"/>
            <a:stCxn id="84001" idx="2"/>
          </p:cNvCxnSpPr>
          <p:nvPr/>
        </p:nvCxnSpPr>
        <p:spPr bwMode="auto">
          <a:xfrm rot="5400000">
            <a:off x="5505451" y="3927475"/>
            <a:ext cx="722312" cy="142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4" name="Straight Arrow Connector 70">
            <a:extLst>
              <a:ext uri="{FF2B5EF4-FFF2-40B4-BE49-F238E27FC236}">
                <a16:creationId xmlns:a16="http://schemas.microsoft.com/office/drawing/2014/main" id="{3B47824C-ED32-4D70-B21F-97ADFD73C33A}"/>
              </a:ext>
            </a:extLst>
          </p:cNvPr>
          <p:cNvCxnSpPr>
            <a:cxnSpLocks noChangeShapeType="1"/>
            <a:stCxn id="84000" idx="1"/>
            <a:endCxn id="83989" idx="3"/>
          </p:cNvCxnSpPr>
          <p:nvPr/>
        </p:nvCxnSpPr>
        <p:spPr bwMode="auto">
          <a:xfrm rot="10800000">
            <a:off x="4484688" y="4297363"/>
            <a:ext cx="1235075" cy="128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5" name="Straight Arrow Connector 73">
            <a:extLst>
              <a:ext uri="{FF2B5EF4-FFF2-40B4-BE49-F238E27FC236}">
                <a16:creationId xmlns:a16="http://schemas.microsoft.com/office/drawing/2014/main" id="{2E3BF025-5092-410A-BFE7-99AAD1E2A5BB}"/>
              </a:ext>
            </a:extLst>
          </p:cNvPr>
          <p:cNvCxnSpPr>
            <a:cxnSpLocks noChangeShapeType="1"/>
            <a:endCxn id="83999" idx="0"/>
          </p:cNvCxnSpPr>
          <p:nvPr/>
        </p:nvCxnSpPr>
        <p:spPr bwMode="auto">
          <a:xfrm rot="16200000" flipH="1">
            <a:off x="5507832" y="4852194"/>
            <a:ext cx="7302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16" name="Text Box 4">
            <a:extLst>
              <a:ext uri="{FF2B5EF4-FFF2-40B4-BE49-F238E27FC236}">
                <a16:creationId xmlns:a16="http://schemas.microsoft.com/office/drawing/2014/main" id="{66C67CBE-7438-424D-A921-6DEF9719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038600"/>
            <a:ext cx="19780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X1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X1 → Aux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I 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66D9A23E-9804-4EF7-BD25-3858C24E9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517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Book   the     flight    through  Houston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D231C9FE-E866-45C5-9C51-7B35341DB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408120"/>
            <a:ext cx="215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8D1BE0FE-9C3D-41BD-B1BA-77F833B0DA9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Post-processing CNF</a:t>
            </a:r>
            <a:br>
              <a:rPr lang="en-US" altLang="en-US" dirty="0"/>
            </a:br>
            <a:r>
              <a:rPr lang="en-US" altLang="en-US" dirty="0"/>
              <a:t> Parse Trees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6CCC2A2C-FCC2-4610-88B9-0F49B5AA4B7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Parse trees are for Chomsky Normal Form grammar and not the original grammar</a:t>
            </a:r>
          </a:p>
          <a:p>
            <a:pPr eaLnBrk="1" hangingPunct="1"/>
            <a:r>
              <a:rPr lang="en-US" altLang="en-US" dirty="0"/>
              <a:t>Post-processing can convert the parse tree to return a parse tree for the original grammar</a:t>
            </a: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8C2A6DA3-81EA-4603-9897-2F6B55AEF9AD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45B306-5001-4E46-A307-F9599FCFC37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24D5A860-7A3B-41D4-87FC-9EF3218E91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Syntactic Ambiguity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8B0B2F56-2C83-4798-B7CA-4A1E9689C0F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method just produces all possible parse trees</a:t>
            </a:r>
          </a:p>
          <a:p>
            <a:pPr eaLnBrk="1" hangingPunct="1"/>
            <a:r>
              <a:rPr lang="en-US" altLang="en-US" dirty="0"/>
              <a:t>Does not address the important issue of ambiguity resolution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F937D986-2DA6-4697-8A29-B0561EFDF352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E671E7-091A-4E50-B33A-7AD257EA92B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>
            <a:extLst>
              <a:ext uri="{FF2B5EF4-FFF2-40B4-BE49-F238E27FC236}">
                <a16:creationId xmlns:a16="http://schemas.microsoft.com/office/drawing/2014/main" id="{95B33170-991D-4418-9EC6-2401D5291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Parsing</a:t>
            </a:r>
          </a:p>
        </p:txBody>
      </p:sp>
      <p:sp>
        <p:nvSpPr>
          <p:cNvPr id="176131" name="Content Placeholder 2">
            <a:extLst>
              <a:ext uri="{FF2B5EF4-FFF2-40B4-BE49-F238E27FC236}">
                <a16:creationId xmlns:a16="http://schemas.microsoft.com/office/drawing/2014/main" id="{015A2DB3-30B6-45FC-81F9-1421ADC8D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Statistical parsing uses a probabilistic model of syntax in order to assign probabilities to each parse tree</a:t>
            </a:r>
          </a:p>
          <a:p>
            <a:r>
              <a:rPr lang="en-US" altLang="en-US" sz="2800" dirty="0"/>
              <a:t>Provides principled approach to resolving syntactic ambiguity</a:t>
            </a:r>
          </a:p>
          <a:p>
            <a:r>
              <a:rPr lang="en-US" altLang="en-US" sz="2800" dirty="0"/>
              <a:t>Allows supervised learning of parsers from tree-banks of parse trees provided by human linguists</a:t>
            </a:r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id="{6CCB88A4-8B64-4307-ABE8-557E2C3D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51CF17-A48C-48C4-BEEE-D5D8879DDCC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4">
            <a:extLst>
              <a:ext uri="{FF2B5EF4-FFF2-40B4-BE49-F238E27FC236}">
                <a16:creationId xmlns:a16="http://schemas.microsoft.com/office/drawing/2014/main" id="{A7E25A77-2713-44A0-A6E5-D74F30AD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FD1FE9-D9C0-46FF-9D4E-9E9754639DC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F2F5E31D-A65A-4DB8-B1BE-6BC46F12E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Probabilistic Context Free Grammar</a:t>
            </a:r>
            <a:br>
              <a:rPr lang="en-US" altLang="en-US" sz="3200"/>
            </a:br>
            <a:r>
              <a:rPr lang="en-US" altLang="en-US" sz="3200"/>
              <a:t>(PCFG)</a:t>
            </a:r>
          </a:p>
        </p:txBody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02965EED-4B11-4A37-BF3E-A29B82F72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 PCFG is a probabilistic version of a CFG where each production has a probability</a:t>
            </a:r>
          </a:p>
          <a:p>
            <a:r>
              <a:rPr lang="en-US" altLang="en-US" sz="2800" dirty="0"/>
              <a:t>Probabilities of all productions rewriting a given non-terminal must add to 1, defining a distribution for each non-terminal</a:t>
            </a:r>
          </a:p>
          <a:p>
            <a:r>
              <a:rPr lang="en-US" altLang="en-US" sz="2800" dirty="0"/>
              <a:t>String generation is now probabilistic where production probabilities are used to select a production for rewriting a given non-terminal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5E47B46D-AC4F-47E5-8752-94979B22B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Simple PCFG for ATIS English</a:t>
            </a:r>
          </a:p>
        </p:txBody>
      </p:sp>
      <p:sp>
        <p:nvSpPr>
          <p:cNvPr id="180227" name="Text Box 4">
            <a:extLst>
              <a:ext uri="{FF2B5EF4-FFF2-40B4-BE49-F238E27FC236}">
                <a16:creationId xmlns:a16="http://schemas.microsoft.com/office/drawing/2014/main" id="{98C1529C-6F98-45C1-9308-29D419DF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76438"/>
            <a:ext cx="28924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→ Aux NP VP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→ VP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 → Pronoun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 → Proper-Noun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 → Noun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 → Verb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 → Prep NP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228" name="Text Box 7">
            <a:extLst>
              <a:ext uri="{FF2B5EF4-FFF2-40B4-BE49-F238E27FC236}">
                <a16:creationId xmlns:a16="http://schemas.microsoft.com/office/drawing/2014/main" id="{6320D853-C4E9-4578-B6CF-ADDD766A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457325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Grammar</a:t>
            </a:r>
          </a:p>
        </p:txBody>
      </p:sp>
      <p:sp>
        <p:nvSpPr>
          <p:cNvPr id="180229" name="Text Box 4">
            <a:extLst>
              <a:ext uri="{FF2B5EF4-FFF2-40B4-BE49-F238E27FC236}">
                <a16:creationId xmlns:a16="http://schemas.microsoft.com/office/drawing/2014/main" id="{5F2C73D6-B45A-46B3-BC5B-028164A8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01825"/>
            <a:ext cx="682625" cy="480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1.0</a:t>
            </a:r>
          </a:p>
        </p:txBody>
      </p:sp>
      <p:sp>
        <p:nvSpPr>
          <p:cNvPr id="180230" name="Text Box 7">
            <a:extLst>
              <a:ext uri="{FF2B5EF4-FFF2-40B4-BE49-F238E27FC236}">
                <a16:creationId xmlns:a16="http://schemas.microsoft.com/office/drawing/2014/main" id="{6EC782EA-1FF3-4813-A180-0239BC6FF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452563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Prob</a:t>
            </a:r>
          </a:p>
        </p:txBody>
      </p:sp>
      <p:sp>
        <p:nvSpPr>
          <p:cNvPr id="180231" name="Text Box 6">
            <a:extLst>
              <a:ext uri="{FF2B5EF4-FFF2-40B4-BE49-F238E27FC236}">
                <a16:creationId xmlns:a16="http://schemas.microsoft.com/office/drawing/2014/main" id="{D8E82ED3-8215-4DC3-8172-4CF568C90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1981200"/>
            <a:ext cx="4316412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Det → the | a   | that | this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0.6  0.2  0.1    0.1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0.1     0.5      0.2     0.2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0.5      0.2        0.3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Pronoun → I    | he | she | 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0.5  0.1  0.1    0.3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0.8         0.2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 → from | to   | on | near | 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0.25  0.25  0.1    0.2     0.2</a:t>
            </a:r>
          </a:p>
        </p:txBody>
      </p:sp>
      <p:sp>
        <p:nvSpPr>
          <p:cNvPr id="180232" name="Text Box 8">
            <a:extLst>
              <a:ext uri="{FF2B5EF4-FFF2-40B4-BE49-F238E27FC236}">
                <a16:creationId xmlns:a16="http://schemas.microsoft.com/office/drawing/2014/main" id="{D1C4269A-9FC4-4017-875F-34C0664F3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447800"/>
            <a:ext cx="123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Lexicon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125115-1642-6826-8701-A5FFC81B5C69}"/>
              </a:ext>
            </a:extLst>
          </p:cNvPr>
          <p:cNvSpPr/>
          <p:nvPr/>
        </p:nvSpPr>
        <p:spPr bwMode="auto">
          <a:xfrm>
            <a:off x="2895600" y="1909763"/>
            <a:ext cx="533400" cy="9096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AA8FBC-1C23-77E1-BBC6-A2CCD9D81E77}"/>
              </a:ext>
            </a:extLst>
          </p:cNvPr>
          <p:cNvSpPr/>
          <p:nvPr/>
        </p:nvSpPr>
        <p:spPr bwMode="auto">
          <a:xfrm>
            <a:off x="2890742" y="3020949"/>
            <a:ext cx="533400" cy="9096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B6B732-8882-EB71-1ABF-77C65C0DF044}"/>
              </a:ext>
            </a:extLst>
          </p:cNvPr>
          <p:cNvSpPr/>
          <p:nvPr/>
        </p:nvSpPr>
        <p:spPr bwMode="auto">
          <a:xfrm>
            <a:off x="2895600" y="4119563"/>
            <a:ext cx="533400" cy="9096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C3BC2D-12A8-FD86-BE33-87536FE7A99D}"/>
              </a:ext>
            </a:extLst>
          </p:cNvPr>
          <p:cNvSpPr/>
          <p:nvPr/>
        </p:nvSpPr>
        <p:spPr bwMode="auto">
          <a:xfrm>
            <a:off x="2895600" y="5186363"/>
            <a:ext cx="533400" cy="9096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993551-929A-A24D-6163-6CC56EB2FFDB}"/>
              </a:ext>
            </a:extLst>
          </p:cNvPr>
          <p:cNvSpPr/>
          <p:nvPr/>
        </p:nvSpPr>
        <p:spPr bwMode="auto">
          <a:xfrm>
            <a:off x="2895600" y="6329363"/>
            <a:ext cx="533400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14845F-2EAC-44EB-3839-B662DD38227E}"/>
              </a:ext>
            </a:extLst>
          </p:cNvPr>
          <p:cNvSpPr/>
          <p:nvPr/>
        </p:nvSpPr>
        <p:spPr bwMode="auto">
          <a:xfrm>
            <a:off x="5562600" y="2286000"/>
            <a:ext cx="1981200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DBCC3D-4D1C-3331-F7D1-D85CB43C3850}"/>
              </a:ext>
            </a:extLst>
          </p:cNvPr>
          <p:cNvSpPr/>
          <p:nvPr/>
        </p:nvSpPr>
        <p:spPr bwMode="auto">
          <a:xfrm>
            <a:off x="5728810" y="2819400"/>
            <a:ext cx="2576989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A39192-5F26-2F33-E7C3-8ABFCBCD5FFF}"/>
              </a:ext>
            </a:extLst>
          </p:cNvPr>
          <p:cNvSpPr/>
          <p:nvPr/>
        </p:nvSpPr>
        <p:spPr bwMode="auto">
          <a:xfrm>
            <a:off x="5797296" y="3363277"/>
            <a:ext cx="1981200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283026-D5A5-33B2-7DD3-6D1FE089BB74}"/>
              </a:ext>
            </a:extLst>
          </p:cNvPr>
          <p:cNvSpPr/>
          <p:nvPr/>
        </p:nvSpPr>
        <p:spPr bwMode="auto">
          <a:xfrm>
            <a:off x="6026704" y="3930586"/>
            <a:ext cx="1981200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0CD67-1890-919A-5B78-8ED273D04022}"/>
              </a:ext>
            </a:extLst>
          </p:cNvPr>
          <p:cNvSpPr/>
          <p:nvPr/>
        </p:nvSpPr>
        <p:spPr bwMode="auto">
          <a:xfrm>
            <a:off x="6705600" y="4472431"/>
            <a:ext cx="1371600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9BA12-7B03-29F0-2FCF-332F6BB35AB2}"/>
              </a:ext>
            </a:extLst>
          </p:cNvPr>
          <p:cNvSpPr/>
          <p:nvPr/>
        </p:nvSpPr>
        <p:spPr bwMode="auto">
          <a:xfrm>
            <a:off x="5711825" y="5036344"/>
            <a:ext cx="533400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747925-DD51-A38F-7020-F89B260CDFF6}"/>
              </a:ext>
            </a:extLst>
          </p:cNvPr>
          <p:cNvSpPr/>
          <p:nvPr/>
        </p:nvSpPr>
        <p:spPr bwMode="auto">
          <a:xfrm>
            <a:off x="5715000" y="5567363"/>
            <a:ext cx="2819400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AC945-FAFB-DA3F-0A44-077D87066F73}"/>
              </a:ext>
            </a:extLst>
          </p:cNvPr>
          <p:cNvSpPr txBox="1"/>
          <p:nvPr/>
        </p:nvSpPr>
        <p:spPr>
          <a:xfrm>
            <a:off x="4181539" y="1404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Add to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0D75A5-B565-DD5F-DFC2-FC192201C4BA}"/>
              </a:ext>
            </a:extLst>
          </p:cNvPr>
          <p:cNvSpPr/>
          <p:nvPr/>
        </p:nvSpPr>
        <p:spPr bwMode="auto">
          <a:xfrm>
            <a:off x="4191000" y="1452563"/>
            <a:ext cx="1098535" cy="30003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>
            <a:extLst>
              <a:ext uri="{FF2B5EF4-FFF2-40B4-BE49-F238E27FC236}">
                <a16:creationId xmlns:a16="http://schemas.microsoft.com/office/drawing/2014/main" id="{9C7E054D-6BD0-460F-BB2A-F5E7A312B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Sentence Probability</a:t>
            </a:r>
          </a:p>
        </p:txBody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B8E1BBEE-0263-4A39-91E6-9F5E6C20F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857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Assume productions for each node are chosen independently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Probability of derivation is the product of the probabilities of its productions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82277" name="Text Box 93">
            <a:extLst>
              <a:ext uri="{FF2B5EF4-FFF2-40B4-BE49-F238E27FC236}">
                <a16:creationId xmlns:a16="http://schemas.microsoft.com/office/drawing/2014/main" id="{8DDF502E-16DB-403D-88EB-1B7833DE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24200"/>
            <a:ext cx="47212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P(D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= 0.1 x 0.5 x 0.5 x 0.6 x 0.6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0.5 x 0.3 x 1.0 x 0.2 x 0.2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0.5 x 0.8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=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0.0000216</a:t>
            </a:r>
            <a:endParaRPr kumimoji="0" lang="en-US" altLang="en-US" sz="2400" b="0" i="0" u="none" strike="noStrike" kern="1200" cap="none" spc="0" normalizeH="0" baseline="3000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78" name="Rectangle 96">
            <a:extLst>
              <a:ext uri="{FF2B5EF4-FFF2-40B4-BE49-F238E27FC236}">
                <a16:creationId xmlns:a16="http://schemas.microsoft.com/office/drawing/2014/main" id="{13EE9771-1EC3-482E-BBA5-14FF2368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4702175"/>
            <a:ext cx="77724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79" name="Text Box 94">
            <a:extLst>
              <a:ext uri="{FF2B5EF4-FFF2-40B4-BE49-F238E27FC236}">
                <a16:creationId xmlns:a16="http://schemas.microsoft.com/office/drawing/2014/main" id="{310BF7AF-251C-447F-AA25-16536160A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0"/>
            <a:ext cx="5619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82280" name="Text Box 4">
            <a:extLst>
              <a:ext uri="{FF2B5EF4-FFF2-40B4-BE49-F238E27FC236}">
                <a16:creationId xmlns:a16="http://schemas.microsoft.com/office/drawing/2014/main" id="{8688B94B-0AC2-4504-8BFF-49887689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3200400"/>
            <a:ext cx="35328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182281" name="Text Box 5">
            <a:extLst>
              <a:ext uri="{FF2B5EF4-FFF2-40B4-BE49-F238E27FC236}">
                <a16:creationId xmlns:a16="http://schemas.microsoft.com/office/drawing/2014/main" id="{4EE3777F-FF1E-4EAE-A0F2-F9F0383D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3614738"/>
            <a:ext cx="5248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182282" name="Text Box 6">
            <a:extLst>
              <a:ext uri="{FF2B5EF4-FFF2-40B4-BE49-F238E27FC236}">
                <a16:creationId xmlns:a16="http://schemas.microsoft.com/office/drawing/2014/main" id="{D88A3D8B-68FE-4D50-85DF-A15D5D0D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019550"/>
            <a:ext cx="177219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Verb          NP</a:t>
            </a:r>
          </a:p>
        </p:txBody>
      </p:sp>
      <p:sp>
        <p:nvSpPr>
          <p:cNvPr id="182283" name="Text Box 7">
            <a:extLst>
              <a:ext uri="{FF2B5EF4-FFF2-40B4-BE49-F238E27FC236}">
                <a16:creationId xmlns:a16="http://schemas.microsoft.com/office/drawing/2014/main" id="{5F286C45-D7AD-40E0-B8C5-D12FB0D6D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4397375"/>
            <a:ext cx="215826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Det    Nominal</a:t>
            </a:r>
          </a:p>
        </p:txBody>
      </p:sp>
      <p:sp>
        <p:nvSpPr>
          <p:cNvPr id="182284" name="Text Box 8">
            <a:extLst>
              <a:ext uri="{FF2B5EF4-FFF2-40B4-BE49-F238E27FC236}">
                <a16:creationId xmlns:a16="http://schemas.microsoft.com/office/drawing/2014/main" id="{74C2293B-C544-4DBA-9FCD-C81410FA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0" y="4849813"/>
            <a:ext cx="165652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     PP</a:t>
            </a:r>
          </a:p>
        </p:txBody>
      </p:sp>
      <p:sp>
        <p:nvSpPr>
          <p:cNvPr id="182285" name="Text Box 9">
            <a:extLst>
              <a:ext uri="{FF2B5EF4-FFF2-40B4-BE49-F238E27FC236}">
                <a16:creationId xmlns:a16="http://schemas.microsoft.com/office/drawing/2014/main" id="{F4B0C690-A3A6-45F3-8223-5DC49D00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4410075"/>
            <a:ext cx="738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book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86" name="Text Box 10">
            <a:extLst>
              <a:ext uri="{FF2B5EF4-FFF2-40B4-BE49-F238E27FC236}">
                <a16:creationId xmlns:a16="http://schemas.microsoft.com/office/drawing/2014/main" id="{2412768B-642A-451F-95DB-F4B51A80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5243513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        NP</a:t>
            </a:r>
          </a:p>
        </p:txBody>
      </p:sp>
      <p:sp>
        <p:nvSpPr>
          <p:cNvPr id="182287" name="Text Box 11">
            <a:extLst>
              <a:ext uri="{FF2B5EF4-FFF2-40B4-BE49-F238E27FC236}">
                <a16:creationId xmlns:a16="http://schemas.microsoft.com/office/drawing/2014/main" id="{9FACD4B0-CC77-4721-A371-CFAC13C95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5600700"/>
            <a:ext cx="105058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through</a:t>
            </a:r>
          </a:p>
        </p:txBody>
      </p:sp>
      <p:sp>
        <p:nvSpPr>
          <p:cNvPr id="182288" name="Text Box 12">
            <a:extLst>
              <a:ext uri="{FF2B5EF4-FFF2-40B4-BE49-F238E27FC236}">
                <a16:creationId xmlns:a16="http://schemas.microsoft.com/office/drawing/2014/main" id="{7743BAD4-3719-4F84-9B37-DE0ADBA9A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5945188"/>
            <a:ext cx="113714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Houston</a:t>
            </a:r>
          </a:p>
        </p:txBody>
      </p:sp>
      <p:sp>
        <p:nvSpPr>
          <p:cNvPr id="182289" name="Text Box 13">
            <a:extLst>
              <a:ext uri="{FF2B5EF4-FFF2-40B4-BE49-F238E27FC236}">
                <a16:creationId xmlns:a16="http://schemas.microsoft.com/office/drawing/2014/main" id="{BAD9F8A4-82B3-4706-9B70-E44B77E8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5588000"/>
            <a:ext cx="165010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Proper-Noun</a:t>
            </a:r>
          </a:p>
        </p:txBody>
      </p:sp>
      <p:sp>
        <p:nvSpPr>
          <p:cNvPr id="182290" name="Text Box 14">
            <a:extLst>
              <a:ext uri="{FF2B5EF4-FFF2-40B4-BE49-F238E27FC236}">
                <a16:creationId xmlns:a16="http://schemas.microsoft.com/office/drawing/2014/main" id="{953CF72E-6A03-42CC-A918-99C3A2105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4856163"/>
            <a:ext cx="4095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</a:t>
            </a:r>
          </a:p>
        </p:txBody>
      </p:sp>
      <p:sp>
        <p:nvSpPr>
          <p:cNvPr id="182291" name="Text Box 15">
            <a:extLst>
              <a:ext uri="{FF2B5EF4-FFF2-40B4-BE49-F238E27FC236}">
                <a16:creationId xmlns:a16="http://schemas.microsoft.com/office/drawing/2014/main" id="{8CAAF230-8A88-4E50-BD09-4A719495D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5600700"/>
            <a:ext cx="72357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flight</a:t>
            </a:r>
          </a:p>
        </p:txBody>
      </p:sp>
      <p:sp>
        <p:nvSpPr>
          <p:cNvPr id="182292" name="Line 16">
            <a:extLst>
              <a:ext uri="{FF2B5EF4-FFF2-40B4-BE49-F238E27FC236}">
                <a16:creationId xmlns:a16="http://schemas.microsoft.com/office/drawing/2014/main" id="{C7F0469C-DDF4-40E2-962B-673FE318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34417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93" name="Line 17">
            <a:extLst>
              <a:ext uri="{FF2B5EF4-FFF2-40B4-BE49-F238E27FC236}">
                <a16:creationId xmlns:a16="http://schemas.microsoft.com/office/drawing/2014/main" id="{EA87B08E-7D41-4C6E-B52E-05D116307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8" y="3841750"/>
            <a:ext cx="354012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94" name="Line 18">
            <a:extLst>
              <a:ext uri="{FF2B5EF4-FFF2-40B4-BE49-F238E27FC236}">
                <a16:creationId xmlns:a16="http://schemas.microsoft.com/office/drawing/2014/main" id="{CB70DE22-553B-4B20-BCF8-AB4458CCD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0" y="3851275"/>
            <a:ext cx="652463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95" name="Line 19">
            <a:extLst>
              <a:ext uri="{FF2B5EF4-FFF2-40B4-BE49-F238E27FC236}">
                <a16:creationId xmlns:a16="http://schemas.microsoft.com/office/drawing/2014/main" id="{9D1D2842-632C-430F-AFC5-CCA983F7F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725" y="4259263"/>
            <a:ext cx="9525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96" name="Line 20">
            <a:extLst>
              <a:ext uri="{FF2B5EF4-FFF2-40B4-BE49-F238E27FC236}">
                <a16:creationId xmlns:a16="http://schemas.microsoft.com/office/drawing/2014/main" id="{4FE8A8E4-8F71-4F8C-87F7-C4FA89182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5163" y="4241800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97" name="Line 21">
            <a:extLst>
              <a:ext uri="{FF2B5EF4-FFF2-40B4-BE49-F238E27FC236}">
                <a16:creationId xmlns:a16="http://schemas.microsoft.com/office/drawing/2014/main" id="{1188D630-DF2D-4137-AA49-7D25E1250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363" y="4251325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98" name="Line 22">
            <a:extLst>
              <a:ext uri="{FF2B5EF4-FFF2-40B4-BE49-F238E27FC236}">
                <a16:creationId xmlns:a16="http://schemas.microsoft.com/office/drawing/2014/main" id="{E2F3A323-A45D-4469-AEC8-A4FA397529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4622800"/>
            <a:ext cx="144462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99" name="Line 23">
            <a:extLst>
              <a:ext uri="{FF2B5EF4-FFF2-40B4-BE49-F238E27FC236}">
                <a16:creationId xmlns:a16="http://schemas.microsoft.com/office/drawing/2014/main" id="{F068EF21-52C9-489F-9D29-151B4C8CF1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5225" y="4640263"/>
            <a:ext cx="14446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0" name="Line 24">
            <a:extLst>
              <a:ext uri="{FF2B5EF4-FFF2-40B4-BE49-F238E27FC236}">
                <a16:creationId xmlns:a16="http://schemas.microsoft.com/office/drawing/2014/main" id="{2A0AB82E-335A-40AC-A100-0A59966BC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649788"/>
            <a:ext cx="6318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1" name="Text Box 25">
            <a:extLst>
              <a:ext uri="{FF2B5EF4-FFF2-40B4-BE49-F238E27FC236}">
                <a16:creationId xmlns:a16="http://schemas.microsoft.com/office/drawing/2014/main" id="{372BD89E-D615-401F-87A9-7C3EC59F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5248275"/>
            <a:ext cx="79570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</a:p>
        </p:txBody>
      </p:sp>
      <p:sp>
        <p:nvSpPr>
          <p:cNvPr id="182302" name="Line 26">
            <a:extLst>
              <a:ext uri="{FF2B5EF4-FFF2-40B4-BE49-F238E27FC236}">
                <a16:creationId xmlns:a16="http://schemas.microsoft.com/office/drawing/2014/main" id="{476C341B-01D9-4EAC-8D38-4874A9283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1713" y="5097463"/>
            <a:ext cx="13493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3" name="Line 27">
            <a:extLst>
              <a:ext uri="{FF2B5EF4-FFF2-40B4-BE49-F238E27FC236}">
                <a16:creationId xmlns:a16="http://schemas.microsoft.com/office/drawing/2014/main" id="{20E1EA13-1A5D-41F1-AA34-695882AD9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548798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4" name="Line 28">
            <a:extLst>
              <a:ext uri="{FF2B5EF4-FFF2-40B4-BE49-F238E27FC236}">
                <a16:creationId xmlns:a16="http://schemas.microsoft.com/office/drawing/2014/main" id="{3042BCC4-1279-43E6-95D7-E698E67002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063" y="5068888"/>
            <a:ext cx="1825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5" name="Line 29">
            <a:extLst>
              <a:ext uri="{FF2B5EF4-FFF2-40B4-BE49-F238E27FC236}">
                <a16:creationId xmlns:a16="http://schemas.microsoft.com/office/drawing/2014/main" id="{1000DDB2-8C02-4DDE-9C9A-58E5B32C6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5068888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6" name="Line 30">
            <a:extLst>
              <a:ext uri="{FF2B5EF4-FFF2-40B4-BE49-F238E27FC236}">
                <a16:creationId xmlns:a16="http://schemas.microsoft.com/office/drawing/2014/main" id="{24C5E706-7249-454E-B21E-8B9660E0A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5478463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7" name="Line 31">
            <a:extLst>
              <a:ext uri="{FF2B5EF4-FFF2-40B4-BE49-F238E27FC236}">
                <a16:creationId xmlns:a16="http://schemas.microsoft.com/office/drawing/2014/main" id="{B8179AC4-BD85-4E7A-A7AD-7E4519876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613" y="5468938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8" name="Line 32">
            <a:extLst>
              <a:ext uri="{FF2B5EF4-FFF2-40B4-BE49-F238E27FC236}">
                <a16:creationId xmlns:a16="http://schemas.microsoft.com/office/drawing/2014/main" id="{54C05F16-715A-497B-8D46-7C0472B85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238" y="585946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09" name="TextBox 91">
            <a:extLst>
              <a:ext uri="{FF2B5EF4-FFF2-40B4-BE49-F238E27FC236}">
                <a16:creationId xmlns:a16="http://schemas.microsoft.com/office/drawing/2014/main" id="{C1218D9B-7BC4-4831-B9F7-DBFD60D4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989" y="3621901"/>
            <a:ext cx="685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</a:p>
        </p:txBody>
      </p:sp>
      <p:sp>
        <p:nvSpPr>
          <p:cNvPr id="182310" name="TextBox 92">
            <a:extLst>
              <a:ext uri="{FF2B5EF4-FFF2-40B4-BE49-F238E27FC236}">
                <a16:creationId xmlns:a16="http://schemas.microsoft.com/office/drawing/2014/main" id="{839ACE03-6EE7-479B-A581-05DB11AF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267" y="4116001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11" name="TextBox 93">
            <a:extLst>
              <a:ext uri="{FF2B5EF4-FFF2-40B4-BE49-F238E27FC236}">
                <a16:creationId xmlns:a16="http://schemas.microsoft.com/office/drawing/2014/main" id="{B0759926-9FBC-4579-A81E-49C21F70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727" y="4066884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0.6</a:t>
            </a:r>
          </a:p>
        </p:txBody>
      </p:sp>
      <p:sp>
        <p:nvSpPr>
          <p:cNvPr id="182312" name="TextBox 94">
            <a:extLst>
              <a:ext uri="{FF2B5EF4-FFF2-40B4-BE49-F238E27FC236}">
                <a16:creationId xmlns:a16="http://schemas.microsoft.com/office/drawing/2014/main" id="{D57D9A8A-C106-40C6-8351-89FC04ED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062" y="4408552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0.6</a:t>
            </a:r>
          </a:p>
        </p:txBody>
      </p:sp>
      <p:sp>
        <p:nvSpPr>
          <p:cNvPr id="182313" name="TextBox 95">
            <a:extLst>
              <a:ext uri="{FF2B5EF4-FFF2-40B4-BE49-F238E27FC236}">
                <a16:creationId xmlns:a16="http://schemas.microsoft.com/office/drawing/2014/main" id="{1EE8D510-6448-49FE-A309-C53B5B3BC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787" y="4442142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</a:p>
        </p:txBody>
      </p:sp>
      <p:sp>
        <p:nvSpPr>
          <p:cNvPr id="182314" name="TextBox 96">
            <a:extLst>
              <a:ext uri="{FF2B5EF4-FFF2-40B4-BE49-F238E27FC236}">
                <a16:creationId xmlns:a16="http://schemas.microsoft.com/office/drawing/2014/main" id="{9185C7B0-7FB1-46BB-B300-6359BD336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199" y="4851924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1.0</a:t>
            </a:r>
          </a:p>
        </p:txBody>
      </p:sp>
      <p:sp>
        <p:nvSpPr>
          <p:cNvPr id="182315" name="TextBox 97">
            <a:extLst>
              <a:ext uri="{FF2B5EF4-FFF2-40B4-BE49-F238E27FC236}">
                <a16:creationId xmlns:a16="http://schemas.microsoft.com/office/drawing/2014/main" id="{B863D9AA-D055-45A3-AA0F-FC9BE5123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499" y="5267523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</a:p>
        </p:txBody>
      </p:sp>
      <p:sp>
        <p:nvSpPr>
          <p:cNvPr id="182316" name="TextBox 98">
            <a:extLst>
              <a:ext uri="{FF2B5EF4-FFF2-40B4-BE49-F238E27FC236}">
                <a16:creationId xmlns:a16="http://schemas.microsoft.com/office/drawing/2014/main" id="{7172417D-AC71-46CC-A9B9-9BB7DE785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478" y="4781569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0.3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17" name="TextBox 99">
            <a:extLst>
              <a:ext uri="{FF2B5EF4-FFF2-40B4-BE49-F238E27FC236}">
                <a16:creationId xmlns:a16="http://schemas.microsoft.com/office/drawing/2014/main" id="{91F81049-3CC7-4B14-B4B3-2F39CD5E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643" y="5361817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18" name="TextBox 100">
            <a:extLst>
              <a:ext uri="{FF2B5EF4-FFF2-40B4-BE49-F238E27FC236}">
                <a16:creationId xmlns:a16="http://schemas.microsoft.com/office/drawing/2014/main" id="{A3787AAA-0B09-4E95-9F80-653B837C0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531" y="5304245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319" name="TextBox 101">
            <a:extLst>
              <a:ext uri="{FF2B5EF4-FFF2-40B4-BE49-F238E27FC236}">
                <a16:creationId xmlns:a16="http://schemas.microsoft.com/office/drawing/2014/main" id="{ACEA85D6-3B7B-4642-9067-5DBA2E68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829" y="5673642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0.8</a:t>
            </a:r>
          </a:p>
        </p:txBody>
      </p:sp>
      <p:sp>
        <p:nvSpPr>
          <p:cNvPr id="182320" name="TextBox 102">
            <a:extLst>
              <a:ext uri="{FF2B5EF4-FFF2-40B4-BE49-F238E27FC236}">
                <a16:creationId xmlns:a16="http://schemas.microsoft.com/office/drawing/2014/main" id="{286197FC-38D4-4797-9373-972E17363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776" y="3284150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>
            <a:extLst>
              <a:ext uri="{FF2B5EF4-FFF2-40B4-BE49-F238E27FC236}">
                <a16:creationId xmlns:a16="http://schemas.microsoft.com/office/drawing/2014/main" id="{062E832E-B4DB-4B85-8CD0-E8CF49DC6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Syntactic Disambiguation</a:t>
            </a:r>
          </a:p>
        </p:txBody>
      </p:sp>
      <p:sp>
        <p:nvSpPr>
          <p:cNvPr id="184323" name="Content Placeholder 2">
            <a:extLst>
              <a:ext uri="{FF2B5EF4-FFF2-40B4-BE49-F238E27FC236}">
                <a16:creationId xmlns:a16="http://schemas.microsoft.com/office/drawing/2014/main" id="{7E8E1643-9B87-4F0E-9B11-40FA727F2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990600"/>
          </a:xfrm>
        </p:spPr>
        <p:txBody>
          <a:bodyPr/>
          <a:lstStyle/>
          <a:p>
            <a:r>
              <a:rPr lang="en-US" altLang="en-US" sz="2800" dirty="0"/>
              <a:t>Resolve ambiguity by picking most probable parse tree</a:t>
            </a:r>
          </a:p>
        </p:txBody>
      </p:sp>
      <p:sp>
        <p:nvSpPr>
          <p:cNvPr id="184325" name="Slide Number Placeholder 4">
            <a:extLst>
              <a:ext uri="{FF2B5EF4-FFF2-40B4-BE49-F238E27FC236}">
                <a16:creationId xmlns:a16="http://schemas.microsoft.com/office/drawing/2014/main" id="{6E47BCE4-3D93-4376-B7D7-D6FCBCE77C41}"/>
              </a:ext>
            </a:extLst>
          </p:cNvPr>
          <p:cNvSpPr txBox="1">
            <a:spLocks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1BA9ED-7CAA-4B8F-B07A-BF8452F846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26" name="Rectangle 96">
            <a:extLst>
              <a:ext uri="{FF2B5EF4-FFF2-40B4-BE49-F238E27FC236}">
                <a16:creationId xmlns:a16="http://schemas.microsoft.com/office/drawing/2014/main" id="{72BCA02B-D00E-4D37-90E2-034B3FF21AC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3738" y="2438400"/>
            <a:ext cx="77724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27" name="Text Box 94">
            <a:extLst>
              <a:ext uri="{FF2B5EF4-FFF2-40B4-BE49-F238E27FC236}">
                <a16:creationId xmlns:a16="http://schemas.microsoft.com/office/drawing/2014/main" id="{492D69C5-5C0D-408D-99F1-CF8885B7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45266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184328" name="Text Box 5">
            <a:extLst>
              <a:ext uri="{FF2B5EF4-FFF2-40B4-BE49-F238E27FC236}">
                <a16:creationId xmlns:a16="http://schemas.microsoft.com/office/drawing/2014/main" id="{FDEC1664-5A3F-4C65-8EE9-15982CEB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233738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184329" name="Text Box 6">
            <a:extLst>
              <a:ext uri="{FF2B5EF4-FFF2-40B4-BE49-F238E27FC236}">
                <a16:creationId xmlns:a16="http://schemas.microsoft.com/office/drawing/2014/main" id="{43F61040-FE8E-44F0-8F7B-69C44EC28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38550"/>
            <a:ext cx="16181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Verb          NP</a:t>
            </a:r>
          </a:p>
        </p:txBody>
      </p:sp>
      <p:sp>
        <p:nvSpPr>
          <p:cNvPr id="184330" name="Text Box 7">
            <a:extLst>
              <a:ext uri="{FF2B5EF4-FFF2-40B4-BE49-F238E27FC236}">
                <a16:creationId xmlns:a16="http://schemas.microsoft.com/office/drawing/2014/main" id="{08D2564E-AB32-40EC-B9D5-BCB9CDF3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62400"/>
            <a:ext cx="196429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Det    Nominal</a:t>
            </a:r>
          </a:p>
        </p:txBody>
      </p:sp>
      <p:sp>
        <p:nvSpPr>
          <p:cNvPr id="184331" name="Text Box 9">
            <a:extLst>
              <a:ext uri="{FF2B5EF4-FFF2-40B4-BE49-F238E27FC236}">
                <a16:creationId xmlns:a16="http://schemas.microsoft.com/office/drawing/2014/main" id="{1D7A05D2-FA0B-4C6C-87F9-7EA944A32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4029075"/>
            <a:ext cx="6818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book</a:t>
            </a:r>
          </a:p>
        </p:txBody>
      </p:sp>
      <p:sp>
        <p:nvSpPr>
          <p:cNvPr id="184332" name="Text Box 10">
            <a:extLst>
              <a:ext uri="{FF2B5EF4-FFF2-40B4-BE49-F238E27FC236}">
                <a16:creationId xmlns:a16="http://schemas.microsoft.com/office/drawing/2014/main" id="{D6A2CA02-1CDD-4490-9840-B05931DF7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19600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        NP</a:t>
            </a:r>
          </a:p>
        </p:txBody>
      </p:sp>
      <p:sp>
        <p:nvSpPr>
          <p:cNvPr id="184333" name="Text Box 11">
            <a:extLst>
              <a:ext uri="{FF2B5EF4-FFF2-40B4-BE49-F238E27FC236}">
                <a16:creationId xmlns:a16="http://schemas.microsoft.com/office/drawing/2014/main" id="{C2FA7BFF-55DB-45DA-9876-7D4DC046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4776788"/>
            <a:ext cx="96402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through</a:t>
            </a:r>
          </a:p>
        </p:txBody>
      </p:sp>
      <p:sp>
        <p:nvSpPr>
          <p:cNvPr id="184334" name="Text Box 12">
            <a:extLst>
              <a:ext uri="{FF2B5EF4-FFF2-40B4-BE49-F238E27FC236}">
                <a16:creationId xmlns:a16="http://schemas.microsoft.com/office/drawing/2014/main" id="{8D48AB93-0C9D-461C-B79D-0A242AFF4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5" y="5121275"/>
            <a:ext cx="10409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Houston</a:t>
            </a:r>
          </a:p>
        </p:txBody>
      </p:sp>
      <p:sp>
        <p:nvSpPr>
          <p:cNvPr id="184335" name="Text Box 13">
            <a:extLst>
              <a:ext uri="{FF2B5EF4-FFF2-40B4-BE49-F238E27FC236}">
                <a16:creationId xmlns:a16="http://schemas.microsoft.com/office/drawing/2014/main" id="{C472D8A3-549A-4603-929E-E33188C1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4764088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Proper-Noun</a:t>
            </a:r>
          </a:p>
        </p:txBody>
      </p:sp>
      <p:sp>
        <p:nvSpPr>
          <p:cNvPr id="184336" name="Text Box 14">
            <a:extLst>
              <a:ext uri="{FF2B5EF4-FFF2-40B4-BE49-F238E27FC236}">
                <a16:creationId xmlns:a16="http://schemas.microsoft.com/office/drawing/2014/main" id="{B1192BB6-907D-4142-AE11-1DA737B47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4475163"/>
            <a:ext cx="50235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</a:t>
            </a:r>
          </a:p>
        </p:txBody>
      </p:sp>
      <p:sp>
        <p:nvSpPr>
          <p:cNvPr id="184337" name="Text Box 15">
            <a:extLst>
              <a:ext uri="{FF2B5EF4-FFF2-40B4-BE49-F238E27FC236}">
                <a16:creationId xmlns:a16="http://schemas.microsoft.com/office/drawing/2014/main" id="{C2425C64-F6BF-4D27-9A26-1C00C2FC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4772025"/>
            <a:ext cx="6690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flight</a:t>
            </a:r>
          </a:p>
        </p:txBody>
      </p:sp>
      <p:sp>
        <p:nvSpPr>
          <p:cNvPr id="184338" name="Line 16">
            <a:extLst>
              <a:ext uri="{FF2B5EF4-FFF2-40B4-BE49-F238E27FC236}">
                <a16:creationId xmlns:a16="http://schemas.microsoft.com/office/drawing/2014/main" id="{99EB735E-D5FC-4FB5-B82B-22CE6D45F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5" y="3200400"/>
            <a:ext cx="619125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39" name="Line 17">
            <a:extLst>
              <a:ext uri="{FF2B5EF4-FFF2-40B4-BE49-F238E27FC236}">
                <a16:creationId xmlns:a16="http://schemas.microsoft.com/office/drawing/2014/main" id="{AF0C864F-697D-469C-BEAE-2C6ABE102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9938" y="3460750"/>
            <a:ext cx="354012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0" name="Line 18">
            <a:extLst>
              <a:ext uri="{FF2B5EF4-FFF2-40B4-BE49-F238E27FC236}">
                <a16:creationId xmlns:a16="http://schemas.microsoft.com/office/drawing/2014/main" id="{4B13F3F5-A63D-43CA-A8E0-35AEDFC4D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0" y="3470275"/>
            <a:ext cx="652463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1" name="Line 19">
            <a:extLst>
              <a:ext uri="{FF2B5EF4-FFF2-40B4-BE49-F238E27FC236}">
                <a16:creationId xmlns:a16="http://schemas.microsoft.com/office/drawing/2014/main" id="{5A5D34F0-7533-46AA-A573-4FF8EC5A4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3878263"/>
            <a:ext cx="9525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2" name="Line 20">
            <a:extLst>
              <a:ext uri="{FF2B5EF4-FFF2-40B4-BE49-F238E27FC236}">
                <a16:creationId xmlns:a16="http://schemas.microsoft.com/office/drawing/2014/main" id="{ED0BF14B-0E04-4C6D-A1BC-C22AD3469C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3860800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3" name="Line 21">
            <a:extLst>
              <a:ext uri="{FF2B5EF4-FFF2-40B4-BE49-F238E27FC236}">
                <a16:creationId xmlns:a16="http://schemas.microsoft.com/office/drawing/2014/main" id="{8E1D7670-8266-4128-8080-16F7312E9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3870325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4" name="Line 22">
            <a:extLst>
              <a:ext uri="{FF2B5EF4-FFF2-40B4-BE49-F238E27FC236}">
                <a16:creationId xmlns:a16="http://schemas.microsoft.com/office/drawing/2014/main" id="{3897BE4D-69B3-4C8A-87AF-E3327181F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2238" y="4241800"/>
            <a:ext cx="144462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5" name="Text Box 25">
            <a:extLst>
              <a:ext uri="{FF2B5EF4-FFF2-40B4-BE49-F238E27FC236}">
                <a16:creationId xmlns:a16="http://schemas.microsoft.com/office/drawing/2014/main" id="{ED78C978-3310-406F-A5A3-5E56DF9F6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7331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</a:p>
        </p:txBody>
      </p:sp>
      <p:sp>
        <p:nvSpPr>
          <p:cNvPr id="184346" name="Line 26">
            <a:extLst>
              <a:ext uri="{FF2B5EF4-FFF2-40B4-BE49-F238E27FC236}">
                <a16:creationId xmlns:a16="http://schemas.microsoft.com/office/drawing/2014/main" id="{D0C0E2D9-7902-45B6-BBDC-A7A6CD8C5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4238" y="4268788"/>
            <a:ext cx="13335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7" name="Line 27">
            <a:extLst>
              <a:ext uri="{FF2B5EF4-FFF2-40B4-BE49-F238E27FC236}">
                <a16:creationId xmlns:a16="http://schemas.microsoft.com/office/drawing/2014/main" id="{92C759B9-1880-4D6E-94CA-023A44F04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465772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8" name="Line 28">
            <a:extLst>
              <a:ext uri="{FF2B5EF4-FFF2-40B4-BE49-F238E27FC236}">
                <a16:creationId xmlns:a16="http://schemas.microsoft.com/office/drawing/2014/main" id="{D3B2C142-070A-4814-81B0-83737163A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25" y="4244975"/>
            <a:ext cx="182563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49" name="Line 29">
            <a:extLst>
              <a:ext uri="{FF2B5EF4-FFF2-40B4-BE49-F238E27FC236}">
                <a16:creationId xmlns:a16="http://schemas.microsoft.com/office/drawing/2014/main" id="{C6A11E2B-9E6E-4375-A195-B422C273F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8" y="4244975"/>
            <a:ext cx="6619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50" name="Line 30">
            <a:extLst>
              <a:ext uri="{FF2B5EF4-FFF2-40B4-BE49-F238E27FC236}">
                <a16:creationId xmlns:a16="http://schemas.microsoft.com/office/drawing/2014/main" id="{2390F6F8-0237-4338-9115-56AF48E15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4654550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51" name="Line 31">
            <a:extLst>
              <a:ext uri="{FF2B5EF4-FFF2-40B4-BE49-F238E27FC236}">
                <a16:creationId xmlns:a16="http://schemas.microsoft.com/office/drawing/2014/main" id="{750BD5E1-5DB5-4ECF-A0CB-5514FD38E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6675" y="4645025"/>
            <a:ext cx="0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52" name="Line 32">
            <a:extLst>
              <a:ext uri="{FF2B5EF4-FFF2-40B4-BE49-F238E27FC236}">
                <a16:creationId xmlns:a16="http://schemas.microsoft.com/office/drawing/2014/main" id="{EC9D85DB-74B0-4071-8BFD-8FE9F0681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5035550"/>
            <a:ext cx="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353" name="TextBox 37">
            <a:extLst>
              <a:ext uri="{FF2B5EF4-FFF2-40B4-BE49-F238E27FC236}">
                <a16:creationId xmlns:a16="http://schemas.microsoft.com/office/drawing/2014/main" id="{88C98DF2-06DD-4ADE-8E8F-31A252C43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841" y="3213656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</a:p>
        </p:txBody>
      </p:sp>
      <p:sp>
        <p:nvSpPr>
          <p:cNvPr id="184354" name="TextBox 38">
            <a:extLst>
              <a:ext uri="{FF2B5EF4-FFF2-40B4-BE49-F238E27FC236}">
                <a16:creationId xmlns:a16="http://schemas.microsoft.com/office/drawing/2014/main" id="{0B802C0A-7022-45A2-B7EA-DBA02EF6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25" y="3655497"/>
            <a:ext cx="924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</a:p>
        </p:txBody>
      </p:sp>
      <p:sp>
        <p:nvSpPr>
          <p:cNvPr id="184355" name="TextBox 39">
            <a:extLst>
              <a:ext uri="{FF2B5EF4-FFF2-40B4-BE49-F238E27FC236}">
                <a16:creationId xmlns:a16="http://schemas.microsoft.com/office/drawing/2014/main" id="{53B8B555-C175-48AE-982D-B02BEF45E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597" y="3608349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0.6</a:t>
            </a:r>
          </a:p>
        </p:txBody>
      </p:sp>
      <p:sp>
        <p:nvSpPr>
          <p:cNvPr id="184356" name="TextBox 40">
            <a:extLst>
              <a:ext uri="{FF2B5EF4-FFF2-40B4-BE49-F238E27FC236}">
                <a16:creationId xmlns:a16="http://schemas.microsoft.com/office/drawing/2014/main" id="{8AE6C9AA-9C37-40B7-B740-8FED4C290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908" y="3792537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0.6</a:t>
            </a:r>
          </a:p>
        </p:txBody>
      </p:sp>
      <p:sp>
        <p:nvSpPr>
          <p:cNvPr id="184357" name="TextBox 42">
            <a:extLst>
              <a:ext uri="{FF2B5EF4-FFF2-40B4-BE49-F238E27FC236}">
                <a16:creationId xmlns:a16="http://schemas.microsoft.com/office/drawing/2014/main" id="{A8F92D10-4075-46B3-892A-90859B97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408" y="3897418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1.0</a:t>
            </a:r>
          </a:p>
        </p:txBody>
      </p:sp>
      <p:sp>
        <p:nvSpPr>
          <p:cNvPr id="184358" name="TextBox 43">
            <a:extLst>
              <a:ext uri="{FF2B5EF4-FFF2-40B4-BE49-F238E27FC236}">
                <a16:creationId xmlns:a16="http://schemas.microsoft.com/office/drawing/2014/main" id="{0F2ECF82-4904-45F8-B450-74DB6ACDA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864" y="4388684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</a:p>
        </p:txBody>
      </p:sp>
      <p:sp>
        <p:nvSpPr>
          <p:cNvPr id="184359" name="TextBox 44">
            <a:extLst>
              <a:ext uri="{FF2B5EF4-FFF2-40B4-BE49-F238E27FC236}">
                <a16:creationId xmlns:a16="http://schemas.microsoft.com/office/drawing/2014/main" id="{632B98E6-5D71-4567-B0F1-063C3965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270" y="397260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0.3</a:t>
            </a:r>
          </a:p>
        </p:txBody>
      </p:sp>
      <p:sp>
        <p:nvSpPr>
          <p:cNvPr id="184360" name="TextBox 45">
            <a:extLst>
              <a:ext uri="{FF2B5EF4-FFF2-40B4-BE49-F238E27FC236}">
                <a16:creationId xmlns:a16="http://schemas.microsoft.com/office/drawing/2014/main" id="{B6107BC7-9394-46B2-9966-265FF2DF3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702" y="4272279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0.5</a:t>
            </a:r>
          </a:p>
        </p:txBody>
      </p:sp>
      <p:sp>
        <p:nvSpPr>
          <p:cNvPr id="184361" name="TextBox 46">
            <a:extLst>
              <a:ext uri="{FF2B5EF4-FFF2-40B4-BE49-F238E27FC236}">
                <a16:creationId xmlns:a16="http://schemas.microsoft.com/office/drawing/2014/main" id="{22B80F53-D2A4-4FB0-A395-23088849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690" y="4417584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</a:p>
        </p:txBody>
      </p:sp>
      <p:sp>
        <p:nvSpPr>
          <p:cNvPr id="184362" name="TextBox 47">
            <a:extLst>
              <a:ext uri="{FF2B5EF4-FFF2-40B4-BE49-F238E27FC236}">
                <a16:creationId xmlns:a16="http://schemas.microsoft.com/office/drawing/2014/main" id="{41E2B639-BADD-4716-AFD6-9D3C7188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870" y="4769743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0.8</a:t>
            </a:r>
          </a:p>
        </p:txBody>
      </p:sp>
      <p:sp>
        <p:nvSpPr>
          <p:cNvPr id="184363" name="Text Box 5">
            <a:extLst>
              <a:ext uri="{FF2B5EF4-FFF2-40B4-BE49-F238E27FC236}">
                <a16:creationId xmlns:a16="http://schemas.microsoft.com/office/drawing/2014/main" id="{C0F3FD9D-40A7-48EF-8C4F-62A921BC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35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184364" name="Text Box 5">
            <a:extLst>
              <a:ext uri="{FF2B5EF4-FFF2-40B4-BE49-F238E27FC236}">
                <a16:creationId xmlns:a16="http://schemas.microsoft.com/office/drawing/2014/main" id="{EAEBDC94-2979-4BA4-B1B3-C83A4487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95600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184365" name="TextBox 51">
            <a:extLst>
              <a:ext uri="{FF2B5EF4-FFF2-40B4-BE49-F238E27FC236}">
                <a16:creationId xmlns:a16="http://schemas.microsoft.com/office/drawing/2014/main" id="{2FCB7993-41F3-4961-810B-1300C271C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195" y="2355715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0.1</a:t>
            </a:r>
          </a:p>
        </p:txBody>
      </p:sp>
      <p:cxnSp>
        <p:nvCxnSpPr>
          <p:cNvPr id="184366" name="Straight Connector 53">
            <a:extLst>
              <a:ext uri="{FF2B5EF4-FFF2-40B4-BE49-F238E27FC236}">
                <a16:creationId xmlns:a16="http://schemas.microsoft.com/office/drawing/2014/main" id="{29099936-1107-4A67-81CA-1A9255D7932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72101" y="2781300"/>
            <a:ext cx="3810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67" name="Text Box 5">
            <a:extLst>
              <a:ext uri="{FF2B5EF4-FFF2-40B4-BE49-F238E27FC236}">
                <a16:creationId xmlns:a16="http://schemas.microsoft.com/office/drawing/2014/main" id="{06735D4A-2EA4-4910-9C87-F2CC0AC4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86200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cxnSp>
        <p:nvCxnSpPr>
          <p:cNvPr id="184368" name="Straight Connector 56">
            <a:extLst>
              <a:ext uri="{FF2B5EF4-FFF2-40B4-BE49-F238E27FC236}">
                <a16:creationId xmlns:a16="http://schemas.microsoft.com/office/drawing/2014/main" id="{57FF5F45-4DF8-46E0-B89B-7F4C093DAD67}"/>
              </a:ext>
            </a:extLst>
          </p:cNvPr>
          <p:cNvCxnSpPr>
            <a:cxnSpLocks noChangeShapeType="1"/>
            <a:stCxn id="184364" idx="2"/>
          </p:cNvCxnSpPr>
          <p:nvPr/>
        </p:nvCxnSpPr>
        <p:spPr bwMode="auto">
          <a:xfrm>
            <a:off x="5578767" y="3267113"/>
            <a:ext cx="1431633" cy="695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69" name="TextBox 57">
            <a:extLst>
              <a:ext uri="{FF2B5EF4-FFF2-40B4-BE49-F238E27FC236}">
                <a16:creationId xmlns:a16="http://schemas.microsoft.com/office/drawing/2014/main" id="{9F7DA516-0243-4B76-BFD9-2D55FE50A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05" y="2857538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0.3</a:t>
            </a:r>
          </a:p>
        </p:txBody>
      </p:sp>
      <p:sp>
        <p:nvSpPr>
          <p:cNvPr id="184370" name="Text Box 93">
            <a:extLst>
              <a:ext uri="{FF2B5EF4-FFF2-40B4-BE49-F238E27FC236}">
                <a16:creationId xmlns:a16="http://schemas.microsoft.com/office/drawing/2014/main" id="{479E9C42-ECE3-42A4-B13F-223F150D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14600"/>
            <a:ext cx="46450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P(D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= 0.1 x 0.3 x 0.5 x 0.6 x 0.5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0.6 x 0.3 x 1.0 x 0.5 x 0.2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0.2 x 0.8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=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0.00001296</a:t>
            </a:r>
            <a:endParaRPr kumimoji="0" lang="en-US" altLang="en-US" sz="2400" b="0" i="0" u="none" strike="noStrike" kern="1200" cap="none" spc="0" normalizeH="0" baseline="3000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FF786CB-D213-4F4C-8655-18243359E2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Simple CFG for ATIS English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BCB3F01A-6C72-4A28-9B5E-22AE1718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914525"/>
            <a:ext cx="3621088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→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→ Aux NP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 → VP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Pronoun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Proper-Noun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NP → Det Nominal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Noun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→ Nominal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Verb 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 → VP PP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PP → Prep NP</a:t>
            </a:r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859EE14C-F181-4EDC-A276-22E041A25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1979613"/>
            <a:ext cx="431641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Det → the | a | that | this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 → book | flight | meal | money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→ book | include | prefer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Pronoun → I | he | she | 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 → Houston | NWA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Aux → does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→ from | to | on | near | through</a:t>
            </a:r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6888B9D8-8D35-4CEA-89C5-C6E27B0C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46685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Grammar</a:t>
            </a:r>
          </a:p>
        </p:txBody>
      </p:sp>
      <p:sp>
        <p:nvSpPr>
          <p:cNvPr id="13318" name="Text Box 8">
            <a:extLst>
              <a:ext uri="{FF2B5EF4-FFF2-40B4-BE49-F238E27FC236}">
                <a16:creationId xmlns:a16="http://schemas.microsoft.com/office/drawing/2014/main" id="{08173B38-B02E-4ED5-84AF-45DCD6B6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457325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Lexicon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E95C1-0223-646C-202B-C3AE4F19B05A}"/>
              </a:ext>
            </a:extLst>
          </p:cNvPr>
          <p:cNvSpPr txBox="1"/>
          <p:nvPr/>
        </p:nvSpPr>
        <p:spPr>
          <a:xfrm>
            <a:off x="835279" y="637806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ATIS: Air Travel Information System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>
            <a:extLst>
              <a:ext uri="{FF2B5EF4-FFF2-40B4-BE49-F238E27FC236}">
                <a16:creationId xmlns:a16="http://schemas.microsoft.com/office/drawing/2014/main" id="{F76983C7-68CD-4600-A49C-84FBC6AB2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Sentence Probability</a:t>
            </a:r>
          </a:p>
        </p:txBody>
      </p:sp>
      <p:sp>
        <p:nvSpPr>
          <p:cNvPr id="186371" name="Content Placeholder 2">
            <a:extLst>
              <a:ext uri="{FF2B5EF4-FFF2-40B4-BE49-F238E27FC236}">
                <a16:creationId xmlns:a16="http://schemas.microsoft.com/office/drawing/2014/main" id="{319F63BC-34BC-4E3D-8239-6B3886411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Probability of a sentence is the sum of the probabilities of all of its derivations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i="1" dirty="0"/>
              <a:t>Note:</a:t>
            </a:r>
            <a:r>
              <a:rPr lang="en-US" altLang="en-US" dirty="0"/>
              <a:t> We just created a syntax based probabilistic language model</a:t>
            </a:r>
          </a:p>
          <a:p>
            <a:endParaRPr lang="en-US" altLang="en-US" dirty="0"/>
          </a:p>
        </p:txBody>
      </p:sp>
      <p:sp>
        <p:nvSpPr>
          <p:cNvPr id="186373" name="Text Box 93">
            <a:extLst>
              <a:ext uri="{FF2B5EF4-FFF2-40B4-BE49-F238E27FC236}">
                <a16:creationId xmlns:a16="http://schemas.microsoft.com/office/drawing/2014/main" id="{C7F417ED-F58E-4A22-88A4-63D06559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52847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P(“book the flight through Houston”)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P(D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+ P(D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= 0.0000216 + 0.00001296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= 0.00003456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3000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>
            <a:extLst>
              <a:ext uri="{FF2B5EF4-FFF2-40B4-BE49-F238E27FC236}">
                <a16:creationId xmlns:a16="http://schemas.microsoft.com/office/drawing/2014/main" id="{C6A82EDC-6102-48F8-9BDB-ED21C6F01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PCFG Tasks</a:t>
            </a:r>
          </a:p>
        </p:txBody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9A60AAFC-3347-4323-B443-2D68E54FC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05750" cy="49196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Most likely derivation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To determine the most likely parse tree for a sentence given PCFG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Maximum likelihood training</a:t>
            </a:r>
            <a:r>
              <a:rPr lang="en-US" altLang="en-US" dirty="0">
                <a:cs typeface="Times New Roman" panose="02020603050405020304" pitchFamily="18" charset="0"/>
              </a:rPr>
              <a:t>: To train a PCFG to fit empirical training data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That is, estimate the probabilities from the training data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0B65B12-4CA1-45C9-A0EA-E94D20486F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4A336BA-B056-4972-9197-69409BD53D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CKY can be modified for PCFG parsing by including in each cell a probability for each non-terminal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Cell[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] must retain the </a:t>
            </a:r>
            <a:r>
              <a:rPr lang="en-US" altLang="en-US" i="1" dirty="0"/>
              <a:t>most probable</a:t>
            </a:r>
            <a:r>
              <a:rPr lang="en-US" altLang="en-US" dirty="0"/>
              <a:t> derivation of </a:t>
            </a:r>
            <a:r>
              <a:rPr lang="en-US" altLang="en-US" i="1" dirty="0"/>
              <a:t>each non-terminal</a:t>
            </a:r>
            <a:r>
              <a:rPr lang="en-US" altLang="en-US" dirty="0"/>
              <a:t> together with its associated probability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transforming the grammar to CNF, must set production probabilities to preserve the probability of derivations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Chomsky Normal Form 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If there are mix of terminals and non-terminals on RHS (right-hand-side), then introduce a new dummy non-terminal to cover the terminal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INF-VP </a:t>
            </a:r>
            <a:r>
              <a:rPr lang="en-US" altLang="en-US" dirty="0">
                <a:sym typeface="Wingdings" panose="05000000000000000000" pitchFamily="2" charset="2"/>
              </a:rPr>
              <a:t> to VP 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INF-VP  TO VP 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TO  to  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AA634E-1351-4045-BBF8-80E7E897D4C2}"/>
              </a:ext>
            </a:extLst>
          </p:cNvPr>
          <p:cNvCxnSpPr/>
          <p:nvPr/>
        </p:nvCxnSpPr>
        <p:spPr bwMode="auto">
          <a:xfrm>
            <a:off x="2514600" y="38100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533765F-6FC3-4B0A-9604-65E2E5C2D548}"/>
              </a:ext>
            </a:extLst>
          </p:cNvPr>
          <p:cNvSpPr/>
          <p:nvPr/>
        </p:nvSpPr>
        <p:spPr bwMode="auto">
          <a:xfrm>
            <a:off x="2895600" y="4267200"/>
            <a:ext cx="609597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CB293D-5B71-4436-B9A9-DE007A8B6A9B}"/>
              </a:ext>
            </a:extLst>
          </p:cNvPr>
          <p:cNvCxnSpPr>
            <a:endCxn id="4" idx="7"/>
          </p:cNvCxnSpPr>
          <p:nvPr/>
        </p:nvCxnSpPr>
        <p:spPr bwMode="auto">
          <a:xfrm flipH="1">
            <a:off x="3415924" y="4191000"/>
            <a:ext cx="394076" cy="165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087043-1D5C-4B3A-A519-C384B6096A1B}"/>
              </a:ext>
            </a:extLst>
          </p:cNvPr>
          <p:cNvSpPr txBox="1"/>
          <p:nvPr/>
        </p:nvSpPr>
        <p:spPr>
          <a:xfrm>
            <a:off x="3825744" y="397406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non-terminal</a:t>
            </a:r>
          </a:p>
        </p:txBody>
      </p:sp>
    </p:spTree>
    <p:extLst>
      <p:ext uri="{BB962C8B-B14F-4D97-AF65-F5344CB8AC3E}">
        <p14:creationId xmlns:p14="http://schemas.microsoft.com/office/powerpoint/2010/main" val="1904559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Chomsky Normal Form 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915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If there is a single non-terminal on RHS (unit productions), then replace those non-terminals with the RHS of productions they ultimately lead to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S  VP 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0.1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VP  Verb 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0.2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Verb book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0.5</a:t>
            </a:r>
            <a:r>
              <a:rPr lang="en-US" altLang="en-US" sz="2000" dirty="0">
                <a:sym typeface="Wingdings" panose="05000000000000000000" pitchFamily="2" charset="2"/>
              </a:rPr>
              <a:t> | include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0.2</a:t>
            </a:r>
            <a:r>
              <a:rPr lang="en-US" altLang="en-US" sz="2000" dirty="0">
                <a:sym typeface="Wingdings" panose="05000000000000000000" pitchFamily="2" charset="2"/>
              </a:rPr>
              <a:t> | prefer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0.3</a:t>
            </a:r>
          </a:p>
          <a:p>
            <a:pPr marL="457200" lvl="1" indent="0" eaLnBrk="1" hangingPunct="1">
              <a:buNone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S book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0.1*0.2*0.5</a:t>
            </a:r>
            <a:r>
              <a:rPr lang="en-US" altLang="en-US" sz="2000" dirty="0">
                <a:sym typeface="Wingdings" panose="05000000000000000000" pitchFamily="2" charset="2"/>
              </a:rPr>
              <a:t> | include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0.1*0.2*0.2</a:t>
            </a:r>
            <a:r>
              <a:rPr lang="en-US" altLang="en-US" sz="2000" dirty="0">
                <a:sym typeface="Wingdings" panose="05000000000000000000" pitchFamily="2" charset="2"/>
              </a:rPr>
              <a:t> | prefer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0.1*0.2*0.3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VP  book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0.2*0.5</a:t>
            </a:r>
            <a:r>
              <a:rPr lang="en-US" altLang="en-US" sz="2000" dirty="0">
                <a:sym typeface="Wingdings" panose="05000000000000000000" pitchFamily="2" charset="2"/>
              </a:rPr>
              <a:t> | include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0.2*0.2 |</a:t>
            </a:r>
            <a:r>
              <a:rPr lang="en-US" altLang="en-US" sz="2000" dirty="0">
                <a:sym typeface="Wingdings" panose="05000000000000000000" pitchFamily="2" charset="2"/>
              </a:rPr>
              <a:t> prefer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0.2*0.3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Verb book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0.5</a:t>
            </a:r>
            <a:r>
              <a:rPr lang="en-US" altLang="en-US" sz="2000" dirty="0">
                <a:sym typeface="Wingdings" panose="05000000000000000000" pitchFamily="2" charset="2"/>
              </a:rPr>
              <a:t> | include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0.2 </a:t>
            </a:r>
            <a:r>
              <a:rPr lang="en-US" altLang="en-US" sz="2000" dirty="0">
                <a:sym typeface="Wingdings" panose="05000000000000000000" pitchFamily="2" charset="2"/>
              </a:rPr>
              <a:t>| </a:t>
            </a:r>
            <a:r>
              <a:rPr lang="en-US" altLang="en-US" sz="2000" dirty="0">
                <a:solidFill>
                  <a:srgbClr val="009900"/>
                </a:solidFill>
                <a:sym typeface="Wingdings" panose="05000000000000000000" pitchFamily="2" charset="2"/>
              </a:rPr>
              <a:t>prefer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0.3</a:t>
            </a: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AA634E-1351-4045-BBF8-80E7E897D4C2}"/>
              </a:ext>
            </a:extLst>
          </p:cNvPr>
          <p:cNvCxnSpPr/>
          <p:nvPr/>
        </p:nvCxnSpPr>
        <p:spPr bwMode="auto">
          <a:xfrm>
            <a:off x="2286000" y="44958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30615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F761DAC-0865-4EDA-B3E5-2AEDD9898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Chomsky Normal Form 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F0F5C4E-84FD-4674-9C7D-07332D74C5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If there are more than two non-terminals on RHS, then introduce new non-terminals and appropriate new productions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Wingdings" panose="05000000000000000000" pitchFamily="2" charset="2"/>
              </a:rPr>
              <a:t> Aux NP VP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0.1</a:t>
            </a: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S  X1 VP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0.1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ym typeface="Wingdings" panose="05000000000000000000" pitchFamily="2" charset="2"/>
              </a:rPr>
              <a:t>X1  Aux NP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B242FAB3-FF7C-4DDC-B98F-EE121AC7687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7059F-10EF-42DA-A8B6-3B52808240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AA634E-1351-4045-BBF8-80E7E897D4C2}"/>
              </a:ext>
            </a:extLst>
          </p:cNvPr>
          <p:cNvCxnSpPr/>
          <p:nvPr/>
        </p:nvCxnSpPr>
        <p:spPr bwMode="auto">
          <a:xfrm>
            <a:off x="2362200" y="3953851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533765F-6FC3-4B0A-9604-65E2E5C2D548}"/>
              </a:ext>
            </a:extLst>
          </p:cNvPr>
          <p:cNvSpPr/>
          <p:nvPr/>
        </p:nvSpPr>
        <p:spPr bwMode="auto">
          <a:xfrm>
            <a:off x="1938535" y="4800600"/>
            <a:ext cx="609597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CB293D-5B71-4436-B9A9-DE007A8B6A9B}"/>
              </a:ext>
            </a:extLst>
          </p:cNvPr>
          <p:cNvCxnSpPr>
            <a:endCxn id="4" idx="7"/>
          </p:cNvCxnSpPr>
          <p:nvPr/>
        </p:nvCxnSpPr>
        <p:spPr bwMode="auto">
          <a:xfrm flipH="1">
            <a:off x="2458859" y="4724400"/>
            <a:ext cx="394076" cy="165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087043-1D5C-4B3A-A519-C384B6096A1B}"/>
              </a:ext>
            </a:extLst>
          </p:cNvPr>
          <p:cNvSpPr txBox="1"/>
          <p:nvPr/>
        </p:nvSpPr>
        <p:spPr>
          <a:xfrm>
            <a:off x="2852935" y="448725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non-terminal</a:t>
            </a:r>
          </a:p>
        </p:txBody>
      </p:sp>
    </p:spTree>
    <p:extLst>
      <p:ext uri="{BB962C8B-B14F-4D97-AF65-F5344CB8AC3E}">
        <p14:creationId xmlns:p14="http://schemas.microsoft.com/office/powerpoint/2010/main" val="86798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D9E2EA5-3125-416A-98B9-9890CC0649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15400" cy="990600"/>
          </a:xfrm>
        </p:spPr>
        <p:txBody>
          <a:bodyPr/>
          <a:lstStyle/>
          <a:p>
            <a:r>
              <a:rPr lang="en-US" altLang="en-US" dirty="0"/>
              <a:t> Probabilistic Grammar Conversion</a:t>
            </a:r>
          </a:p>
        </p:txBody>
      </p:sp>
      <p:sp>
        <p:nvSpPr>
          <p:cNvPr id="196611" name="Text Box 4">
            <a:extLst>
              <a:ext uri="{FF2B5EF4-FFF2-40B4-BE49-F238E27FC236}">
                <a16:creationId xmlns:a16="http://schemas.microsoft.com/office/drawing/2014/main" id="{C24480A8-D716-49BD-94BB-41DA2ECD7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3621088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NP VP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Aux NP VP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VP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→ Pronoun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→ Proper-Noun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NP → Det Nominal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→ Noun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Nominal → Nominal Noun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Nominal → Nominal PP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→ Verb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VP → Verb NP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VP → VP PP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PP → Prep NP</a:t>
            </a:r>
          </a:p>
        </p:txBody>
      </p:sp>
      <p:sp>
        <p:nvSpPr>
          <p:cNvPr id="196612" name="Text Box 7">
            <a:extLst>
              <a:ext uri="{FF2B5EF4-FFF2-40B4-BE49-F238E27FC236}">
                <a16:creationId xmlns:a16="http://schemas.microsoft.com/office/drawing/2014/main" id="{997BDCC4-D250-43D4-A535-332B02B23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Original Grammar</a:t>
            </a:r>
          </a:p>
        </p:txBody>
      </p:sp>
      <p:sp>
        <p:nvSpPr>
          <p:cNvPr id="196613" name="Text Box 8">
            <a:extLst>
              <a:ext uri="{FF2B5EF4-FFF2-40B4-BE49-F238E27FC236}">
                <a16:creationId xmlns:a16="http://schemas.microsoft.com/office/drawing/2014/main" id="{9680CBE5-2947-46A3-8083-EBCE5C2A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14400"/>
            <a:ext cx="329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Chomsky Normal Form</a:t>
            </a:r>
          </a:p>
        </p:txBody>
      </p:sp>
      <p:sp>
        <p:nvSpPr>
          <p:cNvPr id="196614" name="Text Box 4">
            <a:extLst>
              <a:ext uri="{FF2B5EF4-FFF2-40B4-BE49-F238E27FC236}">
                <a16:creationId xmlns:a16="http://schemas.microsoft.com/office/drawing/2014/main" id="{E5903482-6AF9-4C9C-8381-933574C36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273175"/>
            <a:ext cx="3998913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NP VP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X1 VP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 → Aux NP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book | include | prefer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</a:rPr>
              <a:t>          </a:t>
            </a: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</a:rPr>
              <a:t>0.01     0.004    0.006</a:t>
            </a:r>
            <a:endParaRPr lang="en-US" altLang="en-US" sz="1800" b="1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Verb NP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VP PP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→  I   |  he  |  she |  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0.1   0.02  0.02    0.06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→ Houston | NWA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0.16           .04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NP → Det Nominal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→ book | flight | meal | money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0.03    0.15   0.06     0.06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Nominal → Nominal Noun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Nominal → Nominal PP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→ book | include | prefer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0.1      0.04        0.06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VP → Verb NP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VP → VP PP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PP → Prep NP</a:t>
            </a:r>
          </a:p>
        </p:txBody>
      </p:sp>
      <p:sp>
        <p:nvSpPr>
          <p:cNvPr id="196615" name="Text Box 4">
            <a:extLst>
              <a:ext uri="{FF2B5EF4-FFF2-40B4-BE49-F238E27FC236}">
                <a16:creationId xmlns:a16="http://schemas.microsoft.com/office/drawing/2014/main" id="{54E08B2A-E312-4BF7-865E-0C2A623E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295400"/>
            <a:ext cx="5334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0.8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0.1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0.1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0.2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rgbClr val="FF0000"/>
                </a:solidFill>
              </a:rPr>
              <a:t>0.2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 0.6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0.3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0.2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1.0</a:t>
            </a:r>
          </a:p>
        </p:txBody>
      </p:sp>
      <p:sp>
        <p:nvSpPr>
          <p:cNvPr id="196616" name="Text Box 4">
            <a:extLst>
              <a:ext uri="{FF2B5EF4-FFF2-40B4-BE49-F238E27FC236}">
                <a16:creationId xmlns:a16="http://schemas.microsoft.com/office/drawing/2014/main" id="{758829B0-D148-4D3B-B3FF-674FADFA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295400"/>
            <a:ext cx="8382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0.8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</a:rPr>
              <a:t>0.1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</a:rPr>
              <a:t>1.0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</a:rPr>
              <a:t>0.05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</a:rPr>
              <a:t>0.03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0.6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0.3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1.0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>
            <a:extLst>
              <a:ext uri="{FF2B5EF4-FFF2-40B4-BE49-F238E27FC236}">
                <a16:creationId xmlns:a16="http://schemas.microsoft.com/office/drawing/2014/main" id="{E81EE30F-C487-4D9D-AD21-5F3FB70C6A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198659" name="Slide Number Placeholder 3">
            <a:extLst>
              <a:ext uri="{FF2B5EF4-FFF2-40B4-BE49-F238E27FC236}">
                <a16:creationId xmlns:a16="http://schemas.microsoft.com/office/drawing/2014/main" id="{02726382-AF36-4159-A272-90A956B5CEF3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8556C99-EFB3-447B-BF57-5F6DDC07B794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/>
          </a:p>
        </p:txBody>
      </p:sp>
      <p:sp>
        <p:nvSpPr>
          <p:cNvPr id="198660" name="TextBox 5">
            <a:extLst>
              <a:ext uri="{FF2B5EF4-FFF2-40B4-BE49-F238E27FC236}">
                <a16:creationId xmlns:a16="http://schemas.microsoft.com/office/drawing/2014/main" id="{4EE68BD3-9B11-4DCB-B0A0-A0CB673AD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198661" name="Rectangle 11">
            <a:extLst>
              <a:ext uri="{FF2B5EF4-FFF2-40B4-BE49-F238E27FC236}">
                <a16:creationId xmlns:a16="http://schemas.microsoft.com/office/drawing/2014/main" id="{40BB6274-B7D4-49D4-AA63-657E7BC4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2" name="Rectangle 12">
            <a:extLst>
              <a:ext uri="{FF2B5EF4-FFF2-40B4-BE49-F238E27FC236}">
                <a16:creationId xmlns:a16="http://schemas.microsoft.com/office/drawing/2014/main" id="{BA06B9E4-FA38-435B-82BB-35F6AD53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3" name="Rectangle 13">
            <a:extLst>
              <a:ext uri="{FF2B5EF4-FFF2-40B4-BE49-F238E27FC236}">
                <a16:creationId xmlns:a16="http://schemas.microsoft.com/office/drawing/2014/main" id="{5FBB8211-DFA9-4655-9C4C-C09E5529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4" name="Rectangle 14">
            <a:extLst>
              <a:ext uri="{FF2B5EF4-FFF2-40B4-BE49-F238E27FC236}">
                <a16:creationId xmlns:a16="http://schemas.microsoft.com/office/drawing/2014/main" id="{09402567-1ECF-490F-AB34-A6B25368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5" name="Rectangle 15">
            <a:extLst>
              <a:ext uri="{FF2B5EF4-FFF2-40B4-BE49-F238E27FC236}">
                <a16:creationId xmlns:a16="http://schemas.microsoft.com/office/drawing/2014/main" id="{A23AB69C-7E32-4A39-BF70-501AC6B6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6" name="Rectangle 18">
            <a:extLst>
              <a:ext uri="{FF2B5EF4-FFF2-40B4-BE49-F238E27FC236}">
                <a16:creationId xmlns:a16="http://schemas.microsoft.com/office/drawing/2014/main" id="{BB5798D0-AA34-4A5F-986F-C17D55607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7" name="Rectangle 20">
            <a:extLst>
              <a:ext uri="{FF2B5EF4-FFF2-40B4-BE49-F238E27FC236}">
                <a16:creationId xmlns:a16="http://schemas.microsoft.com/office/drawing/2014/main" id="{861E5517-694A-454B-940B-71C246469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8" name="Rectangle 21">
            <a:extLst>
              <a:ext uri="{FF2B5EF4-FFF2-40B4-BE49-F238E27FC236}">
                <a16:creationId xmlns:a16="http://schemas.microsoft.com/office/drawing/2014/main" id="{BC44C884-6A97-4F62-B041-817324EF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69" name="Rectangle 24">
            <a:extLst>
              <a:ext uri="{FF2B5EF4-FFF2-40B4-BE49-F238E27FC236}">
                <a16:creationId xmlns:a16="http://schemas.microsoft.com/office/drawing/2014/main" id="{0DF1DC2F-1571-47D5-9F7B-272A7D0B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70" name="Rectangle 25">
            <a:extLst>
              <a:ext uri="{FF2B5EF4-FFF2-40B4-BE49-F238E27FC236}">
                <a16:creationId xmlns:a16="http://schemas.microsoft.com/office/drawing/2014/main" id="{2303708E-4233-422F-9CB6-9B0A4BA4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71" name="Rectangle 26">
            <a:extLst>
              <a:ext uri="{FF2B5EF4-FFF2-40B4-BE49-F238E27FC236}">
                <a16:creationId xmlns:a16="http://schemas.microsoft.com/office/drawing/2014/main" id="{39F03952-F260-4BBA-9F4B-1F9B765E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72" name="Rectangle 30">
            <a:extLst>
              <a:ext uri="{FF2B5EF4-FFF2-40B4-BE49-F238E27FC236}">
                <a16:creationId xmlns:a16="http://schemas.microsoft.com/office/drawing/2014/main" id="{CD178721-730E-483D-A381-ECD63425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73" name="Rectangle 31">
            <a:extLst>
              <a:ext uri="{FF2B5EF4-FFF2-40B4-BE49-F238E27FC236}">
                <a16:creationId xmlns:a16="http://schemas.microsoft.com/office/drawing/2014/main" id="{A6C42F74-697E-4BE0-82FB-917AE71D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8674" name="Rectangle 36">
            <a:extLst>
              <a:ext uri="{FF2B5EF4-FFF2-40B4-BE49-F238E27FC236}">
                <a16:creationId xmlns:a16="http://schemas.microsoft.com/office/drawing/2014/main" id="{C5253B5B-3814-4ED6-830C-960FB8F8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2830A-2AA1-4CA3-98FE-A0A50036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9BDB4-995A-458C-AB9A-0ED50847C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ACE139-EB8C-4CA6-838E-17E48E9F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05ED3-0952-4026-B669-192653041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30E38-9A10-49F0-B4B5-87922F78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3FD53F-81B7-44BF-8450-EDE24B122F69}"/>
              </a:ext>
            </a:extLst>
          </p:cNvPr>
          <p:cNvCxnSpPr>
            <a:cxnSpLocks noChangeShapeType="1"/>
            <a:stCxn id="30" idx="1"/>
          </p:cNvCxnSpPr>
          <p:nvPr/>
        </p:nvCxnSpPr>
        <p:spPr bwMode="auto">
          <a:xfrm rot="10800000" flipV="1">
            <a:off x="3200400" y="3524250"/>
            <a:ext cx="457200" cy="2095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9A93F7-9116-4032-8B81-47587288D0E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472656" y="3918744"/>
            <a:ext cx="690563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>
            <a:extLst>
              <a:ext uri="{FF2B5EF4-FFF2-40B4-BE49-F238E27FC236}">
                <a16:creationId xmlns:a16="http://schemas.microsoft.com/office/drawing/2014/main" id="{ECB9603D-3CBF-4124-876A-4532E11E8E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00707" name="Slide Number Placeholder 3">
            <a:extLst>
              <a:ext uri="{FF2B5EF4-FFF2-40B4-BE49-F238E27FC236}">
                <a16:creationId xmlns:a16="http://schemas.microsoft.com/office/drawing/2014/main" id="{382B2E63-921D-40EE-9EB8-3E3EF3FD5F1D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F05DC9E-CB28-4D13-9624-3B3264FA3CB8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/>
          </a:p>
        </p:txBody>
      </p:sp>
      <p:sp>
        <p:nvSpPr>
          <p:cNvPr id="200708" name="TextBox 5">
            <a:extLst>
              <a:ext uri="{FF2B5EF4-FFF2-40B4-BE49-F238E27FC236}">
                <a16:creationId xmlns:a16="http://schemas.microsoft.com/office/drawing/2014/main" id="{80440B62-3925-41DD-A12A-8740146A9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00709" name="Rectangle 11">
            <a:extLst>
              <a:ext uri="{FF2B5EF4-FFF2-40B4-BE49-F238E27FC236}">
                <a16:creationId xmlns:a16="http://schemas.microsoft.com/office/drawing/2014/main" id="{C1637965-C142-4F29-A3CC-A0220D08D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0" name="Rectangle 12">
            <a:extLst>
              <a:ext uri="{FF2B5EF4-FFF2-40B4-BE49-F238E27FC236}">
                <a16:creationId xmlns:a16="http://schemas.microsoft.com/office/drawing/2014/main" id="{E27DC2D8-B1B9-4BAA-B2ED-A27378BF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1" name="Rectangle 13">
            <a:extLst>
              <a:ext uri="{FF2B5EF4-FFF2-40B4-BE49-F238E27FC236}">
                <a16:creationId xmlns:a16="http://schemas.microsoft.com/office/drawing/2014/main" id="{7BCCD331-21E4-42CF-8A71-A0080506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2" name="Rectangle 14">
            <a:extLst>
              <a:ext uri="{FF2B5EF4-FFF2-40B4-BE49-F238E27FC236}">
                <a16:creationId xmlns:a16="http://schemas.microsoft.com/office/drawing/2014/main" id="{0695B8CE-037F-4CC5-876B-78A77E080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3" name="Rectangle 15">
            <a:extLst>
              <a:ext uri="{FF2B5EF4-FFF2-40B4-BE49-F238E27FC236}">
                <a16:creationId xmlns:a16="http://schemas.microsoft.com/office/drawing/2014/main" id="{6572479A-4809-4C9A-8EE8-D2C12B38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4" name="Rectangle 18">
            <a:extLst>
              <a:ext uri="{FF2B5EF4-FFF2-40B4-BE49-F238E27FC236}">
                <a16:creationId xmlns:a16="http://schemas.microsoft.com/office/drawing/2014/main" id="{9B72B077-66B9-4295-8B50-73C0DB3B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5" name="Rectangle 20">
            <a:extLst>
              <a:ext uri="{FF2B5EF4-FFF2-40B4-BE49-F238E27FC236}">
                <a16:creationId xmlns:a16="http://schemas.microsoft.com/office/drawing/2014/main" id="{37030738-2894-4BDA-A98D-1F9BF6C2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6" name="Rectangle 21">
            <a:extLst>
              <a:ext uri="{FF2B5EF4-FFF2-40B4-BE49-F238E27FC236}">
                <a16:creationId xmlns:a16="http://schemas.microsoft.com/office/drawing/2014/main" id="{0E760FB1-8AB8-4608-9DC5-A28EF53A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7" name="Rectangle 24">
            <a:extLst>
              <a:ext uri="{FF2B5EF4-FFF2-40B4-BE49-F238E27FC236}">
                <a16:creationId xmlns:a16="http://schemas.microsoft.com/office/drawing/2014/main" id="{CAC1EF54-53B5-403B-AC91-A8C76C09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8" name="Rectangle 25">
            <a:extLst>
              <a:ext uri="{FF2B5EF4-FFF2-40B4-BE49-F238E27FC236}">
                <a16:creationId xmlns:a16="http://schemas.microsoft.com/office/drawing/2014/main" id="{03F98A32-84F4-4BB1-AA9E-03EB131E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19" name="Rectangle 26">
            <a:extLst>
              <a:ext uri="{FF2B5EF4-FFF2-40B4-BE49-F238E27FC236}">
                <a16:creationId xmlns:a16="http://schemas.microsoft.com/office/drawing/2014/main" id="{FBB7AAC9-EEBB-420F-B6E9-7B43362F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20" name="Rectangle 30">
            <a:extLst>
              <a:ext uri="{FF2B5EF4-FFF2-40B4-BE49-F238E27FC236}">
                <a16:creationId xmlns:a16="http://schemas.microsoft.com/office/drawing/2014/main" id="{5F04BEC3-A89E-47FC-85EE-AA75045D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21" name="Rectangle 31">
            <a:extLst>
              <a:ext uri="{FF2B5EF4-FFF2-40B4-BE49-F238E27FC236}">
                <a16:creationId xmlns:a16="http://schemas.microsoft.com/office/drawing/2014/main" id="{1E958FD2-704E-4F91-A6AB-78DAD6C3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22" name="Rectangle 36">
            <a:extLst>
              <a:ext uri="{FF2B5EF4-FFF2-40B4-BE49-F238E27FC236}">
                <a16:creationId xmlns:a16="http://schemas.microsoft.com/office/drawing/2014/main" id="{C1CE5BB8-1682-49A3-91FE-D06F5B3C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0723" name="TextBox 37">
            <a:extLst>
              <a:ext uri="{FF2B5EF4-FFF2-40B4-BE49-F238E27FC236}">
                <a16:creationId xmlns:a16="http://schemas.microsoft.com/office/drawing/2014/main" id="{FC54101B-B280-41DC-8F0C-4ADC4B18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0724" name="TextBox 38">
            <a:extLst>
              <a:ext uri="{FF2B5EF4-FFF2-40B4-BE49-F238E27FC236}">
                <a16:creationId xmlns:a16="http://schemas.microsoft.com/office/drawing/2014/main" id="{4DC64F97-8354-42AC-8E39-6A8EEC7F8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00725" name="TextBox 39">
            <a:extLst>
              <a:ext uri="{FF2B5EF4-FFF2-40B4-BE49-F238E27FC236}">
                <a16:creationId xmlns:a16="http://schemas.microsoft.com/office/drawing/2014/main" id="{7DA3891A-9DB6-4871-8989-43B445D3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0726" name="TextBox 28">
            <a:extLst>
              <a:ext uri="{FF2B5EF4-FFF2-40B4-BE49-F238E27FC236}">
                <a16:creationId xmlns:a16="http://schemas.microsoft.com/office/drawing/2014/main" id="{1C96F36F-8405-4EBF-9A6B-EA7A27083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00727" name="TextBox 29">
            <a:extLst>
              <a:ext uri="{FF2B5EF4-FFF2-40B4-BE49-F238E27FC236}">
                <a16:creationId xmlns:a16="http://schemas.microsoft.com/office/drawing/2014/main" id="{E26BE418-366B-40AC-A1DE-5C376DA07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00728" name="TextBox 25">
            <a:extLst>
              <a:ext uri="{FF2B5EF4-FFF2-40B4-BE49-F238E27FC236}">
                <a16:creationId xmlns:a16="http://schemas.microsoft.com/office/drawing/2014/main" id="{7A2FC9E3-817E-47BD-B3BF-E0F504602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2362200"/>
            <a:ext cx="109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cxnSp>
        <p:nvCxnSpPr>
          <p:cNvPr id="200729" name="Straight Arrow Connector 27">
            <a:extLst>
              <a:ext uri="{FF2B5EF4-FFF2-40B4-BE49-F238E27FC236}">
                <a16:creationId xmlns:a16="http://schemas.microsoft.com/office/drawing/2014/main" id="{090181EB-6B64-41B6-81DB-F759AF123A3A}"/>
              </a:ext>
            </a:extLst>
          </p:cNvPr>
          <p:cNvCxnSpPr>
            <a:cxnSpLocks noChangeShapeType="1"/>
            <a:stCxn id="200728" idx="1"/>
          </p:cNvCxnSpPr>
          <p:nvPr/>
        </p:nvCxnSpPr>
        <p:spPr bwMode="auto">
          <a:xfrm rot="10800000">
            <a:off x="2362200" y="2514600"/>
            <a:ext cx="1250950" cy="171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730" name="Straight Arrow Connector 31">
            <a:extLst>
              <a:ext uri="{FF2B5EF4-FFF2-40B4-BE49-F238E27FC236}">
                <a16:creationId xmlns:a16="http://schemas.microsoft.com/office/drawing/2014/main" id="{72892714-B7FD-4899-ABE4-9CF1FBDF36F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467101" y="3086100"/>
            <a:ext cx="6858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>
            <a:extLst>
              <a:ext uri="{FF2B5EF4-FFF2-40B4-BE49-F238E27FC236}">
                <a16:creationId xmlns:a16="http://schemas.microsoft.com/office/drawing/2014/main" id="{74422BEB-02E3-45CB-8417-DCF2E56BC2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02755" name="Slide Number Placeholder 3">
            <a:extLst>
              <a:ext uri="{FF2B5EF4-FFF2-40B4-BE49-F238E27FC236}">
                <a16:creationId xmlns:a16="http://schemas.microsoft.com/office/drawing/2014/main" id="{7937EFFC-3412-4466-8D45-16DE23DFABBF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FB4DDAA-B82D-425B-96FF-CDDA5E178F70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/>
          </a:p>
        </p:txBody>
      </p:sp>
      <p:sp>
        <p:nvSpPr>
          <p:cNvPr id="202756" name="TextBox 5">
            <a:extLst>
              <a:ext uri="{FF2B5EF4-FFF2-40B4-BE49-F238E27FC236}">
                <a16:creationId xmlns:a16="http://schemas.microsoft.com/office/drawing/2014/main" id="{A103EC9E-0E38-475B-93C2-9DC1C841B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02757" name="Rectangle 11">
            <a:extLst>
              <a:ext uri="{FF2B5EF4-FFF2-40B4-BE49-F238E27FC236}">
                <a16:creationId xmlns:a16="http://schemas.microsoft.com/office/drawing/2014/main" id="{2B45D3B3-11E3-400B-8B3D-2F0CD584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58" name="Rectangle 12">
            <a:extLst>
              <a:ext uri="{FF2B5EF4-FFF2-40B4-BE49-F238E27FC236}">
                <a16:creationId xmlns:a16="http://schemas.microsoft.com/office/drawing/2014/main" id="{A161DD15-C588-4950-B0D4-FFA1AD03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59" name="Rectangle 13">
            <a:extLst>
              <a:ext uri="{FF2B5EF4-FFF2-40B4-BE49-F238E27FC236}">
                <a16:creationId xmlns:a16="http://schemas.microsoft.com/office/drawing/2014/main" id="{A49624A9-F5CC-48E8-8065-B9F966F8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0" name="Rectangle 14">
            <a:extLst>
              <a:ext uri="{FF2B5EF4-FFF2-40B4-BE49-F238E27FC236}">
                <a16:creationId xmlns:a16="http://schemas.microsoft.com/office/drawing/2014/main" id="{7110BAB6-21C0-4E46-9FFD-7C13379F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1" name="Rectangle 15">
            <a:extLst>
              <a:ext uri="{FF2B5EF4-FFF2-40B4-BE49-F238E27FC236}">
                <a16:creationId xmlns:a16="http://schemas.microsoft.com/office/drawing/2014/main" id="{B716616F-6C8C-4960-83FD-D622DBBB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2" name="Rectangle 18">
            <a:extLst>
              <a:ext uri="{FF2B5EF4-FFF2-40B4-BE49-F238E27FC236}">
                <a16:creationId xmlns:a16="http://schemas.microsoft.com/office/drawing/2014/main" id="{6255F8BB-4838-4405-B21F-03E51410F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3" name="Rectangle 20">
            <a:extLst>
              <a:ext uri="{FF2B5EF4-FFF2-40B4-BE49-F238E27FC236}">
                <a16:creationId xmlns:a16="http://schemas.microsoft.com/office/drawing/2014/main" id="{20BF8D0D-6C0B-4065-9095-A4C9AF71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4" name="Rectangle 21">
            <a:extLst>
              <a:ext uri="{FF2B5EF4-FFF2-40B4-BE49-F238E27FC236}">
                <a16:creationId xmlns:a16="http://schemas.microsoft.com/office/drawing/2014/main" id="{43E700C1-F625-4F2D-80DD-3EDBA16C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5" name="Rectangle 24">
            <a:extLst>
              <a:ext uri="{FF2B5EF4-FFF2-40B4-BE49-F238E27FC236}">
                <a16:creationId xmlns:a16="http://schemas.microsoft.com/office/drawing/2014/main" id="{4CF10EE9-5594-477D-8ADC-31F9EEF6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6" name="Rectangle 25">
            <a:extLst>
              <a:ext uri="{FF2B5EF4-FFF2-40B4-BE49-F238E27FC236}">
                <a16:creationId xmlns:a16="http://schemas.microsoft.com/office/drawing/2014/main" id="{FB99D0AC-2BC7-43BD-9D60-2D77EAB0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7" name="Rectangle 26">
            <a:extLst>
              <a:ext uri="{FF2B5EF4-FFF2-40B4-BE49-F238E27FC236}">
                <a16:creationId xmlns:a16="http://schemas.microsoft.com/office/drawing/2014/main" id="{DB0CE01B-54A3-4CF1-B99D-81299635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8" name="Rectangle 30">
            <a:extLst>
              <a:ext uri="{FF2B5EF4-FFF2-40B4-BE49-F238E27FC236}">
                <a16:creationId xmlns:a16="http://schemas.microsoft.com/office/drawing/2014/main" id="{F00C4EAB-9100-4AF4-B02F-0860FC49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69" name="Rectangle 31">
            <a:extLst>
              <a:ext uri="{FF2B5EF4-FFF2-40B4-BE49-F238E27FC236}">
                <a16:creationId xmlns:a16="http://schemas.microsoft.com/office/drawing/2014/main" id="{A1A8C70C-FA73-4DD0-AB7C-D717DB9C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70" name="Rectangle 36">
            <a:extLst>
              <a:ext uri="{FF2B5EF4-FFF2-40B4-BE49-F238E27FC236}">
                <a16:creationId xmlns:a16="http://schemas.microsoft.com/office/drawing/2014/main" id="{FB96471F-38F1-4986-A270-480FF1C1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2771" name="TextBox 37">
            <a:extLst>
              <a:ext uri="{FF2B5EF4-FFF2-40B4-BE49-F238E27FC236}">
                <a16:creationId xmlns:a16="http://schemas.microsoft.com/office/drawing/2014/main" id="{BF87FDF9-94EA-43E5-9CBA-23C2B6169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2772" name="TextBox 38">
            <a:extLst>
              <a:ext uri="{FF2B5EF4-FFF2-40B4-BE49-F238E27FC236}">
                <a16:creationId xmlns:a16="http://schemas.microsoft.com/office/drawing/2014/main" id="{F94D4E78-1482-4743-8266-E96519790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02773" name="TextBox 39">
            <a:extLst>
              <a:ext uri="{FF2B5EF4-FFF2-40B4-BE49-F238E27FC236}">
                <a16:creationId xmlns:a16="http://schemas.microsoft.com/office/drawing/2014/main" id="{D9E8D83E-3AD3-40CA-93E0-0CFB33879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2774" name="TextBox 28">
            <a:extLst>
              <a:ext uri="{FF2B5EF4-FFF2-40B4-BE49-F238E27FC236}">
                <a16:creationId xmlns:a16="http://schemas.microsoft.com/office/drawing/2014/main" id="{0AD3FC46-2D19-41D4-9B6A-57DCAC63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02775" name="TextBox 29">
            <a:extLst>
              <a:ext uri="{FF2B5EF4-FFF2-40B4-BE49-F238E27FC236}">
                <a16:creationId xmlns:a16="http://schemas.microsoft.com/office/drawing/2014/main" id="{7EAD6A78-6137-4D9A-8F35-A4310334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02776" name="TextBox 25">
            <a:extLst>
              <a:ext uri="{FF2B5EF4-FFF2-40B4-BE49-F238E27FC236}">
                <a16:creationId xmlns:a16="http://schemas.microsoft.com/office/drawing/2014/main" id="{ABA2F21F-E704-4595-9474-31B1DC0B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02777" name="TextBox 26">
            <a:extLst>
              <a:ext uri="{FF2B5EF4-FFF2-40B4-BE49-F238E27FC236}">
                <a16:creationId xmlns:a16="http://schemas.microsoft.com/office/drawing/2014/main" id="{8C779B11-5068-453F-AC41-2250F9CBB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cxnSp>
        <p:nvCxnSpPr>
          <p:cNvPr id="202778" name="Straight Arrow Connector 32">
            <a:extLst>
              <a:ext uri="{FF2B5EF4-FFF2-40B4-BE49-F238E27FC236}">
                <a16:creationId xmlns:a16="http://schemas.microsoft.com/office/drawing/2014/main" id="{8FF1B083-D2B9-413D-AD14-D2368D089DC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2200" y="2286000"/>
            <a:ext cx="1371600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779" name="Straight Arrow Connector 34">
            <a:extLst>
              <a:ext uri="{FF2B5EF4-FFF2-40B4-BE49-F238E27FC236}">
                <a16:creationId xmlns:a16="http://schemas.microsoft.com/office/drawing/2014/main" id="{43DF152A-1D40-4F70-979E-9392F5C5C5F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76600" y="2895600"/>
            <a:ext cx="1066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313BE8D-2AC1-4E4C-9574-12F94D5853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Sentence Generation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4E39038-0D75-483F-BE89-4E8A616EC1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1225550"/>
          </a:xfrm>
        </p:spPr>
        <p:txBody>
          <a:bodyPr/>
          <a:lstStyle/>
          <a:p>
            <a:pPr eaLnBrk="1" hangingPunct="1"/>
            <a:r>
              <a:rPr lang="en-US" altLang="en-US" sz="2400"/>
              <a:t>Sentences are generated by recursively rewriting the start symbol using the productions until only terminals symbols remain.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5C57655-7538-4B3A-97C8-33A87521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26717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20052CFF-C7FE-4F04-B482-C9F696B92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3214688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C9E2644A-B919-4EBC-9F74-D6AC4EF3C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3744913"/>
            <a:ext cx="195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Verb              NP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BC290AD-ED1D-4202-BFC8-BBEC1CDCC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4240213"/>
            <a:ext cx="2065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Det    Nominal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2794696F-7B5C-4424-9B2C-244F4515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4832350"/>
            <a:ext cx="173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Nominal     PP</a:t>
            </a:r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C145208E-B5B7-4742-A35F-C21F034B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4256088"/>
            <a:ext cx="71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</a:t>
            </a:r>
          </a:p>
        </p:txBody>
      </p:sp>
      <p:sp>
        <p:nvSpPr>
          <p:cNvPr id="22539" name="Text Box 10">
            <a:extLst>
              <a:ext uri="{FF2B5EF4-FFF2-40B4-BE49-F238E27FC236}">
                <a16:creationId xmlns:a16="http://schemas.microsoft.com/office/drawing/2014/main" id="{9B2876E7-046B-4750-8D0A-17560E20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5349875"/>
            <a:ext cx="173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Prep           NP</a:t>
            </a: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FDF20FA5-8258-4059-B682-1E49274B6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818188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through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A2B558AE-D353-4809-A1D6-5744751D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6269038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Houston</a:t>
            </a: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1921A9D0-365F-493F-AE43-C8CBF31E0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5800725"/>
            <a:ext cx="162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Proper-Noun</a:t>
            </a:r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18DB5C35-A6BB-4202-9834-32F8C033F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4841875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</a:t>
            </a: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46B682FC-C0DE-416E-AE0C-CD6FD21E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5818188"/>
            <a:ext cx="75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flight</a:t>
            </a:r>
          </a:p>
        </p:txBody>
      </p:sp>
      <p:sp>
        <p:nvSpPr>
          <p:cNvPr id="22545" name="Line 16">
            <a:extLst>
              <a:ext uri="{FF2B5EF4-FFF2-40B4-BE49-F238E27FC236}">
                <a16:creationId xmlns:a16="http://schemas.microsoft.com/office/drawing/2014/main" id="{07DD5878-A1FB-45D9-ABC6-73F334FD2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987675"/>
            <a:ext cx="0" cy="31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46" name="Line 17">
            <a:extLst>
              <a:ext uri="{FF2B5EF4-FFF2-40B4-BE49-F238E27FC236}">
                <a16:creationId xmlns:a16="http://schemas.microsoft.com/office/drawing/2014/main" id="{D662E6E5-EF3A-4EDC-B4F1-B938786CA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3511550"/>
            <a:ext cx="45085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47" name="Line 18">
            <a:extLst>
              <a:ext uri="{FF2B5EF4-FFF2-40B4-BE49-F238E27FC236}">
                <a16:creationId xmlns:a16="http://schemas.microsoft.com/office/drawing/2014/main" id="{2F29DB8B-B0BB-4D19-93E1-71488D984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663" y="3524250"/>
            <a:ext cx="82867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48" name="Line 19">
            <a:extLst>
              <a:ext uri="{FF2B5EF4-FFF2-40B4-BE49-F238E27FC236}">
                <a16:creationId xmlns:a16="http://schemas.microsoft.com/office/drawing/2014/main" id="{9E1E0BE3-C900-4EF3-B77E-B7A2502DE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4059238"/>
            <a:ext cx="127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49" name="Line 20">
            <a:extLst>
              <a:ext uri="{FF2B5EF4-FFF2-40B4-BE49-F238E27FC236}">
                <a16:creationId xmlns:a16="http://schemas.microsoft.com/office/drawing/2014/main" id="{FF67E302-C992-4B73-8557-E2CB1E550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5350" y="4035425"/>
            <a:ext cx="2571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0" name="Line 21">
            <a:extLst>
              <a:ext uri="{FF2B5EF4-FFF2-40B4-BE49-F238E27FC236}">
                <a16:creationId xmlns:a16="http://schemas.microsoft.com/office/drawing/2014/main" id="{514FECAF-9F68-4183-80F7-83E1CE227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2525" y="4048125"/>
            <a:ext cx="53657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1" name="Line 22">
            <a:extLst>
              <a:ext uri="{FF2B5EF4-FFF2-40B4-BE49-F238E27FC236}">
                <a16:creationId xmlns:a16="http://schemas.microsoft.com/office/drawing/2014/main" id="{09238425-1923-4F40-B647-7ADEAB2413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975" y="4535488"/>
            <a:ext cx="182563" cy="427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2" name="Line 23">
            <a:extLst>
              <a:ext uri="{FF2B5EF4-FFF2-40B4-BE49-F238E27FC236}">
                <a16:creationId xmlns:a16="http://schemas.microsoft.com/office/drawing/2014/main" id="{C84DE5F5-CD4B-4A0C-ACB5-52E15ACBA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0350" y="4559300"/>
            <a:ext cx="182563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3" name="Line 24">
            <a:extLst>
              <a:ext uri="{FF2B5EF4-FFF2-40B4-BE49-F238E27FC236}">
                <a16:creationId xmlns:a16="http://schemas.microsoft.com/office/drawing/2014/main" id="{8368569E-D33F-4A65-8F14-8C56940D2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4572000"/>
            <a:ext cx="804862" cy="328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4" name="Text Box 25">
            <a:extLst>
              <a:ext uri="{FF2B5EF4-FFF2-40B4-BE49-F238E27FC236}">
                <a16:creationId xmlns:a16="http://schemas.microsoft.com/office/drawing/2014/main" id="{A3742F47-DA75-4E1E-B17F-81A19B19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5356225"/>
            <a:ext cx="77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Noun</a:t>
            </a:r>
          </a:p>
        </p:txBody>
      </p:sp>
      <p:sp>
        <p:nvSpPr>
          <p:cNvPr id="22555" name="Line 26">
            <a:extLst>
              <a:ext uri="{FF2B5EF4-FFF2-40B4-BE49-F238E27FC236}">
                <a16:creationId xmlns:a16="http://schemas.microsoft.com/office/drawing/2014/main" id="{E07008FB-362C-4D7B-BBA8-F07D57A66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2388" y="5157788"/>
            <a:ext cx="17145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6" name="Line 27">
            <a:extLst>
              <a:ext uri="{FF2B5EF4-FFF2-40B4-BE49-F238E27FC236}">
                <a16:creationId xmlns:a16="http://schemas.microsoft.com/office/drawing/2014/main" id="{409BD041-0CB4-48E1-86F1-4B34A4C73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5668963"/>
            <a:ext cx="0" cy="293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7" name="Line 28">
            <a:extLst>
              <a:ext uri="{FF2B5EF4-FFF2-40B4-BE49-F238E27FC236}">
                <a16:creationId xmlns:a16="http://schemas.microsoft.com/office/drawing/2014/main" id="{1D9F5BFD-1104-4FD1-87D9-459E2BEFA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700" y="5121275"/>
            <a:ext cx="231775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8" name="Line 29">
            <a:extLst>
              <a:ext uri="{FF2B5EF4-FFF2-40B4-BE49-F238E27FC236}">
                <a16:creationId xmlns:a16="http://schemas.microsoft.com/office/drawing/2014/main" id="{3A5C056C-967D-42E7-818B-8C7C78FED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5" y="5121275"/>
            <a:ext cx="841375" cy="31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59" name="Line 30">
            <a:extLst>
              <a:ext uri="{FF2B5EF4-FFF2-40B4-BE49-F238E27FC236}">
                <a16:creationId xmlns:a16="http://schemas.microsoft.com/office/drawing/2014/main" id="{0DA49F95-4F88-45CE-81B3-BCB45605B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788" y="5657850"/>
            <a:ext cx="0" cy="328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60" name="Line 31">
            <a:extLst>
              <a:ext uri="{FF2B5EF4-FFF2-40B4-BE49-F238E27FC236}">
                <a16:creationId xmlns:a16="http://schemas.microsoft.com/office/drawing/2014/main" id="{306C4330-D20E-43AD-BD19-FEFC56F09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564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61" name="Line 32">
            <a:extLst>
              <a:ext uri="{FF2B5EF4-FFF2-40B4-BE49-F238E27FC236}">
                <a16:creationId xmlns:a16="http://schemas.microsoft.com/office/drawing/2014/main" id="{AB961F13-9900-40FC-B0CF-B2A3F2EFB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5" y="6156325"/>
            <a:ext cx="2540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62" name="Text Box 33">
            <a:extLst>
              <a:ext uri="{FF2B5EF4-FFF2-40B4-BE49-F238E27FC236}">
                <a16:creationId xmlns:a16="http://schemas.microsoft.com/office/drawing/2014/main" id="{32658440-2736-47AC-A087-14C4DEAE3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3049588"/>
            <a:ext cx="1595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Derivation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  <p:bldP spid="22536" grpId="0"/>
      <p:bldP spid="22537" grpId="0"/>
      <p:bldP spid="22538" grpId="0"/>
      <p:bldP spid="22539" grpId="0"/>
      <p:bldP spid="22540" grpId="0"/>
      <p:bldP spid="22541" grpId="0"/>
      <p:bldP spid="22542" grpId="0"/>
      <p:bldP spid="22543" grpId="0"/>
      <p:bldP spid="22543" grpId="1"/>
      <p:bldP spid="22544" grpId="0"/>
      <p:bldP spid="22554" grpId="0"/>
      <p:bldP spid="2256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>
            <a:extLst>
              <a:ext uri="{FF2B5EF4-FFF2-40B4-BE49-F238E27FC236}">
                <a16:creationId xmlns:a16="http://schemas.microsoft.com/office/drawing/2014/main" id="{6476C2E8-D60E-4AF6-A35F-04D1D150A3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04803" name="Slide Number Placeholder 3">
            <a:extLst>
              <a:ext uri="{FF2B5EF4-FFF2-40B4-BE49-F238E27FC236}">
                <a16:creationId xmlns:a16="http://schemas.microsoft.com/office/drawing/2014/main" id="{F9C9D6B4-2FFB-49DB-B1D4-A487323C3246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28426D3-283D-4D8D-8ADD-22C9C0B1029E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/>
          </a:p>
        </p:txBody>
      </p:sp>
      <p:sp>
        <p:nvSpPr>
          <p:cNvPr id="204804" name="TextBox 5">
            <a:extLst>
              <a:ext uri="{FF2B5EF4-FFF2-40B4-BE49-F238E27FC236}">
                <a16:creationId xmlns:a16="http://schemas.microsoft.com/office/drawing/2014/main" id="{20ABB2D9-07CD-4018-80DC-6D04D8C0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04805" name="Rectangle 11">
            <a:extLst>
              <a:ext uri="{FF2B5EF4-FFF2-40B4-BE49-F238E27FC236}">
                <a16:creationId xmlns:a16="http://schemas.microsoft.com/office/drawing/2014/main" id="{E0CEBA33-1575-419A-B591-8467C0695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06" name="Rectangle 12">
            <a:extLst>
              <a:ext uri="{FF2B5EF4-FFF2-40B4-BE49-F238E27FC236}">
                <a16:creationId xmlns:a16="http://schemas.microsoft.com/office/drawing/2014/main" id="{4EE795EC-92EB-4E5D-A9F2-B4B08EBF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07" name="Rectangle 13">
            <a:extLst>
              <a:ext uri="{FF2B5EF4-FFF2-40B4-BE49-F238E27FC236}">
                <a16:creationId xmlns:a16="http://schemas.microsoft.com/office/drawing/2014/main" id="{60B27F68-30A4-427C-A81F-8AE59286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08" name="Rectangle 14">
            <a:extLst>
              <a:ext uri="{FF2B5EF4-FFF2-40B4-BE49-F238E27FC236}">
                <a16:creationId xmlns:a16="http://schemas.microsoft.com/office/drawing/2014/main" id="{18E2A148-B604-4915-97C0-C17C8884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09" name="Rectangle 15">
            <a:extLst>
              <a:ext uri="{FF2B5EF4-FFF2-40B4-BE49-F238E27FC236}">
                <a16:creationId xmlns:a16="http://schemas.microsoft.com/office/drawing/2014/main" id="{74B8A1F6-EFF5-4B05-BC05-3CDD2E8C2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0" name="Rectangle 18">
            <a:extLst>
              <a:ext uri="{FF2B5EF4-FFF2-40B4-BE49-F238E27FC236}">
                <a16:creationId xmlns:a16="http://schemas.microsoft.com/office/drawing/2014/main" id="{53C3AC6C-2E74-4660-8BF0-D88E7616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1" name="Rectangle 20">
            <a:extLst>
              <a:ext uri="{FF2B5EF4-FFF2-40B4-BE49-F238E27FC236}">
                <a16:creationId xmlns:a16="http://schemas.microsoft.com/office/drawing/2014/main" id="{B375C4C1-CAE5-4CF1-AB42-114AC180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2" name="Rectangle 21">
            <a:extLst>
              <a:ext uri="{FF2B5EF4-FFF2-40B4-BE49-F238E27FC236}">
                <a16:creationId xmlns:a16="http://schemas.microsoft.com/office/drawing/2014/main" id="{CBC3B73F-8762-4724-97CD-85001CAF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3" name="Rectangle 24">
            <a:extLst>
              <a:ext uri="{FF2B5EF4-FFF2-40B4-BE49-F238E27FC236}">
                <a16:creationId xmlns:a16="http://schemas.microsoft.com/office/drawing/2014/main" id="{34CD1C40-779E-4D6F-B6E3-C060CB7A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4" name="Rectangle 25">
            <a:extLst>
              <a:ext uri="{FF2B5EF4-FFF2-40B4-BE49-F238E27FC236}">
                <a16:creationId xmlns:a16="http://schemas.microsoft.com/office/drawing/2014/main" id="{9DC1FADA-5CA9-4BA9-A02D-6DCA1728F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5" name="Rectangle 26">
            <a:extLst>
              <a:ext uri="{FF2B5EF4-FFF2-40B4-BE49-F238E27FC236}">
                <a16:creationId xmlns:a16="http://schemas.microsoft.com/office/drawing/2014/main" id="{093D1C74-BF71-4AEE-8E22-901986E9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6" name="Rectangle 30">
            <a:extLst>
              <a:ext uri="{FF2B5EF4-FFF2-40B4-BE49-F238E27FC236}">
                <a16:creationId xmlns:a16="http://schemas.microsoft.com/office/drawing/2014/main" id="{C95B0F3C-A734-4A18-A42A-EE9FAF84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7" name="Rectangle 31">
            <a:extLst>
              <a:ext uri="{FF2B5EF4-FFF2-40B4-BE49-F238E27FC236}">
                <a16:creationId xmlns:a16="http://schemas.microsoft.com/office/drawing/2014/main" id="{3C954239-15E9-4748-A3EA-2E1902E3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8" name="Rectangle 36">
            <a:extLst>
              <a:ext uri="{FF2B5EF4-FFF2-40B4-BE49-F238E27FC236}">
                <a16:creationId xmlns:a16="http://schemas.microsoft.com/office/drawing/2014/main" id="{293D297B-F5B2-4381-9896-416D5A96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4819" name="TextBox 37">
            <a:extLst>
              <a:ext uri="{FF2B5EF4-FFF2-40B4-BE49-F238E27FC236}">
                <a16:creationId xmlns:a16="http://schemas.microsoft.com/office/drawing/2014/main" id="{CCC33451-4667-4F63-83E3-C5B3AB7C4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4820" name="TextBox 38">
            <a:extLst>
              <a:ext uri="{FF2B5EF4-FFF2-40B4-BE49-F238E27FC236}">
                <a16:creationId xmlns:a16="http://schemas.microsoft.com/office/drawing/2014/main" id="{F66F5934-18E1-412B-A8FB-8776297A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04821" name="TextBox 39">
            <a:extLst>
              <a:ext uri="{FF2B5EF4-FFF2-40B4-BE49-F238E27FC236}">
                <a16:creationId xmlns:a16="http://schemas.microsoft.com/office/drawing/2014/main" id="{0E46857E-A17E-4207-A8FE-0E909DC2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4822" name="TextBox 28">
            <a:extLst>
              <a:ext uri="{FF2B5EF4-FFF2-40B4-BE49-F238E27FC236}">
                <a16:creationId xmlns:a16="http://schemas.microsoft.com/office/drawing/2014/main" id="{289A4166-108D-4692-80AC-657C0B18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04823" name="TextBox 29">
            <a:extLst>
              <a:ext uri="{FF2B5EF4-FFF2-40B4-BE49-F238E27FC236}">
                <a16:creationId xmlns:a16="http://schemas.microsoft.com/office/drawing/2014/main" id="{A8C30A19-3309-4D85-AE7B-663E0BFE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04824" name="TextBox 25">
            <a:extLst>
              <a:ext uri="{FF2B5EF4-FFF2-40B4-BE49-F238E27FC236}">
                <a16:creationId xmlns:a16="http://schemas.microsoft.com/office/drawing/2014/main" id="{3E91E92A-61CF-4967-82E0-0E8BBD8B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04825" name="TextBox 26">
            <a:extLst>
              <a:ext uri="{FF2B5EF4-FFF2-40B4-BE49-F238E27FC236}">
                <a16:creationId xmlns:a16="http://schemas.microsoft.com/office/drawing/2014/main" id="{A2AFFD84-BAEA-4132-A7B4-C1BFFF5F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1C173-348E-4FD0-BA90-A5067E823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7D41-B5E9-49BF-9E02-A5F26606D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BA1890-B175-4586-B0F0-C1728E88F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99EE4-0D2A-4B33-A7E9-E59B2CA2D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029200"/>
            <a:ext cx="666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Prep:.2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>
            <a:extLst>
              <a:ext uri="{FF2B5EF4-FFF2-40B4-BE49-F238E27FC236}">
                <a16:creationId xmlns:a16="http://schemas.microsoft.com/office/drawing/2014/main" id="{8A1EF5FF-4991-4386-A3EB-17F1C65C8C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06851" name="Slide Number Placeholder 3">
            <a:extLst>
              <a:ext uri="{FF2B5EF4-FFF2-40B4-BE49-F238E27FC236}">
                <a16:creationId xmlns:a16="http://schemas.microsoft.com/office/drawing/2014/main" id="{D6AFA9B5-AB45-4376-89FF-BB00497489B3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8988488-D625-4B9F-ADDF-C9C8D01C93D7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/>
          </a:p>
        </p:txBody>
      </p:sp>
      <p:sp>
        <p:nvSpPr>
          <p:cNvPr id="206852" name="TextBox 5">
            <a:extLst>
              <a:ext uri="{FF2B5EF4-FFF2-40B4-BE49-F238E27FC236}">
                <a16:creationId xmlns:a16="http://schemas.microsoft.com/office/drawing/2014/main" id="{E8BC6FDB-AF0E-48D5-9700-DF9853F02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06853" name="Rectangle 11">
            <a:extLst>
              <a:ext uri="{FF2B5EF4-FFF2-40B4-BE49-F238E27FC236}">
                <a16:creationId xmlns:a16="http://schemas.microsoft.com/office/drawing/2014/main" id="{E915A6A2-D39A-4DD0-9FF4-5BB5ED37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54" name="Rectangle 12">
            <a:extLst>
              <a:ext uri="{FF2B5EF4-FFF2-40B4-BE49-F238E27FC236}">
                <a16:creationId xmlns:a16="http://schemas.microsoft.com/office/drawing/2014/main" id="{4DE8341C-8B69-47A7-BAD0-A0C0D433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55" name="Rectangle 13">
            <a:extLst>
              <a:ext uri="{FF2B5EF4-FFF2-40B4-BE49-F238E27FC236}">
                <a16:creationId xmlns:a16="http://schemas.microsoft.com/office/drawing/2014/main" id="{D2330FA5-2E31-46DA-B8EC-1460F5D0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56" name="Rectangle 14">
            <a:extLst>
              <a:ext uri="{FF2B5EF4-FFF2-40B4-BE49-F238E27FC236}">
                <a16:creationId xmlns:a16="http://schemas.microsoft.com/office/drawing/2014/main" id="{CFFDA8E6-CEA5-42A8-850D-D550295C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57" name="Rectangle 15">
            <a:extLst>
              <a:ext uri="{FF2B5EF4-FFF2-40B4-BE49-F238E27FC236}">
                <a16:creationId xmlns:a16="http://schemas.microsoft.com/office/drawing/2014/main" id="{78A664FF-1300-4AE7-96E5-54835970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58" name="Rectangle 18">
            <a:extLst>
              <a:ext uri="{FF2B5EF4-FFF2-40B4-BE49-F238E27FC236}">
                <a16:creationId xmlns:a16="http://schemas.microsoft.com/office/drawing/2014/main" id="{97DC3102-49AB-4FE8-AD11-334F6DCD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59" name="Rectangle 20">
            <a:extLst>
              <a:ext uri="{FF2B5EF4-FFF2-40B4-BE49-F238E27FC236}">
                <a16:creationId xmlns:a16="http://schemas.microsoft.com/office/drawing/2014/main" id="{4A9E7099-9455-4627-BF60-ECC65DC7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0" name="Rectangle 21">
            <a:extLst>
              <a:ext uri="{FF2B5EF4-FFF2-40B4-BE49-F238E27FC236}">
                <a16:creationId xmlns:a16="http://schemas.microsoft.com/office/drawing/2014/main" id="{982F3BF7-F412-4318-9CA7-689A3674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1" name="Rectangle 24">
            <a:extLst>
              <a:ext uri="{FF2B5EF4-FFF2-40B4-BE49-F238E27FC236}">
                <a16:creationId xmlns:a16="http://schemas.microsoft.com/office/drawing/2014/main" id="{CDBE1D3A-5FF7-46F5-AD9B-3F173A42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2" name="Rectangle 25">
            <a:extLst>
              <a:ext uri="{FF2B5EF4-FFF2-40B4-BE49-F238E27FC236}">
                <a16:creationId xmlns:a16="http://schemas.microsoft.com/office/drawing/2014/main" id="{CA8F4672-D8A2-463D-89C8-02BAD4E5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3" name="Rectangle 26">
            <a:extLst>
              <a:ext uri="{FF2B5EF4-FFF2-40B4-BE49-F238E27FC236}">
                <a16:creationId xmlns:a16="http://schemas.microsoft.com/office/drawing/2014/main" id="{DD3CFA4B-6654-44E7-ACF4-9818C213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4" name="Rectangle 30">
            <a:extLst>
              <a:ext uri="{FF2B5EF4-FFF2-40B4-BE49-F238E27FC236}">
                <a16:creationId xmlns:a16="http://schemas.microsoft.com/office/drawing/2014/main" id="{50E4927E-CD9E-4541-9FC7-79A8D1AB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5" name="Rectangle 31">
            <a:extLst>
              <a:ext uri="{FF2B5EF4-FFF2-40B4-BE49-F238E27FC236}">
                <a16:creationId xmlns:a16="http://schemas.microsoft.com/office/drawing/2014/main" id="{6019A05A-D495-4C02-A4BD-B2EE23A9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6" name="Rectangle 36">
            <a:extLst>
              <a:ext uri="{FF2B5EF4-FFF2-40B4-BE49-F238E27FC236}">
                <a16:creationId xmlns:a16="http://schemas.microsoft.com/office/drawing/2014/main" id="{AB7B9562-0D10-4FE9-AA9E-662BD5FCD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6867" name="TextBox 37">
            <a:extLst>
              <a:ext uri="{FF2B5EF4-FFF2-40B4-BE49-F238E27FC236}">
                <a16:creationId xmlns:a16="http://schemas.microsoft.com/office/drawing/2014/main" id="{2C35DCED-FC86-4637-9B3F-EDFB548D5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6868" name="TextBox 38">
            <a:extLst>
              <a:ext uri="{FF2B5EF4-FFF2-40B4-BE49-F238E27FC236}">
                <a16:creationId xmlns:a16="http://schemas.microsoft.com/office/drawing/2014/main" id="{AE7C97A7-B910-491D-9820-993F3A694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06869" name="TextBox 39">
            <a:extLst>
              <a:ext uri="{FF2B5EF4-FFF2-40B4-BE49-F238E27FC236}">
                <a16:creationId xmlns:a16="http://schemas.microsoft.com/office/drawing/2014/main" id="{16B5A8AA-39B3-4C37-BA6C-395D6417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6870" name="TextBox 28">
            <a:extLst>
              <a:ext uri="{FF2B5EF4-FFF2-40B4-BE49-F238E27FC236}">
                <a16:creationId xmlns:a16="http://schemas.microsoft.com/office/drawing/2014/main" id="{53562036-E0C6-4B33-85C5-2FAEAACE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06871" name="TextBox 29">
            <a:extLst>
              <a:ext uri="{FF2B5EF4-FFF2-40B4-BE49-F238E27FC236}">
                <a16:creationId xmlns:a16="http://schemas.microsoft.com/office/drawing/2014/main" id="{45FA8512-C552-4C77-9C8E-80C763E38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06872" name="TextBox 25">
            <a:extLst>
              <a:ext uri="{FF2B5EF4-FFF2-40B4-BE49-F238E27FC236}">
                <a16:creationId xmlns:a16="http://schemas.microsoft.com/office/drawing/2014/main" id="{47019794-105D-4F30-BBC9-5462BC1B5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06873" name="TextBox 26">
            <a:extLst>
              <a:ext uri="{FF2B5EF4-FFF2-40B4-BE49-F238E27FC236}">
                <a16:creationId xmlns:a16="http://schemas.microsoft.com/office/drawing/2014/main" id="{D3FDBB3C-97F5-426C-ABEC-FAA88BBF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197E83-07F8-4005-9FE1-253DD419E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4DE626-D695-45BE-985E-DA6581679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AC2DD-4C87-4FA3-AFC4-35F8F768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BD614C-2492-4223-BC2F-02FE341EC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029200"/>
            <a:ext cx="666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Prep:.2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72D64D7A-4C81-4A1C-93B2-8CF84D42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NP:.16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PropNoun:.8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6B56D7-A0CE-4CB5-B826-D549461D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PP:1.0*.2*.16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       =.032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CBFBB2-8789-4B18-99EB-E0F58F651DF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34001" y="5486400"/>
            <a:ext cx="7620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9270B2-00A7-4F14-9C58-442ED4EAA7DF}"/>
              </a:ext>
            </a:extLst>
          </p:cNvPr>
          <p:cNvCxnSpPr>
            <a:cxnSpLocks noChangeShapeType="1"/>
            <a:endCxn id="34" idx="3"/>
          </p:cNvCxnSpPr>
          <p:nvPr/>
        </p:nvCxnSpPr>
        <p:spPr bwMode="auto">
          <a:xfrm rot="10800000" flipV="1">
            <a:off x="5278438" y="5105400"/>
            <a:ext cx="436562" cy="619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1">
            <a:extLst>
              <a:ext uri="{FF2B5EF4-FFF2-40B4-BE49-F238E27FC236}">
                <a16:creationId xmlns:a16="http://schemas.microsoft.com/office/drawing/2014/main" id="{9AAD18E7-AC02-40BA-8E36-8179D6F568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08899" name="Slide Number Placeholder 3">
            <a:extLst>
              <a:ext uri="{FF2B5EF4-FFF2-40B4-BE49-F238E27FC236}">
                <a16:creationId xmlns:a16="http://schemas.microsoft.com/office/drawing/2014/main" id="{58146623-B9BB-4C7C-B4E1-ED70F34B0626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5D72519-3B67-4126-97A1-660ED531D6C1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/>
          </a:p>
        </p:txBody>
      </p:sp>
      <p:sp>
        <p:nvSpPr>
          <p:cNvPr id="208900" name="TextBox 5">
            <a:extLst>
              <a:ext uri="{FF2B5EF4-FFF2-40B4-BE49-F238E27FC236}">
                <a16:creationId xmlns:a16="http://schemas.microsoft.com/office/drawing/2014/main" id="{D1417AA6-A42B-4674-8946-3D1A9EE5F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08901" name="Rectangle 11">
            <a:extLst>
              <a:ext uri="{FF2B5EF4-FFF2-40B4-BE49-F238E27FC236}">
                <a16:creationId xmlns:a16="http://schemas.microsoft.com/office/drawing/2014/main" id="{6DBA90DF-8CAF-481E-B2AE-D9588BEB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2" name="Rectangle 12">
            <a:extLst>
              <a:ext uri="{FF2B5EF4-FFF2-40B4-BE49-F238E27FC236}">
                <a16:creationId xmlns:a16="http://schemas.microsoft.com/office/drawing/2014/main" id="{F9DFB1C6-7C76-4739-96CC-4B9D9C10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3" name="Rectangle 13">
            <a:extLst>
              <a:ext uri="{FF2B5EF4-FFF2-40B4-BE49-F238E27FC236}">
                <a16:creationId xmlns:a16="http://schemas.microsoft.com/office/drawing/2014/main" id="{F93BBBB8-66C1-40AA-80C5-1B5B0F6C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4" name="Rectangle 14">
            <a:extLst>
              <a:ext uri="{FF2B5EF4-FFF2-40B4-BE49-F238E27FC236}">
                <a16:creationId xmlns:a16="http://schemas.microsoft.com/office/drawing/2014/main" id="{649D0027-9885-42BB-BE88-F7F01286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5" name="Rectangle 15">
            <a:extLst>
              <a:ext uri="{FF2B5EF4-FFF2-40B4-BE49-F238E27FC236}">
                <a16:creationId xmlns:a16="http://schemas.microsoft.com/office/drawing/2014/main" id="{0E2B4E6F-737A-4313-8F2F-C475C03A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6" name="Rectangle 18">
            <a:extLst>
              <a:ext uri="{FF2B5EF4-FFF2-40B4-BE49-F238E27FC236}">
                <a16:creationId xmlns:a16="http://schemas.microsoft.com/office/drawing/2014/main" id="{39C87F92-AB26-4CB9-8350-EC9796E1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7" name="Rectangle 20">
            <a:extLst>
              <a:ext uri="{FF2B5EF4-FFF2-40B4-BE49-F238E27FC236}">
                <a16:creationId xmlns:a16="http://schemas.microsoft.com/office/drawing/2014/main" id="{73D6D8DC-4332-4AB3-A47B-9B3C065FA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8" name="Rectangle 21">
            <a:extLst>
              <a:ext uri="{FF2B5EF4-FFF2-40B4-BE49-F238E27FC236}">
                <a16:creationId xmlns:a16="http://schemas.microsoft.com/office/drawing/2014/main" id="{41033EF4-6638-454C-8765-0E71664B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09" name="Rectangle 24">
            <a:extLst>
              <a:ext uri="{FF2B5EF4-FFF2-40B4-BE49-F238E27FC236}">
                <a16:creationId xmlns:a16="http://schemas.microsoft.com/office/drawing/2014/main" id="{36365E8D-4C50-40E1-A5A6-191D30D6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10" name="Rectangle 25">
            <a:extLst>
              <a:ext uri="{FF2B5EF4-FFF2-40B4-BE49-F238E27FC236}">
                <a16:creationId xmlns:a16="http://schemas.microsoft.com/office/drawing/2014/main" id="{B1D4CD9D-6842-4FBF-8BEE-57CEA886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11" name="Rectangle 26">
            <a:extLst>
              <a:ext uri="{FF2B5EF4-FFF2-40B4-BE49-F238E27FC236}">
                <a16:creationId xmlns:a16="http://schemas.microsoft.com/office/drawing/2014/main" id="{967421FE-C79F-4CF2-AFCF-226D2BB1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12" name="Rectangle 30">
            <a:extLst>
              <a:ext uri="{FF2B5EF4-FFF2-40B4-BE49-F238E27FC236}">
                <a16:creationId xmlns:a16="http://schemas.microsoft.com/office/drawing/2014/main" id="{768912D1-2255-4CA4-BF6A-83A86995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13" name="Rectangle 31">
            <a:extLst>
              <a:ext uri="{FF2B5EF4-FFF2-40B4-BE49-F238E27FC236}">
                <a16:creationId xmlns:a16="http://schemas.microsoft.com/office/drawing/2014/main" id="{E603BEB5-5386-4226-9CA3-35C386F8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14" name="Rectangle 36">
            <a:extLst>
              <a:ext uri="{FF2B5EF4-FFF2-40B4-BE49-F238E27FC236}">
                <a16:creationId xmlns:a16="http://schemas.microsoft.com/office/drawing/2014/main" id="{46F72923-F8C0-499D-B9FC-D1EBFA12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8915" name="TextBox 37">
            <a:extLst>
              <a:ext uri="{FF2B5EF4-FFF2-40B4-BE49-F238E27FC236}">
                <a16:creationId xmlns:a16="http://schemas.microsoft.com/office/drawing/2014/main" id="{8EE9FF0C-D460-4B87-B9EE-77F01876D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8916" name="TextBox 38">
            <a:extLst>
              <a:ext uri="{FF2B5EF4-FFF2-40B4-BE49-F238E27FC236}">
                <a16:creationId xmlns:a16="http://schemas.microsoft.com/office/drawing/2014/main" id="{DBC8EE03-9CAA-47E2-AF8A-70DF3E7B0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08917" name="TextBox 39">
            <a:extLst>
              <a:ext uri="{FF2B5EF4-FFF2-40B4-BE49-F238E27FC236}">
                <a16:creationId xmlns:a16="http://schemas.microsoft.com/office/drawing/2014/main" id="{8D2EA4BE-D039-4C43-AAD8-C9251AECD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08918" name="TextBox 28">
            <a:extLst>
              <a:ext uri="{FF2B5EF4-FFF2-40B4-BE49-F238E27FC236}">
                <a16:creationId xmlns:a16="http://schemas.microsoft.com/office/drawing/2014/main" id="{3D21B250-9D9E-453D-9B1A-2BD97B3B6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08919" name="TextBox 29">
            <a:extLst>
              <a:ext uri="{FF2B5EF4-FFF2-40B4-BE49-F238E27FC236}">
                <a16:creationId xmlns:a16="http://schemas.microsoft.com/office/drawing/2014/main" id="{CC2FC463-5D24-41BF-B6E0-914C4054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08920" name="TextBox 25">
            <a:extLst>
              <a:ext uri="{FF2B5EF4-FFF2-40B4-BE49-F238E27FC236}">
                <a16:creationId xmlns:a16="http://schemas.microsoft.com/office/drawing/2014/main" id="{DB66FB1E-7633-4883-9331-8E9D47B0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08921" name="TextBox 26">
            <a:extLst>
              <a:ext uri="{FF2B5EF4-FFF2-40B4-BE49-F238E27FC236}">
                <a16:creationId xmlns:a16="http://schemas.microsoft.com/office/drawing/2014/main" id="{BDCEC332-F531-4843-A676-0C0A6779F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795F5E-486C-4A75-B44D-F1AF6EE1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F74D07-19E4-4F84-9634-5DC3888AD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A5521A-DFB1-459A-AE20-39BB8EA35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1E2C1-0242-41F7-935A-59DB1BB1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029200"/>
            <a:ext cx="666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Prep:.2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C8FB6C34-5A22-42AE-84B4-B076E817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NP:.16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PropNoun:.8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9FE384-0DF7-40BB-B15F-83BA465F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PP:1.0*.2*.16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       =.032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2BAC5-DEE4-41A8-9BB8-046D7E3B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38600"/>
            <a:ext cx="915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Nominal: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.5*.15*.032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=.0024</a:t>
            </a:r>
          </a:p>
        </p:txBody>
      </p:sp>
      <p:cxnSp>
        <p:nvCxnSpPr>
          <p:cNvPr id="208929" name="Straight Arrow Connector 42">
            <a:extLst>
              <a:ext uri="{FF2B5EF4-FFF2-40B4-BE49-F238E27FC236}">
                <a16:creationId xmlns:a16="http://schemas.microsoft.com/office/drawing/2014/main" id="{FDFB0076-3D93-48BF-AE2F-DA583CCF69FF}"/>
              </a:ext>
            </a:extLst>
          </p:cNvPr>
          <p:cNvCxnSpPr>
            <a:cxnSpLocks noChangeShapeType="1"/>
            <a:endCxn id="208917" idx="3"/>
          </p:cNvCxnSpPr>
          <p:nvPr/>
        </p:nvCxnSpPr>
        <p:spPr bwMode="auto">
          <a:xfrm rot="10800000" flipV="1">
            <a:off x="4689475" y="4191000"/>
            <a:ext cx="1101725" cy="1079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930" name="Straight Arrow Connector 44">
            <a:extLst>
              <a:ext uri="{FF2B5EF4-FFF2-40B4-BE49-F238E27FC236}">
                <a16:creationId xmlns:a16="http://schemas.microsoft.com/office/drawing/2014/main" id="{9AF5D2AE-0B68-44E5-B32A-B324D48C211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295901" y="4610100"/>
            <a:ext cx="838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itle 1">
            <a:extLst>
              <a:ext uri="{FF2B5EF4-FFF2-40B4-BE49-F238E27FC236}">
                <a16:creationId xmlns:a16="http://schemas.microsoft.com/office/drawing/2014/main" id="{B3CD5641-63ED-40A5-A7B1-157C7EF3C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10947" name="Slide Number Placeholder 3">
            <a:extLst>
              <a:ext uri="{FF2B5EF4-FFF2-40B4-BE49-F238E27FC236}">
                <a16:creationId xmlns:a16="http://schemas.microsoft.com/office/drawing/2014/main" id="{2DECC50E-943C-461A-990A-C061DE8BED3E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5BD19B0-802C-4F01-8376-2E0C421C5153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/>
          </a:p>
        </p:txBody>
      </p:sp>
      <p:sp>
        <p:nvSpPr>
          <p:cNvPr id="210948" name="TextBox 5">
            <a:extLst>
              <a:ext uri="{FF2B5EF4-FFF2-40B4-BE49-F238E27FC236}">
                <a16:creationId xmlns:a16="http://schemas.microsoft.com/office/drawing/2014/main" id="{F8133423-03CE-4482-8037-2E563487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10949" name="Rectangle 11">
            <a:extLst>
              <a:ext uri="{FF2B5EF4-FFF2-40B4-BE49-F238E27FC236}">
                <a16:creationId xmlns:a16="http://schemas.microsoft.com/office/drawing/2014/main" id="{106DB8F0-A12F-47B9-BF45-51E670823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0" name="Rectangle 12">
            <a:extLst>
              <a:ext uri="{FF2B5EF4-FFF2-40B4-BE49-F238E27FC236}">
                <a16:creationId xmlns:a16="http://schemas.microsoft.com/office/drawing/2014/main" id="{355C84AD-C65D-4A87-9081-0FD344BD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1" name="Rectangle 13">
            <a:extLst>
              <a:ext uri="{FF2B5EF4-FFF2-40B4-BE49-F238E27FC236}">
                <a16:creationId xmlns:a16="http://schemas.microsoft.com/office/drawing/2014/main" id="{0934C406-E098-4F07-BB59-D66FE5D7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2" name="Rectangle 14">
            <a:extLst>
              <a:ext uri="{FF2B5EF4-FFF2-40B4-BE49-F238E27FC236}">
                <a16:creationId xmlns:a16="http://schemas.microsoft.com/office/drawing/2014/main" id="{C66D96EC-8E5A-4B9F-8FFE-F89D4B88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3" name="Rectangle 15">
            <a:extLst>
              <a:ext uri="{FF2B5EF4-FFF2-40B4-BE49-F238E27FC236}">
                <a16:creationId xmlns:a16="http://schemas.microsoft.com/office/drawing/2014/main" id="{93C7E672-DF20-4C8E-A1D7-51DD4CFB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4" name="Rectangle 18">
            <a:extLst>
              <a:ext uri="{FF2B5EF4-FFF2-40B4-BE49-F238E27FC236}">
                <a16:creationId xmlns:a16="http://schemas.microsoft.com/office/drawing/2014/main" id="{0F3D2F55-E7BA-480E-ADDF-94E5D430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5" name="Rectangle 20">
            <a:extLst>
              <a:ext uri="{FF2B5EF4-FFF2-40B4-BE49-F238E27FC236}">
                <a16:creationId xmlns:a16="http://schemas.microsoft.com/office/drawing/2014/main" id="{CE571EC7-C863-41C5-AE3C-0BCFB082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6" name="Rectangle 21">
            <a:extLst>
              <a:ext uri="{FF2B5EF4-FFF2-40B4-BE49-F238E27FC236}">
                <a16:creationId xmlns:a16="http://schemas.microsoft.com/office/drawing/2014/main" id="{7CEABBD5-9515-4743-8E35-FAECF8D0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7" name="Rectangle 24">
            <a:extLst>
              <a:ext uri="{FF2B5EF4-FFF2-40B4-BE49-F238E27FC236}">
                <a16:creationId xmlns:a16="http://schemas.microsoft.com/office/drawing/2014/main" id="{0BBED288-0D5F-4213-B5DC-32AB72AE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8" name="Rectangle 25">
            <a:extLst>
              <a:ext uri="{FF2B5EF4-FFF2-40B4-BE49-F238E27FC236}">
                <a16:creationId xmlns:a16="http://schemas.microsoft.com/office/drawing/2014/main" id="{EF9C45C3-49EF-4856-9675-5DD186BE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59" name="Rectangle 26">
            <a:extLst>
              <a:ext uri="{FF2B5EF4-FFF2-40B4-BE49-F238E27FC236}">
                <a16:creationId xmlns:a16="http://schemas.microsoft.com/office/drawing/2014/main" id="{46B42833-3045-4D85-A7A0-7D349BEAD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60" name="Rectangle 30">
            <a:extLst>
              <a:ext uri="{FF2B5EF4-FFF2-40B4-BE49-F238E27FC236}">
                <a16:creationId xmlns:a16="http://schemas.microsoft.com/office/drawing/2014/main" id="{99387465-E450-4CC0-A043-6C0851F58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61" name="Rectangle 31">
            <a:extLst>
              <a:ext uri="{FF2B5EF4-FFF2-40B4-BE49-F238E27FC236}">
                <a16:creationId xmlns:a16="http://schemas.microsoft.com/office/drawing/2014/main" id="{44CD5E08-DCFC-4CE9-B751-3E9BC54C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62" name="Rectangle 36">
            <a:extLst>
              <a:ext uri="{FF2B5EF4-FFF2-40B4-BE49-F238E27FC236}">
                <a16:creationId xmlns:a16="http://schemas.microsoft.com/office/drawing/2014/main" id="{6C64DAAA-7260-4926-A980-ADD96F41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0963" name="TextBox 37">
            <a:extLst>
              <a:ext uri="{FF2B5EF4-FFF2-40B4-BE49-F238E27FC236}">
                <a16:creationId xmlns:a16="http://schemas.microsoft.com/office/drawing/2014/main" id="{0B1450C7-3CED-4C44-B787-BF6FEF63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0964" name="TextBox 38">
            <a:extLst>
              <a:ext uri="{FF2B5EF4-FFF2-40B4-BE49-F238E27FC236}">
                <a16:creationId xmlns:a16="http://schemas.microsoft.com/office/drawing/2014/main" id="{0EF0ABD2-6372-44D4-8318-A24C3650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10965" name="TextBox 39">
            <a:extLst>
              <a:ext uri="{FF2B5EF4-FFF2-40B4-BE49-F238E27FC236}">
                <a16:creationId xmlns:a16="http://schemas.microsoft.com/office/drawing/2014/main" id="{BF2A3DD1-6065-4F9B-B3C3-9C32FDA6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0966" name="TextBox 28">
            <a:extLst>
              <a:ext uri="{FF2B5EF4-FFF2-40B4-BE49-F238E27FC236}">
                <a16:creationId xmlns:a16="http://schemas.microsoft.com/office/drawing/2014/main" id="{008A7792-D693-45B7-AE5E-C9533429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10967" name="TextBox 29">
            <a:extLst>
              <a:ext uri="{FF2B5EF4-FFF2-40B4-BE49-F238E27FC236}">
                <a16:creationId xmlns:a16="http://schemas.microsoft.com/office/drawing/2014/main" id="{9B93B70F-71CC-49AF-9141-6DCB731A6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10968" name="TextBox 25">
            <a:extLst>
              <a:ext uri="{FF2B5EF4-FFF2-40B4-BE49-F238E27FC236}">
                <a16:creationId xmlns:a16="http://schemas.microsoft.com/office/drawing/2014/main" id="{D2EA22FE-194B-4A4B-A18F-9AA9B72BF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10969" name="TextBox 26">
            <a:extLst>
              <a:ext uri="{FF2B5EF4-FFF2-40B4-BE49-F238E27FC236}">
                <a16:creationId xmlns:a16="http://schemas.microsoft.com/office/drawing/2014/main" id="{5A920088-30F5-42A2-BAE1-AE14F462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266F8-7684-4659-9E3B-A92CBF057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A9212-CDA2-476A-87CC-6D10E54A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208E9-19F2-4AFA-BC7E-A0415671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6285D-4EA8-430B-B5A2-B9C48484F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029200"/>
            <a:ext cx="666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Prep:.2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45FA870E-00AE-4027-A54B-607871B7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NP:.16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PropNoun:.8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789D2A-F8EC-4448-BB3B-8801735F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PP:1.0*.2*.16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       =.032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1DAEFC-1CC0-4AAA-B463-4A2959C3F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38600"/>
            <a:ext cx="915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Nominal: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.5*.15*.032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=.0024</a:t>
            </a:r>
          </a:p>
        </p:txBody>
      </p:sp>
      <p:sp>
        <p:nvSpPr>
          <p:cNvPr id="210977" name="TextBox 36">
            <a:extLst>
              <a:ext uri="{FF2B5EF4-FFF2-40B4-BE49-F238E27FC236}">
                <a16:creationId xmlns:a16="http://schemas.microsoft.com/office/drawing/2014/main" id="{953F177D-7985-447A-AC0D-7617056BB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96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  .0024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=.000864</a:t>
            </a:r>
          </a:p>
        </p:txBody>
      </p:sp>
      <p:cxnSp>
        <p:nvCxnSpPr>
          <p:cNvPr id="210978" name="Straight Arrow Connector 41">
            <a:extLst>
              <a:ext uri="{FF2B5EF4-FFF2-40B4-BE49-F238E27FC236}">
                <a16:creationId xmlns:a16="http://schemas.microsoft.com/office/drawing/2014/main" id="{69C8C203-7521-42BC-99A4-61801B3C6F50}"/>
              </a:ext>
            </a:extLst>
          </p:cNvPr>
          <p:cNvCxnSpPr>
            <a:cxnSpLocks noChangeShapeType="1"/>
            <a:endCxn id="210964" idx="3"/>
          </p:cNvCxnSpPr>
          <p:nvPr/>
        </p:nvCxnSpPr>
        <p:spPr bwMode="auto">
          <a:xfrm rot="10800000" flipV="1">
            <a:off x="3346450" y="3352800"/>
            <a:ext cx="2368550" cy="3794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979" name="Straight Arrow Connector 45">
            <a:extLst>
              <a:ext uri="{FF2B5EF4-FFF2-40B4-BE49-F238E27FC236}">
                <a16:creationId xmlns:a16="http://schemas.microsoft.com/office/drawing/2014/main" id="{70976788-FCB4-4693-A0B0-6EBE671AB32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34001" y="3733800"/>
            <a:ext cx="7620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1">
            <a:extLst>
              <a:ext uri="{FF2B5EF4-FFF2-40B4-BE49-F238E27FC236}">
                <a16:creationId xmlns:a16="http://schemas.microsoft.com/office/drawing/2014/main" id="{56D80897-ADBF-42B2-B2F9-924B8E1061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12995" name="Slide Number Placeholder 3">
            <a:extLst>
              <a:ext uri="{FF2B5EF4-FFF2-40B4-BE49-F238E27FC236}">
                <a16:creationId xmlns:a16="http://schemas.microsoft.com/office/drawing/2014/main" id="{76A40CB9-687E-46BA-9B35-84CD555E1819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342B5C6-AA2F-45D7-A67C-C5FFF96AD718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/>
          </a:p>
        </p:txBody>
      </p:sp>
      <p:sp>
        <p:nvSpPr>
          <p:cNvPr id="212996" name="TextBox 5">
            <a:extLst>
              <a:ext uri="{FF2B5EF4-FFF2-40B4-BE49-F238E27FC236}">
                <a16:creationId xmlns:a16="http://schemas.microsoft.com/office/drawing/2014/main" id="{FF5FBEA1-8469-4018-8881-D082DECA5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12997" name="Rectangle 11">
            <a:extLst>
              <a:ext uri="{FF2B5EF4-FFF2-40B4-BE49-F238E27FC236}">
                <a16:creationId xmlns:a16="http://schemas.microsoft.com/office/drawing/2014/main" id="{3790E11A-396B-4ACD-9579-10A22305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2998" name="Rectangle 12">
            <a:extLst>
              <a:ext uri="{FF2B5EF4-FFF2-40B4-BE49-F238E27FC236}">
                <a16:creationId xmlns:a16="http://schemas.microsoft.com/office/drawing/2014/main" id="{2BD9CA20-6FA7-4520-AE1C-F07F5A05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2999" name="Rectangle 13">
            <a:extLst>
              <a:ext uri="{FF2B5EF4-FFF2-40B4-BE49-F238E27FC236}">
                <a16:creationId xmlns:a16="http://schemas.microsoft.com/office/drawing/2014/main" id="{B92965F7-06C9-4C3E-B9BA-3FB6C7CE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0" name="Rectangle 14">
            <a:extLst>
              <a:ext uri="{FF2B5EF4-FFF2-40B4-BE49-F238E27FC236}">
                <a16:creationId xmlns:a16="http://schemas.microsoft.com/office/drawing/2014/main" id="{A26D67AE-9B26-43B5-AD67-B35CDAA7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1" name="Rectangle 15">
            <a:extLst>
              <a:ext uri="{FF2B5EF4-FFF2-40B4-BE49-F238E27FC236}">
                <a16:creationId xmlns:a16="http://schemas.microsoft.com/office/drawing/2014/main" id="{DC0474D8-D8F4-47D4-AF1F-32351B269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2" name="Rectangle 18">
            <a:extLst>
              <a:ext uri="{FF2B5EF4-FFF2-40B4-BE49-F238E27FC236}">
                <a16:creationId xmlns:a16="http://schemas.microsoft.com/office/drawing/2014/main" id="{D7D0D985-813D-4358-997A-3C404650F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3" name="Rectangle 20">
            <a:extLst>
              <a:ext uri="{FF2B5EF4-FFF2-40B4-BE49-F238E27FC236}">
                <a16:creationId xmlns:a16="http://schemas.microsoft.com/office/drawing/2014/main" id="{FDDF3A76-BB34-4E6D-BCBB-B406ABBF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4" name="Rectangle 21">
            <a:extLst>
              <a:ext uri="{FF2B5EF4-FFF2-40B4-BE49-F238E27FC236}">
                <a16:creationId xmlns:a16="http://schemas.microsoft.com/office/drawing/2014/main" id="{ACE5F106-86C2-42D3-AAB3-C705D6FF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5" name="Rectangle 24">
            <a:extLst>
              <a:ext uri="{FF2B5EF4-FFF2-40B4-BE49-F238E27FC236}">
                <a16:creationId xmlns:a16="http://schemas.microsoft.com/office/drawing/2014/main" id="{A6B83F4B-DEC0-431F-9C87-9B8B75FA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6" name="Rectangle 25">
            <a:extLst>
              <a:ext uri="{FF2B5EF4-FFF2-40B4-BE49-F238E27FC236}">
                <a16:creationId xmlns:a16="http://schemas.microsoft.com/office/drawing/2014/main" id="{A197305C-F360-4969-A166-708308F4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7" name="Rectangle 26">
            <a:extLst>
              <a:ext uri="{FF2B5EF4-FFF2-40B4-BE49-F238E27FC236}">
                <a16:creationId xmlns:a16="http://schemas.microsoft.com/office/drawing/2014/main" id="{2802DEB6-97AC-48A8-9259-1FA7B6FE2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8" name="Rectangle 30">
            <a:extLst>
              <a:ext uri="{FF2B5EF4-FFF2-40B4-BE49-F238E27FC236}">
                <a16:creationId xmlns:a16="http://schemas.microsoft.com/office/drawing/2014/main" id="{842A0579-7897-4214-A9EB-ABA381F7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09" name="Rectangle 31">
            <a:extLst>
              <a:ext uri="{FF2B5EF4-FFF2-40B4-BE49-F238E27FC236}">
                <a16:creationId xmlns:a16="http://schemas.microsoft.com/office/drawing/2014/main" id="{9C710FCD-C88D-49E1-BE0F-C6021E496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10" name="Rectangle 36">
            <a:extLst>
              <a:ext uri="{FF2B5EF4-FFF2-40B4-BE49-F238E27FC236}">
                <a16:creationId xmlns:a16="http://schemas.microsoft.com/office/drawing/2014/main" id="{F40CA797-34E5-49E9-A97C-86455858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3011" name="TextBox 37">
            <a:extLst>
              <a:ext uri="{FF2B5EF4-FFF2-40B4-BE49-F238E27FC236}">
                <a16:creationId xmlns:a16="http://schemas.microsoft.com/office/drawing/2014/main" id="{88EC7A44-8BD6-4D7E-9878-39551880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3012" name="TextBox 38">
            <a:extLst>
              <a:ext uri="{FF2B5EF4-FFF2-40B4-BE49-F238E27FC236}">
                <a16:creationId xmlns:a16="http://schemas.microsoft.com/office/drawing/2014/main" id="{DF4BEAC4-1893-4A5D-8FE7-AA8DDDFF5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13013" name="TextBox 39">
            <a:extLst>
              <a:ext uri="{FF2B5EF4-FFF2-40B4-BE49-F238E27FC236}">
                <a16:creationId xmlns:a16="http://schemas.microsoft.com/office/drawing/2014/main" id="{E738B76F-784B-4B7F-A5C7-0EC87B78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3014" name="TextBox 28">
            <a:extLst>
              <a:ext uri="{FF2B5EF4-FFF2-40B4-BE49-F238E27FC236}">
                <a16:creationId xmlns:a16="http://schemas.microsoft.com/office/drawing/2014/main" id="{FF9BCA36-5EE8-4021-9BBE-A7B5CE08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13015" name="TextBox 29">
            <a:extLst>
              <a:ext uri="{FF2B5EF4-FFF2-40B4-BE49-F238E27FC236}">
                <a16:creationId xmlns:a16="http://schemas.microsoft.com/office/drawing/2014/main" id="{4A90A5E7-07C6-4223-87A3-76E4021D6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13016" name="TextBox 25">
            <a:extLst>
              <a:ext uri="{FF2B5EF4-FFF2-40B4-BE49-F238E27FC236}">
                <a16:creationId xmlns:a16="http://schemas.microsoft.com/office/drawing/2014/main" id="{7D2F47F3-B527-4801-B21D-A669F82EF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13017" name="TextBox 26">
            <a:extLst>
              <a:ext uri="{FF2B5EF4-FFF2-40B4-BE49-F238E27FC236}">
                <a16:creationId xmlns:a16="http://schemas.microsoft.com/office/drawing/2014/main" id="{659B90D4-96D8-4D75-BF5D-A55792C8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636FF-6B9B-44CE-B19C-763425BA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D1535-CBEA-487F-97BF-E6DC93A6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5365F4-B936-4292-B8EA-28DDA16F8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CD93EA-FC95-432C-9B2E-1E2E76F4F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029200"/>
            <a:ext cx="666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Prep:.2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2B17CFB9-DDE6-4487-AD1C-CADF3A58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NP:.16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PropNoun:.8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D7757C-5C3D-4B31-8C5A-25CF3F70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PP:1.0*.2*.16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       =.032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4E49C-CD1C-4DC3-9826-26AFA1A2A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38600"/>
            <a:ext cx="915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Nominal: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.5*.15*.032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=.0024</a:t>
            </a:r>
          </a:p>
        </p:txBody>
      </p:sp>
      <p:sp>
        <p:nvSpPr>
          <p:cNvPr id="213025" name="TextBox 36">
            <a:extLst>
              <a:ext uri="{FF2B5EF4-FFF2-40B4-BE49-F238E27FC236}">
                <a16:creationId xmlns:a16="http://schemas.microsoft.com/office/drawing/2014/main" id="{F29DEFDF-C505-439E-8CBD-FA8894B97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96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  .0024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=.000864</a:t>
            </a:r>
          </a:p>
        </p:txBody>
      </p:sp>
      <p:sp>
        <p:nvSpPr>
          <p:cNvPr id="213026" name="TextBox 40">
            <a:extLst>
              <a:ext uri="{FF2B5EF4-FFF2-40B4-BE49-F238E27FC236}">
                <a16:creationId xmlns:a16="http://schemas.microsoft.com/office/drawing/2014/main" id="{D2D09D08-FC5D-48EA-BFDD-F5433214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109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.000864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=.0000216</a:t>
            </a:r>
          </a:p>
        </p:txBody>
      </p:sp>
      <p:cxnSp>
        <p:nvCxnSpPr>
          <p:cNvPr id="213027" name="Straight Arrow Connector 46">
            <a:extLst>
              <a:ext uri="{FF2B5EF4-FFF2-40B4-BE49-F238E27FC236}">
                <a16:creationId xmlns:a16="http://schemas.microsoft.com/office/drawing/2014/main" id="{A50C733B-E6D0-4C39-A835-F239CDEFBC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286000" y="2514600"/>
            <a:ext cx="3352800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028" name="Straight Arrow Connector 48">
            <a:extLst>
              <a:ext uri="{FF2B5EF4-FFF2-40B4-BE49-F238E27FC236}">
                <a16:creationId xmlns:a16="http://schemas.microsoft.com/office/drawing/2014/main" id="{6A6DC91B-8FF2-4460-AEBF-F257C5657C3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72100" y="2857500"/>
            <a:ext cx="609600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1">
            <a:extLst>
              <a:ext uri="{FF2B5EF4-FFF2-40B4-BE49-F238E27FC236}">
                <a16:creationId xmlns:a16="http://schemas.microsoft.com/office/drawing/2014/main" id="{AA3768A0-52AF-4E19-A5F2-E181CEEE60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15043" name="Slide Number Placeholder 3">
            <a:extLst>
              <a:ext uri="{FF2B5EF4-FFF2-40B4-BE49-F238E27FC236}">
                <a16:creationId xmlns:a16="http://schemas.microsoft.com/office/drawing/2014/main" id="{F53017C5-B5EE-448B-9736-E75C89A3DF74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4BCDFF3-93E9-4062-8C65-F0B381E97533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/>
          </a:p>
        </p:txBody>
      </p:sp>
      <p:sp>
        <p:nvSpPr>
          <p:cNvPr id="215044" name="TextBox 5">
            <a:extLst>
              <a:ext uri="{FF2B5EF4-FFF2-40B4-BE49-F238E27FC236}">
                <a16:creationId xmlns:a16="http://schemas.microsoft.com/office/drawing/2014/main" id="{9392A714-185D-489D-AADD-5A04C616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15045" name="Rectangle 11">
            <a:extLst>
              <a:ext uri="{FF2B5EF4-FFF2-40B4-BE49-F238E27FC236}">
                <a16:creationId xmlns:a16="http://schemas.microsoft.com/office/drawing/2014/main" id="{60252201-4FA2-4C40-8E40-959AB5E3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46" name="Rectangle 12">
            <a:extLst>
              <a:ext uri="{FF2B5EF4-FFF2-40B4-BE49-F238E27FC236}">
                <a16:creationId xmlns:a16="http://schemas.microsoft.com/office/drawing/2014/main" id="{739F859D-8B16-454A-BDB3-56D93F93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47" name="Rectangle 13">
            <a:extLst>
              <a:ext uri="{FF2B5EF4-FFF2-40B4-BE49-F238E27FC236}">
                <a16:creationId xmlns:a16="http://schemas.microsoft.com/office/drawing/2014/main" id="{979B8C91-E4EB-4626-B75A-8491DBA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48" name="Rectangle 14">
            <a:extLst>
              <a:ext uri="{FF2B5EF4-FFF2-40B4-BE49-F238E27FC236}">
                <a16:creationId xmlns:a16="http://schemas.microsoft.com/office/drawing/2014/main" id="{947CFDA9-137F-4CD2-999C-228CFD86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49" name="Rectangle 15">
            <a:extLst>
              <a:ext uri="{FF2B5EF4-FFF2-40B4-BE49-F238E27FC236}">
                <a16:creationId xmlns:a16="http://schemas.microsoft.com/office/drawing/2014/main" id="{594F32CF-74AE-49E4-AF16-391366CF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0" name="Rectangle 18">
            <a:extLst>
              <a:ext uri="{FF2B5EF4-FFF2-40B4-BE49-F238E27FC236}">
                <a16:creationId xmlns:a16="http://schemas.microsoft.com/office/drawing/2014/main" id="{E2343A60-CC5A-4880-80E3-0304B3DA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1" name="Rectangle 20">
            <a:extLst>
              <a:ext uri="{FF2B5EF4-FFF2-40B4-BE49-F238E27FC236}">
                <a16:creationId xmlns:a16="http://schemas.microsoft.com/office/drawing/2014/main" id="{E3EBF89D-7C83-436A-9D2B-E71E539B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2" name="Rectangle 21">
            <a:extLst>
              <a:ext uri="{FF2B5EF4-FFF2-40B4-BE49-F238E27FC236}">
                <a16:creationId xmlns:a16="http://schemas.microsoft.com/office/drawing/2014/main" id="{807346E2-9F52-4D35-A98C-5AC1B775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3" name="Rectangle 24">
            <a:extLst>
              <a:ext uri="{FF2B5EF4-FFF2-40B4-BE49-F238E27FC236}">
                <a16:creationId xmlns:a16="http://schemas.microsoft.com/office/drawing/2014/main" id="{25024409-88BA-4F78-AB81-050886FBF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4" name="Rectangle 25">
            <a:extLst>
              <a:ext uri="{FF2B5EF4-FFF2-40B4-BE49-F238E27FC236}">
                <a16:creationId xmlns:a16="http://schemas.microsoft.com/office/drawing/2014/main" id="{FC0483F7-DE5C-43C8-97F2-D34C57F4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5" name="Rectangle 26">
            <a:extLst>
              <a:ext uri="{FF2B5EF4-FFF2-40B4-BE49-F238E27FC236}">
                <a16:creationId xmlns:a16="http://schemas.microsoft.com/office/drawing/2014/main" id="{33FC2A9E-F437-41B9-BF38-62CB4C66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6" name="Rectangle 30">
            <a:extLst>
              <a:ext uri="{FF2B5EF4-FFF2-40B4-BE49-F238E27FC236}">
                <a16:creationId xmlns:a16="http://schemas.microsoft.com/office/drawing/2014/main" id="{9A9595E0-62E2-4ABC-8F23-D73A2585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7" name="Rectangle 31">
            <a:extLst>
              <a:ext uri="{FF2B5EF4-FFF2-40B4-BE49-F238E27FC236}">
                <a16:creationId xmlns:a16="http://schemas.microsoft.com/office/drawing/2014/main" id="{9E0181C5-C7CB-4A11-9425-B8DB6355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8" name="Rectangle 36">
            <a:extLst>
              <a:ext uri="{FF2B5EF4-FFF2-40B4-BE49-F238E27FC236}">
                <a16:creationId xmlns:a16="http://schemas.microsoft.com/office/drawing/2014/main" id="{9FC1B1C5-A344-4C8E-B56A-A96A59BB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9" name="TextBox 37">
            <a:extLst>
              <a:ext uri="{FF2B5EF4-FFF2-40B4-BE49-F238E27FC236}">
                <a16:creationId xmlns:a16="http://schemas.microsoft.com/office/drawing/2014/main" id="{7E54121D-769D-4CFD-8AE8-5B603C80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5060" name="TextBox 38">
            <a:extLst>
              <a:ext uri="{FF2B5EF4-FFF2-40B4-BE49-F238E27FC236}">
                <a16:creationId xmlns:a16="http://schemas.microsoft.com/office/drawing/2014/main" id="{C3ECF41A-6FDC-4A8E-82AA-83F2AACD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15061" name="TextBox 39">
            <a:extLst>
              <a:ext uri="{FF2B5EF4-FFF2-40B4-BE49-F238E27FC236}">
                <a16:creationId xmlns:a16="http://schemas.microsoft.com/office/drawing/2014/main" id="{A79C19A1-723C-45E5-A8EE-38F47F63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5062" name="TextBox 28">
            <a:extLst>
              <a:ext uri="{FF2B5EF4-FFF2-40B4-BE49-F238E27FC236}">
                <a16:creationId xmlns:a16="http://schemas.microsoft.com/office/drawing/2014/main" id="{E8995F5F-70E9-41A6-A5DB-E69FB98A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15063" name="TextBox 29">
            <a:extLst>
              <a:ext uri="{FF2B5EF4-FFF2-40B4-BE49-F238E27FC236}">
                <a16:creationId xmlns:a16="http://schemas.microsoft.com/office/drawing/2014/main" id="{3EF016CC-69BF-48DB-BD84-6238AEBB5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15064" name="TextBox 25">
            <a:extLst>
              <a:ext uri="{FF2B5EF4-FFF2-40B4-BE49-F238E27FC236}">
                <a16:creationId xmlns:a16="http://schemas.microsoft.com/office/drawing/2014/main" id="{9DFCDE33-9198-48D3-9B65-2090F2F8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15065" name="TextBox 26">
            <a:extLst>
              <a:ext uri="{FF2B5EF4-FFF2-40B4-BE49-F238E27FC236}">
                <a16:creationId xmlns:a16="http://schemas.microsoft.com/office/drawing/2014/main" id="{59BB46E1-961B-48F6-BE2A-456E49861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2A18BC-3047-4C7E-97DA-B0642A920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2D7173-3D8D-4A2D-9B7C-8FAC5D29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BC3FE-51C8-4886-9BA6-795A370C9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A67BE-6443-4A33-AEAF-E57E8889A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029200"/>
            <a:ext cx="666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Prep:.2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CFD402E7-4437-4F95-8E0B-5F8EE9454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NP:.16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PropNoun:.8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85AA4-2CFA-447D-BEB4-FA3A13E98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PP:1.0*.2*.16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       =.032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A07BE9-1725-4414-9F4A-DDE76C1BF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38600"/>
            <a:ext cx="915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Nominal: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.5*.15*.032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=.0024</a:t>
            </a:r>
          </a:p>
        </p:txBody>
      </p:sp>
      <p:sp>
        <p:nvSpPr>
          <p:cNvPr id="215073" name="TextBox 36">
            <a:extLst>
              <a:ext uri="{FF2B5EF4-FFF2-40B4-BE49-F238E27FC236}">
                <a16:creationId xmlns:a16="http://schemas.microsoft.com/office/drawing/2014/main" id="{B008B083-FB05-4FBE-B1D1-D65761EAD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96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  .0024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=.000864</a:t>
            </a:r>
          </a:p>
        </p:txBody>
      </p:sp>
      <p:sp>
        <p:nvSpPr>
          <p:cNvPr id="215074" name="TextBox 40">
            <a:extLst>
              <a:ext uri="{FF2B5EF4-FFF2-40B4-BE49-F238E27FC236}">
                <a16:creationId xmlns:a16="http://schemas.microsoft.com/office/drawing/2014/main" id="{FF1462AA-9243-4D98-89CB-26423685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43200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S:.0000216</a:t>
            </a:r>
          </a:p>
        </p:txBody>
      </p:sp>
      <p:sp>
        <p:nvSpPr>
          <p:cNvPr id="215075" name="TextBox 41">
            <a:extLst>
              <a:ext uri="{FF2B5EF4-FFF2-40B4-BE49-F238E27FC236}">
                <a16:creationId xmlns:a16="http://schemas.microsoft.com/office/drawing/2014/main" id="{71B02F76-3254-4C8C-83A5-6957EBB56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09800"/>
            <a:ext cx="109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S:.03*.0135*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.032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=.00001296</a:t>
            </a:r>
          </a:p>
        </p:txBody>
      </p:sp>
      <p:cxnSp>
        <p:nvCxnSpPr>
          <p:cNvPr id="215076" name="Straight Arrow Connector 43">
            <a:extLst>
              <a:ext uri="{FF2B5EF4-FFF2-40B4-BE49-F238E27FC236}">
                <a16:creationId xmlns:a16="http://schemas.microsoft.com/office/drawing/2014/main" id="{7C669987-AB82-46F5-ADCC-989CB9AC5FD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886200" y="2322513"/>
            <a:ext cx="1828800" cy="4206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77" name="Straight Arrow Connector 54">
            <a:extLst>
              <a:ext uri="{FF2B5EF4-FFF2-40B4-BE49-F238E27FC236}">
                <a16:creationId xmlns:a16="http://schemas.microsoft.com/office/drawing/2014/main" id="{04050DFE-5283-4EC3-A467-7AE75AD0267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57701" y="3695700"/>
            <a:ext cx="26670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1">
            <a:extLst>
              <a:ext uri="{FF2B5EF4-FFF2-40B4-BE49-F238E27FC236}">
                <a16:creationId xmlns:a16="http://schemas.microsoft.com/office/drawing/2014/main" id="{DC5A4085-DE3B-466F-AE4A-A9A650BBBF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Probabilistic CKY Parser</a:t>
            </a:r>
          </a:p>
        </p:txBody>
      </p:sp>
      <p:sp>
        <p:nvSpPr>
          <p:cNvPr id="217091" name="Slide Number Placeholder 3">
            <a:extLst>
              <a:ext uri="{FF2B5EF4-FFF2-40B4-BE49-F238E27FC236}">
                <a16:creationId xmlns:a16="http://schemas.microsoft.com/office/drawing/2014/main" id="{83C5BDC8-2362-4F25-824B-8327F9261AD1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67352A3-0DAF-433D-8B8F-9507162221BB}" type="slidenum">
              <a:rPr lang="en-US" altLang="en-US" sz="1200">
                <a:latin typeface="Helvetica" panose="020B060402020202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/>
          </a:p>
        </p:txBody>
      </p:sp>
      <p:sp>
        <p:nvSpPr>
          <p:cNvPr id="217092" name="TextBox 5">
            <a:extLst>
              <a:ext uri="{FF2B5EF4-FFF2-40B4-BE49-F238E27FC236}">
                <a16:creationId xmlns:a16="http://schemas.microsoft.com/office/drawing/2014/main" id="{F29FED4B-9F36-4D1F-B0C7-EB53A914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660525"/>
            <a:ext cx="508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Book       the        flight    through  Houston</a:t>
            </a:r>
          </a:p>
        </p:txBody>
      </p:sp>
      <p:sp>
        <p:nvSpPr>
          <p:cNvPr id="217093" name="Rectangle 11">
            <a:extLst>
              <a:ext uri="{FF2B5EF4-FFF2-40B4-BE49-F238E27FC236}">
                <a16:creationId xmlns:a16="http://schemas.microsoft.com/office/drawing/2014/main" id="{12240721-58DC-4082-8B91-352C8085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094" name="Rectangle 12">
            <a:extLst>
              <a:ext uri="{FF2B5EF4-FFF2-40B4-BE49-F238E27FC236}">
                <a16:creationId xmlns:a16="http://schemas.microsoft.com/office/drawing/2014/main" id="{9B6895CC-2628-4EF1-B63C-D46F1372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095" name="Rectangle 13">
            <a:extLst>
              <a:ext uri="{FF2B5EF4-FFF2-40B4-BE49-F238E27FC236}">
                <a16:creationId xmlns:a16="http://schemas.microsoft.com/office/drawing/2014/main" id="{2EB42537-5B32-4B03-9EF7-3F5E7A54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233613"/>
            <a:ext cx="963612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096" name="Rectangle 14">
            <a:extLst>
              <a:ext uri="{FF2B5EF4-FFF2-40B4-BE49-F238E27FC236}">
                <a16:creationId xmlns:a16="http://schemas.microsoft.com/office/drawing/2014/main" id="{FA49D851-7EB3-4396-B82F-43AE5A98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097" name="Rectangle 15">
            <a:extLst>
              <a:ext uri="{FF2B5EF4-FFF2-40B4-BE49-F238E27FC236}">
                <a16:creationId xmlns:a16="http://schemas.microsoft.com/office/drawing/2014/main" id="{6599CC52-70D6-4D2A-AEDC-2D039080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233613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098" name="Rectangle 18">
            <a:extLst>
              <a:ext uri="{FF2B5EF4-FFF2-40B4-BE49-F238E27FC236}">
                <a16:creationId xmlns:a16="http://schemas.microsoft.com/office/drawing/2014/main" id="{81F6E086-C71E-41F9-BEDB-AAEFE9B9E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099" name="Rectangle 20">
            <a:extLst>
              <a:ext uri="{FF2B5EF4-FFF2-40B4-BE49-F238E27FC236}">
                <a16:creationId xmlns:a16="http://schemas.microsoft.com/office/drawing/2014/main" id="{AD494843-69B1-4759-8355-8F856867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0" name="Rectangle 21">
            <a:extLst>
              <a:ext uri="{FF2B5EF4-FFF2-40B4-BE49-F238E27FC236}">
                <a16:creationId xmlns:a16="http://schemas.microsoft.com/office/drawing/2014/main" id="{DCF2BBD9-FCCE-468E-9298-497446B6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084513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1" name="Rectangle 24">
            <a:extLst>
              <a:ext uri="{FF2B5EF4-FFF2-40B4-BE49-F238E27FC236}">
                <a16:creationId xmlns:a16="http://schemas.microsoft.com/office/drawing/2014/main" id="{FF986979-D893-4C5A-A574-A2FF5C73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933825"/>
            <a:ext cx="963612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2" name="Rectangle 25">
            <a:extLst>
              <a:ext uri="{FF2B5EF4-FFF2-40B4-BE49-F238E27FC236}">
                <a16:creationId xmlns:a16="http://schemas.microsoft.com/office/drawing/2014/main" id="{D0F75173-11BE-4425-9F94-9D0FBD00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3" name="Rectangle 26">
            <a:extLst>
              <a:ext uri="{FF2B5EF4-FFF2-40B4-BE49-F238E27FC236}">
                <a16:creationId xmlns:a16="http://schemas.microsoft.com/office/drawing/2014/main" id="{965E2A86-A214-4D2E-9610-2CCB6219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933825"/>
            <a:ext cx="962025" cy="8429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4" name="Rectangle 30">
            <a:extLst>
              <a:ext uri="{FF2B5EF4-FFF2-40B4-BE49-F238E27FC236}">
                <a16:creationId xmlns:a16="http://schemas.microsoft.com/office/drawing/2014/main" id="{BD6D531B-FBDC-447A-8005-C89655D3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84725"/>
            <a:ext cx="963613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5" name="Rectangle 31">
            <a:extLst>
              <a:ext uri="{FF2B5EF4-FFF2-40B4-BE49-F238E27FC236}">
                <a16:creationId xmlns:a16="http://schemas.microsoft.com/office/drawing/2014/main" id="{69EFFBF0-25AB-4244-AB4F-F4FDE2B0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84725"/>
            <a:ext cx="962025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6" name="Rectangle 36">
            <a:extLst>
              <a:ext uri="{FF2B5EF4-FFF2-40B4-BE49-F238E27FC236}">
                <a16:creationId xmlns:a16="http://schemas.microsoft.com/office/drawing/2014/main" id="{FF4E791B-AAC8-4F44-948A-992E44F9E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634038"/>
            <a:ext cx="962025" cy="8429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7107" name="TextBox 37">
            <a:extLst>
              <a:ext uri="{FF2B5EF4-FFF2-40B4-BE49-F238E27FC236}">
                <a16:creationId xmlns:a16="http://schemas.microsoft.com/office/drawing/2014/main" id="{5A37A4F1-3F2A-4E68-AF3B-A03E3E2F1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07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 :.01, VP:.1,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Verb:.5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Noun:.1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7108" name="TextBox 38">
            <a:extLst>
              <a:ext uri="{FF2B5EF4-FFF2-40B4-BE49-F238E27FC236}">
                <a16:creationId xmlns:a16="http://schemas.microsoft.com/office/drawing/2014/main" id="{D050500C-DED7-415B-866F-96A63629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594100"/>
            <a:ext cx="582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Det:.6</a:t>
            </a:r>
          </a:p>
        </p:txBody>
      </p:sp>
      <p:sp>
        <p:nvSpPr>
          <p:cNvPr id="217109" name="TextBox 39">
            <a:extLst>
              <a:ext uri="{FF2B5EF4-FFF2-40B4-BE49-F238E27FC236}">
                <a16:creationId xmlns:a16="http://schemas.microsoft.com/office/drawing/2014/main" id="{C21966EC-3211-46B5-B267-0BEE4706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39751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Nominal:.15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Noun:.5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17110" name="TextBox 28">
            <a:extLst>
              <a:ext uri="{FF2B5EF4-FFF2-40B4-BE49-F238E27FC236}">
                <a16:creationId xmlns:a16="http://schemas.microsoft.com/office/drawing/2014/main" id="{02D9D206-6491-4616-B0C9-BFCFD424D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2735263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217111" name="TextBox 29">
            <a:extLst>
              <a:ext uri="{FF2B5EF4-FFF2-40B4-BE49-F238E27FC236}">
                <a16:creationId xmlns:a16="http://schemas.microsoft.com/office/drawing/2014/main" id="{7CEBA1B1-9D61-4702-AB4D-FA3C938B6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NP:.6*.6*.15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=.054</a:t>
            </a:r>
          </a:p>
        </p:txBody>
      </p:sp>
      <p:sp>
        <p:nvSpPr>
          <p:cNvPr id="217112" name="TextBox 25">
            <a:extLst>
              <a:ext uri="{FF2B5EF4-FFF2-40B4-BE49-F238E27FC236}">
                <a16:creationId xmlns:a16="http://schemas.microsoft.com/office/drawing/2014/main" id="{245BB545-65AF-4A23-B70A-FF1FF79D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667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VP:.5*.5*.054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=.0135</a:t>
            </a:r>
          </a:p>
        </p:txBody>
      </p:sp>
      <p:sp>
        <p:nvSpPr>
          <p:cNvPr id="217113" name="TextBox 26">
            <a:extLst>
              <a:ext uri="{FF2B5EF4-FFF2-40B4-BE49-F238E27FC236}">
                <a16:creationId xmlns:a16="http://schemas.microsoft.com/office/drawing/2014/main" id="{C7AC8A79-62F3-4F56-8313-44BFF2EC5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S:.05*.5*.054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31E8F8-679A-4054-AEDE-BAB0280C2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7213"/>
            <a:ext cx="5254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34D2D-EB41-4AB9-A9C8-008A6EF3D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3521075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C2461D-0EC2-4A30-925A-F9ECA37C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674938"/>
            <a:ext cx="5254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FCA6B5-C7E3-4EC4-ADCA-937C4A9F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029200"/>
            <a:ext cx="666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Prep:.2</a:t>
            </a:r>
          </a:p>
        </p:txBody>
      </p:sp>
      <p:sp>
        <p:nvSpPr>
          <p:cNvPr id="33" name="TextBox 41">
            <a:extLst>
              <a:ext uri="{FF2B5EF4-FFF2-40B4-BE49-F238E27FC236}">
                <a16:creationId xmlns:a16="http://schemas.microsoft.com/office/drawing/2014/main" id="{5BB3624F-BB4C-42D6-B19B-20108AB9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NP:.16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PropNoun:.8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9A7B23-C19E-4D58-B925-F3A71254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PP:1.0*.2*.16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       =.032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AB424D-F7E7-4A88-8467-2ADBA8F2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38600"/>
            <a:ext cx="915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Nominal: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.5*.15*.032</a:t>
            </a:r>
          </a:p>
          <a:p>
            <a:pPr>
              <a:defRPr/>
            </a:pPr>
            <a:r>
              <a:rPr lang="en-US" sz="1200" b="1" dirty="0">
                <a:latin typeface="+mj-lt"/>
                <a:ea typeface="ＭＳ Ｐゴシック" pitchFamily="28" charset="-128"/>
              </a:rPr>
              <a:t>=.0024</a:t>
            </a:r>
          </a:p>
        </p:txBody>
      </p:sp>
      <p:sp>
        <p:nvSpPr>
          <p:cNvPr id="217121" name="TextBox 36">
            <a:extLst>
              <a:ext uri="{FF2B5EF4-FFF2-40B4-BE49-F238E27FC236}">
                <a16:creationId xmlns:a16="http://schemas.microsoft.com/office/drawing/2014/main" id="{07B4FC97-1360-4B58-BF0D-49BB262D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96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NP:.6*.6*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  .0024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     =.000864</a:t>
            </a:r>
          </a:p>
        </p:txBody>
      </p:sp>
      <p:sp>
        <p:nvSpPr>
          <p:cNvPr id="217122" name="TextBox 40">
            <a:extLst>
              <a:ext uri="{FF2B5EF4-FFF2-40B4-BE49-F238E27FC236}">
                <a16:creationId xmlns:a16="http://schemas.microsoft.com/office/drawing/2014/main" id="{27342466-8225-4911-A54B-A41DF31B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S:.0000216</a:t>
            </a:r>
          </a:p>
        </p:txBody>
      </p:sp>
      <p:cxnSp>
        <p:nvCxnSpPr>
          <p:cNvPr id="217123" name="Straight Arrow Connector 44">
            <a:extLst>
              <a:ext uri="{FF2B5EF4-FFF2-40B4-BE49-F238E27FC236}">
                <a16:creationId xmlns:a16="http://schemas.microsoft.com/office/drawing/2014/main" id="{526950CD-F29D-409F-9DFF-E4B41A1207D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286000" y="2514600"/>
            <a:ext cx="3429000" cy="603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24" name="Straight Arrow Connector 46">
            <a:extLst>
              <a:ext uri="{FF2B5EF4-FFF2-40B4-BE49-F238E27FC236}">
                <a16:creationId xmlns:a16="http://schemas.microsoft.com/office/drawing/2014/main" id="{0E03D8E4-6600-46A3-BB00-92ADF2CF634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86400" y="2895600"/>
            <a:ext cx="533400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25" name="Straight Arrow Connector 55">
            <a:extLst>
              <a:ext uri="{FF2B5EF4-FFF2-40B4-BE49-F238E27FC236}">
                <a16:creationId xmlns:a16="http://schemas.microsoft.com/office/drawing/2014/main" id="{67381079-5897-4581-8A0E-97250B8D658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200400" y="3352800"/>
            <a:ext cx="251460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26" name="Straight Arrow Connector 57">
            <a:extLst>
              <a:ext uri="{FF2B5EF4-FFF2-40B4-BE49-F238E27FC236}">
                <a16:creationId xmlns:a16="http://schemas.microsoft.com/office/drawing/2014/main" id="{F3C0108C-D383-4D19-B28D-482764FD645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72100" y="3695700"/>
            <a:ext cx="762000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27" name="Straight Arrow Connector 59">
            <a:extLst>
              <a:ext uri="{FF2B5EF4-FFF2-40B4-BE49-F238E27FC236}">
                <a16:creationId xmlns:a16="http://schemas.microsoft.com/office/drawing/2014/main" id="{CD305919-E6EC-475C-A8D7-1ED38D9F999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572000" y="4191000"/>
            <a:ext cx="1219200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28" name="Straight Arrow Connector 61">
            <a:extLst>
              <a:ext uri="{FF2B5EF4-FFF2-40B4-BE49-F238E27FC236}">
                <a16:creationId xmlns:a16="http://schemas.microsoft.com/office/drawing/2014/main" id="{EED67063-596A-4373-8309-B091FFBBF3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295901" y="4610100"/>
            <a:ext cx="838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29" name="Straight Arrow Connector 65">
            <a:extLst>
              <a:ext uri="{FF2B5EF4-FFF2-40B4-BE49-F238E27FC236}">
                <a16:creationId xmlns:a16="http://schemas.microsoft.com/office/drawing/2014/main" id="{F24A2935-8251-4C2F-82CC-24E48D3A45F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181600" y="5105400"/>
            <a:ext cx="533400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30" name="Straight Arrow Connector 67">
            <a:extLst>
              <a:ext uri="{FF2B5EF4-FFF2-40B4-BE49-F238E27FC236}">
                <a16:creationId xmlns:a16="http://schemas.microsoft.com/office/drawing/2014/main" id="{0140C167-843C-411F-AE7F-81937109871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410200" y="5486400"/>
            <a:ext cx="685800" cy="76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1F1D98-E57E-4CE1-ABD9-3DA7E060A60C}"/>
              </a:ext>
            </a:extLst>
          </p:cNvPr>
          <p:cNvSpPr txBox="1"/>
          <p:nvPr/>
        </p:nvSpPr>
        <p:spPr>
          <a:xfrm>
            <a:off x="6546850" y="2209800"/>
            <a:ext cx="23134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ＭＳ Ｐゴシック" pitchFamily="28" charset="-128"/>
              </a:rPr>
              <a:t>Pick most probable</a:t>
            </a: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ＭＳ Ｐゴシック" pitchFamily="28" charset="-128"/>
              </a:rPr>
              <a:t>parse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Number Placeholder 4">
            <a:extLst>
              <a:ext uri="{FF2B5EF4-FFF2-40B4-BE49-F238E27FC236}">
                <a16:creationId xmlns:a16="http://schemas.microsoft.com/office/drawing/2014/main" id="{FD76B723-5997-4295-9539-26661A42890A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F3E2670-13C1-4833-96D7-217088277844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63C9FBEC-1D0D-46F8-BCB9-41660B1A69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Treebanks</a:t>
            </a:r>
          </a:p>
        </p:txBody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E534D5FF-886F-4808-A0C9-5427351110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8000"/>
                </a:solidFill>
              </a:rPr>
              <a:t>Penn Treebank:</a:t>
            </a:r>
            <a:r>
              <a:rPr lang="en-US" altLang="en-US" dirty="0"/>
              <a:t> Standard corpus for syntactic parsing consists of 1.2 M words of text from the Wall Street Journal (WSJ)</a:t>
            </a:r>
          </a:p>
          <a:p>
            <a:r>
              <a:rPr lang="en-US" altLang="en-US" dirty="0"/>
              <a:t>Typical to train on about 40,000 parsed sentences and test on an additional standard disjoint test set of 2,416 sentences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>
            <a:extLst>
              <a:ext uri="{FF2B5EF4-FFF2-40B4-BE49-F238E27FC236}">
                <a16:creationId xmlns:a16="http://schemas.microsoft.com/office/drawing/2014/main" id="{B0677C7D-6572-4037-B77A-BEB22ED54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Production Probabilities</a:t>
            </a:r>
          </a:p>
        </p:txBody>
      </p:sp>
      <p:sp>
        <p:nvSpPr>
          <p:cNvPr id="221187" name="Content Placeholder 2">
            <a:extLst>
              <a:ext uri="{FF2B5EF4-FFF2-40B4-BE49-F238E27FC236}">
                <a16:creationId xmlns:a16="http://schemas.microsoft.com/office/drawing/2014/main" id="{EE6E66A1-DA50-457A-910A-72FE7608C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altLang="en-US" dirty="0"/>
              <a:t>Set of productions can be taken directly from the set of rewrites in the treebank</a:t>
            </a:r>
          </a:p>
          <a:p>
            <a:r>
              <a:rPr lang="en-US" altLang="en-US" dirty="0"/>
              <a:t>Parameters can be directly estimated from frequency counts in the treebank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189" name="Object 2">
                <a:extLst>
                  <a:ext uri="{FF2B5EF4-FFF2-40B4-BE49-F238E27FC236}">
                    <a16:creationId xmlns:a16="http://schemas.microsoft.com/office/drawing/2014/main" id="{A65920D2-22FB-4B19-87E2-1E93C380DAF2}"/>
                  </a:ext>
                </a:extLst>
              </p:cNvPr>
              <p:cNvSpPr txBox="1"/>
              <p:nvPr/>
            </p:nvSpPr>
            <p:spPr bwMode="auto">
              <a:xfrm>
                <a:off x="1143000" y="4429252"/>
                <a:ext cx="6858000" cy="1117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1189" name="Object 2">
                <a:extLst>
                  <a:ext uri="{FF2B5EF4-FFF2-40B4-BE49-F238E27FC236}">
                    <a16:creationId xmlns:a16="http://schemas.microsoft.com/office/drawing/2014/main" id="{A65920D2-22FB-4B19-87E2-1E93C380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429252"/>
                <a:ext cx="6858000" cy="111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A5F8-04A5-4B3E-A756-3314DE40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2">
            <a:extLst>
              <a:ext uri="{FF2B5EF4-FFF2-40B4-BE49-F238E27FC236}">
                <a16:creationId xmlns:a16="http://schemas.microsoft.com/office/drawing/2014/main" id="{C6274C5D-2F2B-42A1-9BA8-2D03D072A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77200" cy="1143000"/>
          </a:xfrm>
        </p:spPr>
        <p:txBody>
          <a:bodyPr/>
          <a:lstStyle/>
          <a:p>
            <a:r>
              <a:rPr lang="en-US" altLang="en-US" dirty="0"/>
              <a:t>Unlexicalized PCFG Limitation</a:t>
            </a:r>
          </a:p>
        </p:txBody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A6747703-7050-4345-8B3F-A25AA30AF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What we saw was an </a:t>
            </a:r>
            <a:r>
              <a:rPr lang="en-US" altLang="en-US" sz="2800" i="1" dirty="0"/>
              <a:t>unlexicalized</a:t>
            </a:r>
            <a:r>
              <a:rPr lang="en-US" altLang="en-US" sz="2800" dirty="0"/>
              <a:t> PCFG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probabilities of productions do not rely on specific words or concepts, only general structural disambiguation is possible (e.g. prefer to attach PPs to NPs)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Consequently, unlexicalized PCFGs cannot resolve syntactic ambiguities that require semantics to resolve, e.g. ate with fork vs. sauce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order to work well, PCFGs must be </a:t>
            </a:r>
            <a:r>
              <a:rPr lang="en-US" altLang="en-US" sz="2800" i="1" dirty="0">
                <a:solidFill>
                  <a:srgbClr val="FF8000"/>
                </a:solidFill>
              </a:rPr>
              <a:t>lexicalized</a:t>
            </a:r>
            <a:r>
              <a:rPr lang="en-US" altLang="en-US" sz="2800" dirty="0"/>
              <a:t>, i.e. productions must be specialized to specific words (e.g. VP-ate).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3A998D-3A86-4C42-BAE1-AF4D860F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2986163-E513-44EF-9203-B7E457ED03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CFG for a Language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21A5F1-D6A0-428A-B080-9EA1266B1E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do we get a CFG for a language?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Also known as phrase structure grammar or constituency grammar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be defined explicitly by qualitative analysis of the language (by linguists)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be induced from a dataset of sentences annotated with their correct parse trees (e.g. treebank)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Read off from the parse trees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A32D8D6-1044-4227-8D3A-EE4359D710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Head Words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B382279-7565-4259-8522-67C56C0E91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dirty="0"/>
              <a:t>Syntactic phrases usually have a word in them that is most “central” to the phrase.</a:t>
            </a:r>
          </a:p>
          <a:p>
            <a:r>
              <a:rPr lang="en-US" altLang="en-US" sz="2800" dirty="0"/>
              <a:t>Linguists have defined the concept of a lexical </a:t>
            </a:r>
            <a:r>
              <a:rPr lang="en-US" altLang="en-US" sz="2800" i="1" dirty="0">
                <a:solidFill>
                  <a:srgbClr val="FF8000"/>
                </a:solidFill>
              </a:rPr>
              <a:t>head</a:t>
            </a:r>
            <a:r>
              <a:rPr lang="en-US" altLang="en-US" sz="2800" dirty="0"/>
              <a:t> of a phrase.</a:t>
            </a:r>
          </a:p>
          <a:p>
            <a:r>
              <a:rPr lang="en-US" altLang="en-US" sz="2800" dirty="0"/>
              <a:t>Simple rules can identify the head of any phrase by percolating head words up the parse tree.</a:t>
            </a:r>
          </a:p>
          <a:p>
            <a:pPr lvl="1"/>
            <a:r>
              <a:rPr lang="en-US" altLang="en-US" sz="2400" dirty="0"/>
              <a:t>Head of a VP is the main verb</a:t>
            </a:r>
          </a:p>
          <a:p>
            <a:pPr lvl="1"/>
            <a:r>
              <a:rPr lang="en-US" altLang="en-US" sz="2400" dirty="0"/>
              <a:t>Head of an NP is the main noun</a:t>
            </a:r>
          </a:p>
          <a:p>
            <a:pPr lvl="1"/>
            <a:r>
              <a:rPr lang="en-US" altLang="en-US" sz="2400" dirty="0"/>
              <a:t>Head of a PP is the preposition</a:t>
            </a:r>
          </a:p>
          <a:p>
            <a:pPr lvl="1"/>
            <a:r>
              <a:rPr lang="en-US" altLang="en-US" sz="2400" dirty="0"/>
              <a:t>Head of a sentence is the head of its VP</a:t>
            </a:r>
          </a:p>
          <a:p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0E1A5-5CDC-4DFD-8C58-AAEA1C5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8D16FA5-30BB-4F52-8779-91C55F87F4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Lexicalized Productions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6025884-DB36-4209-9A20-D7EC2D13FB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Specialized productions can be generated by including the head word and its POS of each non-terminal as part of that non-terminal’s symbol.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26FD4113-A2E2-4851-8110-F98904B8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89560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EE00A9A1-4386-4876-8273-955B7DCF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462338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VP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D0D39A16-0A20-457B-85A2-BF5B5781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8" y="3867150"/>
            <a:ext cx="207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VBD          NP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9A09353D-1BFB-4912-A85D-7419D2738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4244975"/>
            <a:ext cx="246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DT    Nominal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90E9BB67-E6E9-4BDD-A994-A50F8E72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4648200"/>
            <a:ext cx="195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Nominal   PP</a:t>
            </a: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1D4A0E9E-30D0-4E62-A8EA-58B1E400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257675"/>
            <a:ext cx="80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liked</a:t>
            </a:r>
          </a:p>
        </p:txBody>
      </p:sp>
      <p:sp>
        <p:nvSpPr>
          <p:cNvPr id="112650" name="Text Box 10">
            <a:extLst>
              <a:ext uri="{FF2B5EF4-FFF2-40B4-BE49-F238E27FC236}">
                <a16:creationId xmlns:a16="http://schemas.microsoft.com/office/drawing/2014/main" id="{BD09941A-8800-47EC-B291-B9E63CEB4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091113"/>
            <a:ext cx="1925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            NP</a:t>
            </a:r>
          </a:p>
        </p:txBody>
      </p:sp>
      <p:sp>
        <p:nvSpPr>
          <p:cNvPr id="112651" name="Text Box 11">
            <a:extLst>
              <a:ext uri="{FF2B5EF4-FFF2-40B4-BE49-F238E27FC236}">
                <a16:creationId xmlns:a16="http://schemas.microsoft.com/office/drawing/2014/main" id="{16A6EF17-7DB5-4F7D-AB21-A89A135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5486400"/>
            <a:ext cx="417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</a:t>
            </a:r>
          </a:p>
        </p:txBody>
      </p:sp>
      <p:sp>
        <p:nvSpPr>
          <p:cNvPr id="112652" name="Text Box 14">
            <a:extLst>
              <a:ext uri="{FF2B5EF4-FFF2-40B4-BE49-F238E27FC236}">
                <a16:creationId xmlns:a16="http://schemas.microsoft.com/office/drawing/2014/main" id="{6C208EF7-1AB9-4C2C-924A-C0CC2B1DA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4703763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</a:t>
            </a:r>
          </a:p>
        </p:txBody>
      </p:sp>
      <p:sp>
        <p:nvSpPr>
          <p:cNvPr id="112653" name="Text Box 15">
            <a:extLst>
              <a:ext uri="{FF2B5EF4-FFF2-40B4-BE49-F238E27FC236}">
                <a16:creationId xmlns:a16="http://schemas.microsoft.com/office/drawing/2014/main" id="{E48B6C2A-7FFB-423D-8022-27AC9DAD2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5" y="5448300"/>
            <a:ext cx="68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dog</a:t>
            </a:r>
          </a:p>
        </p:txBody>
      </p:sp>
      <p:sp>
        <p:nvSpPr>
          <p:cNvPr id="112654" name="Line 17">
            <a:extLst>
              <a:ext uri="{FF2B5EF4-FFF2-40B4-BE49-F238E27FC236}">
                <a16:creationId xmlns:a16="http://schemas.microsoft.com/office/drawing/2014/main" id="{08F36105-49A9-473C-8B0F-7135C8DB7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5025" y="3689350"/>
            <a:ext cx="354013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55" name="Line 18">
            <a:extLst>
              <a:ext uri="{FF2B5EF4-FFF2-40B4-BE49-F238E27FC236}">
                <a16:creationId xmlns:a16="http://schemas.microsoft.com/office/drawing/2014/main" id="{6D80A805-9A6E-42C1-937E-08A2469D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9038" y="3698875"/>
            <a:ext cx="652462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56" name="Line 19">
            <a:extLst>
              <a:ext uri="{FF2B5EF4-FFF2-40B4-BE49-F238E27FC236}">
                <a16:creationId xmlns:a16="http://schemas.microsoft.com/office/drawing/2014/main" id="{5B67941B-7FFD-449F-AEAC-39691BE0C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813" y="4106863"/>
            <a:ext cx="9525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57" name="Line 20">
            <a:extLst>
              <a:ext uri="{FF2B5EF4-FFF2-40B4-BE49-F238E27FC236}">
                <a16:creationId xmlns:a16="http://schemas.microsoft.com/office/drawing/2014/main" id="{CE13066E-D00A-4B8C-810E-9339B5A8A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9250" y="4089400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58" name="Line 21">
            <a:extLst>
              <a:ext uri="{FF2B5EF4-FFF2-40B4-BE49-F238E27FC236}">
                <a16:creationId xmlns:a16="http://schemas.microsoft.com/office/drawing/2014/main" id="{94504D97-08E2-440B-A6D3-FF625C82A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4098925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59" name="Line 22">
            <a:extLst>
              <a:ext uri="{FF2B5EF4-FFF2-40B4-BE49-F238E27FC236}">
                <a16:creationId xmlns:a16="http://schemas.microsoft.com/office/drawing/2014/main" id="{D35C4684-8A7B-45F1-A873-397758E90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7325" y="4470400"/>
            <a:ext cx="144463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0" name="Line 23">
            <a:extLst>
              <a:ext uri="{FF2B5EF4-FFF2-40B4-BE49-F238E27FC236}">
                <a16:creationId xmlns:a16="http://schemas.microsoft.com/office/drawing/2014/main" id="{D82DF97D-0AEE-463A-BC18-91B7347478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9313" y="4487863"/>
            <a:ext cx="144462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1" name="Line 24">
            <a:extLst>
              <a:ext uri="{FF2B5EF4-FFF2-40B4-BE49-F238E27FC236}">
                <a16:creationId xmlns:a16="http://schemas.microsoft.com/office/drawing/2014/main" id="{2F46F7B2-9495-47CE-B920-96FCCD1B9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75" y="4497388"/>
            <a:ext cx="6318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2" name="Text Box 25">
            <a:extLst>
              <a:ext uri="{FF2B5EF4-FFF2-40B4-BE49-F238E27FC236}">
                <a16:creationId xmlns:a16="http://schemas.microsoft.com/office/drawing/2014/main" id="{3ADF2935-BAA6-46D9-A860-146660A9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5095875"/>
            <a:ext cx="62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NN</a:t>
            </a:r>
          </a:p>
        </p:txBody>
      </p:sp>
      <p:sp>
        <p:nvSpPr>
          <p:cNvPr id="112663" name="Line 26">
            <a:extLst>
              <a:ext uri="{FF2B5EF4-FFF2-40B4-BE49-F238E27FC236}">
                <a16:creationId xmlns:a16="http://schemas.microsoft.com/office/drawing/2014/main" id="{14653C49-293A-43FE-B4EB-4CED6CCB3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5800" y="4945063"/>
            <a:ext cx="13493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4" name="Line 27">
            <a:extLst>
              <a:ext uri="{FF2B5EF4-FFF2-40B4-BE49-F238E27FC236}">
                <a16:creationId xmlns:a16="http://schemas.microsoft.com/office/drawing/2014/main" id="{BA180957-F75F-4285-A997-CBB0C7A37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533558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5" name="Line 28">
            <a:extLst>
              <a:ext uri="{FF2B5EF4-FFF2-40B4-BE49-F238E27FC236}">
                <a16:creationId xmlns:a16="http://schemas.microsoft.com/office/drawing/2014/main" id="{730D51BF-2E6A-46C6-B552-0BBAE866B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4150" y="4916488"/>
            <a:ext cx="182563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6" name="Line 29">
            <a:extLst>
              <a:ext uri="{FF2B5EF4-FFF2-40B4-BE49-F238E27FC236}">
                <a16:creationId xmlns:a16="http://schemas.microsoft.com/office/drawing/2014/main" id="{08A6C1F8-E893-4F0F-8619-37B4374A8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4916488"/>
            <a:ext cx="6619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7" name="Line 30">
            <a:extLst>
              <a:ext uri="{FF2B5EF4-FFF2-40B4-BE49-F238E27FC236}">
                <a16:creationId xmlns:a16="http://schemas.microsoft.com/office/drawing/2014/main" id="{0BD5AF37-E7E1-4E2A-8248-B155A7239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5326063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68" name="Text Box 7">
            <a:extLst>
              <a:ext uri="{FF2B5EF4-FFF2-40B4-BE49-F238E27FC236}">
                <a16:creationId xmlns:a16="http://schemas.microsoft.com/office/drawing/2014/main" id="{7D3E7BA0-FB9B-4321-9B95-35AD90C5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486400"/>
            <a:ext cx="246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DT    Nominal</a:t>
            </a:r>
          </a:p>
        </p:txBody>
      </p:sp>
      <p:sp>
        <p:nvSpPr>
          <p:cNvPr id="112669" name="Line 20">
            <a:extLst>
              <a:ext uri="{FF2B5EF4-FFF2-40B4-BE49-F238E27FC236}">
                <a16:creationId xmlns:a16="http://schemas.microsoft.com/office/drawing/2014/main" id="{B3B0356D-E2DB-42FA-9DC4-79AD4359E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5" y="5330825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70" name="Line 21">
            <a:extLst>
              <a:ext uri="{FF2B5EF4-FFF2-40B4-BE49-F238E27FC236}">
                <a16:creationId xmlns:a16="http://schemas.microsoft.com/office/drawing/2014/main" id="{4B7F0FB8-196B-4EA5-A8FB-1F810F6FE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5340350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671" name="Text Box 25">
            <a:extLst>
              <a:ext uri="{FF2B5EF4-FFF2-40B4-BE49-F238E27FC236}">
                <a16:creationId xmlns:a16="http://schemas.microsoft.com/office/drawing/2014/main" id="{28078524-9C82-4FF7-9A06-E04FD939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5943600"/>
            <a:ext cx="62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NN</a:t>
            </a:r>
          </a:p>
        </p:txBody>
      </p:sp>
      <p:sp>
        <p:nvSpPr>
          <p:cNvPr id="112672" name="Text Box 14">
            <a:extLst>
              <a:ext uri="{FF2B5EF4-FFF2-40B4-BE49-F238E27FC236}">
                <a16:creationId xmlns:a16="http://schemas.microsoft.com/office/drawing/2014/main" id="{E0F219EF-9D8A-4664-A289-CAE27528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5943600"/>
            <a:ext cx="60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</a:t>
            </a:r>
          </a:p>
        </p:txBody>
      </p:sp>
      <p:sp>
        <p:nvSpPr>
          <p:cNvPr id="112673" name="Text Box 14">
            <a:extLst>
              <a:ext uri="{FF2B5EF4-FFF2-40B4-BE49-F238E27FC236}">
                <a16:creationId xmlns:a16="http://schemas.microsoft.com/office/drawing/2014/main" id="{ACE55659-028C-4262-A095-E7703902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6324600"/>
            <a:ext cx="68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pen</a:t>
            </a:r>
          </a:p>
        </p:txBody>
      </p:sp>
      <p:sp>
        <p:nvSpPr>
          <p:cNvPr id="112674" name="Line 52">
            <a:extLst>
              <a:ext uri="{FF2B5EF4-FFF2-40B4-BE49-F238E27FC236}">
                <a16:creationId xmlns:a16="http://schemas.microsoft.com/office/drawing/2014/main" id="{EA3AC76A-7A03-4288-82FD-08F5C6D85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288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Line 53">
            <a:extLst>
              <a:ext uri="{FF2B5EF4-FFF2-40B4-BE49-F238E27FC236}">
                <a16:creationId xmlns:a16="http://schemas.microsoft.com/office/drawing/2014/main" id="{77EA3D05-27AB-4297-9E8E-60556BAD3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288" y="624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Line 54">
            <a:extLst>
              <a:ext uri="{FF2B5EF4-FFF2-40B4-BE49-F238E27FC236}">
                <a16:creationId xmlns:a16="http://schemas.microsoft.com/office/drawing/2014/main" id="{E2669092-39C9-44F7-A060-24B0E317E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8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Text Box 25">
            <a:extLst>
              <a:ext uri="{FF2B5EF4-FFF2-40B4-BE49-F238E27FC236}">
                <a16:creationId xmlns:a16="http://schemas.microsoft.com/office/drawing/2014/main" id="{119AAF79-0ACC-409F-AC14-EC60C777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3886200"/>
            <a:ext cx="82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NNP</a:t>
            </a:r>
          </a:p>
        </p:txBody>
      </p:sp>
      <p:sp>
        <p:nvSpPr>
          <p:cNvPr id="112678" name="Text Box 25">
            <a:extLst>
              <a:ext uri="{FF2B5EF4-FFF2-40B4-BE49-F238E27FC236}">
                <a16:creationId xmlns:a16="http://schemas.microsoft.com/office/drawing/2014/main" id="{2D75D51F-DE8B-42A0-8D8A-B43AB4A7A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3429000"/>
            <a:ext cx="60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12679" name="Text Box 14">
            <a:extLst>
              <a:ext uri="{FF2B5EF4-FFF2-40B4-BE49-F238E27FC236}">
                <a16:creationId xmlns:a16="http://schemas.microsoft.com/office/drawing/2014/main" id="{29923E8A-3F70-424B-99E4-1E2BEB007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267200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John</a:t>
            </a:r>
          </a:p>
        </p:txBody>
      </p:sp>
      <p:sp>
        <p:nvSpPr>
          <p:cNvPr id="112680" name="Line 59">
            <a:extLst>
              <a:ext uri="{FF2B5EF4-FFF2-40B4-BE49-F238E27FC236}">
                <a16:creationId xmlns:a16="http://schemas.microsoft.com/office/drawing/2014/main" id="{F23F04E0-A59D-4497-A844-F255DC00F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9888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Line 60">
            <a:extLst>
              <a:ext uri="{FF2B5EF4-FFF2-40B4-BE49-F238E27FC236}">
                <a16:creationId xmlns:a16="http://schemas.microsoft.com/office/drawing/2014/main" id="{4FA6C637-816D-4181-AE57-DAD4E37F7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0288" y="3200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Line 61">
            <a:extLst>
              <a:ext uri="{FF2B5EF4-FFF2-40B4-BE49-F238E27FC236}">
                <a16:creationId xmlns:a16="http://schemas.microsoft.com/office/drawing/2014/main" id="{E5F3DD65-271F-4943-ABE0-A78F04C6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088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Line 62">
            <a:extLst>
              <a:ext uri="{FF2B5EF4-FFF2-40B4-BE49-F238E27FC236}">
                <a16:creationId xmlns:a16="http://schemas.microsoft.com/office/drawing/2014/main" id="{5DFFFAAA-A180-49A7-9F20-B2FA47AFB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088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83" name="Text Box 63">
            <a:extLst>
              <a:ext uri="{FF2B5EF4-FFF2-40B4-BE49-F238E27FC236}">
                <a16:creationId xmlns:a16="http://schemas.microsoft.com/office/drawing/2014/main" id="{592FFF37-857E-44AA-A0A7-8C79FD99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54864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107584" name="Text Box 64">
            <a:extLst>
              <a:ext uri="{FF2B5EF4-FFF2-40B4-BE49-F238E27FC236}">
                <a16:creationId xmlns:a16="http://schemas.microsoft.com/office/drawing/2014/main" id="{F639AE74-9FFB-401B-96B3-5351C062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51054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107585" name="Text Box 65">
            <a:extLst>
              <a:ext uri="{FF2B5EF4-FFF2-40B4-BE49-F238E27FC236}">
                <a16:creationId xmlns:a16="http://schemas.microsoft.com/office/drawing/2014/main" id="{0A6C8003-E5DE-406C-8A8F-A0B35664F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4713288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in-IN</a:t>
            </a:r>
          </a:p>
        </p:txBody>
      </p:sp>
      <p:sp>
        <p:nvSpPr>
          <p:cNvPr id="107586" name="Text Box 66">
            <a:extLst>
              <a:ext uri="{FF2B5EF4-FFF2-40B4-BE49-F238E27FC236}">
                <a16:creationId xmlns:a16="http://schemas.microsoft.com/office/drawing/2014/main" id="{44C2D4E7-F09C-41E6-9E7B-09D458EF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48768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07587" name="Text Box 67">
            <a:extLst>
              <a:ext uri="{FF2B5EF4-FFF2-40B4-BE49-F238E27FC236}">
                <a16:creationId xmlns:a16="http://schemas.microsoft.com/office/drawing/2014/main" id="{69E3234D-1A73-4F31-B87D-5A8CB0C2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43434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07588" name="Text Box 68">
            <a:extLst>
              <a:ext uri="{FF2B5EF4-FFF2-40B4-BE49-F238E27FC236}">
                <a16:creationId xmlns:a16="http://schemas.microsoft.com/office/drawing/2014/main" id="{FC73408D-B8B3-433C-822B-F11486B8D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3919538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07589" name="Text Box 69">
            <a:extLst>
              <a:ext uri="{FF2B5EF4-FFF2-40B4-BE49-F238E27FC236}">
                <a16:creationId xmlns:a16="http://schemas.microsoft.com/office/drawing/2014/main" id="{68E276B3-DBDE-4A74-816A-B17AD19D6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90913"/>
            <a:ext cx="97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liked-VBD</a:t>
            </a:r>
          </a:p>
        </p:txBody>
      </p:sp>
      <p:sp>
        <p:nvSpPr>
          <p:cNvPr id="107590" name="Text Box 70">
            <a:extLst>
              <a:ext uri="{FF2B5EF4-FFF2-40B4-BE49-F238E27FC236}">
                <a16:creationId xmlns:a16="http://schemas.microsoft.com/office/drawing/2014/main" id="{1F59932A-EF60-4A44-90E3-6E216984C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2971800"/>
            <a:ext cx="97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liked-VBD</a:t>
            </a:r>
          </a:p>
        </p:txBody>
      </p:sp>
      <p:sp>
        <p:nvSpPr>
          <p:cNvPr id="107591" name="Text Box 71">
            <a:extLst>
              <a:ext uri="{FF2B5EF4-FFF2-40B4-BE49-F238E27FC236}">
                <a16:creationId xmlns:a16="http://schemas.microsoft.com/office/drawing/2014/main" id="{6EEA9987-6F82-4450-B855-12151916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3502025"/>
            <a:ext cx="1004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John-NNP</a:t>
            </a:r>
          </a:p>
        </p:txBody>
      </p:sp>
      <p:sp>
        <p:nvSpPr>
          <p:cNvPr id="107592" name="Text Box 72">
            <a:extLst>
              <a:ext uri="{FF2B5EF4-FFF2-40B4-BE49-F238E27FC236}">
                <a16:creationId xmlns:a16="http://schemas.microsoft.com/office/drawing/2014/main" id="{88E779A8-77FB-4A64-8575-52C80EEF9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4200"/>
            <a:ext cx="524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Nominal</a:t>
            </a:r>
            <a:r>
              <a:rPr lang="en-US" altLang="en-US" sz="1600">
                <a:solidFill>
                  <a:srgbClr val="FF0000"/>
                </a:solidFill>
              </a:rPr>
              <a:t>dog-NN </a:t>
            </a:r>
            <a:r>
              <a:rPr lang="en-US" altLang="en-US">
                <a:latin typeface="Times New Roman" panose="02020603050405020304" pitchFamily="18" charset="0"/>
              </a:rPr>
              <a:t>→ </a:t>
            </a:r>
            <a:r>
              <a:rPr lang="en-US" altLang="en-US"/>
              <a:t>Nominal</a:t>
            </a:r>
            <a:r>
              <a:rPr lang="en-US" altLang="en-US" sz="1600">
                <a:solidFill>
                  <a:srgbClr val="FF0000"/>
                </a:solidFill>
              </a:rPr>
              <a:t>dog-NN </a:t>
            </a:r>
            <a:r>
              <a:rPr lang="en-US" altLang="en-US"/>
              <a:t>PP</a:t>
            </a:r>
            <a:r>
              <a:rPr lang="en-US" altLang="en-US" sz="1600">
                <a:solidFill>
                  <a:srgbClr val="FF0000"/>
                </a:solidFill>
              </a:rPr>
              <a:t>in-IN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3B9A4-3289-4D95-ADEA-615E5A0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83" grpId="0"/>
      <p:bldP spid="107583" grpId="1"/>
      <p:bldP spid="107584" grpId="0"/>
      <p:bldP spid="107585" grpId="0"/>
      <p:bldP spid="107586" grpId="0"/>
      <p:bldP spid="107587" grpId="0"/>
      <p:bldP spid="107588" grpId="0"/>
      <p:bldP spid="107589" grpId="0"/>
      <p:bldP spid="107590" grpId="0"/>
      <p:bldP spid="107591" grpId="0"/>
      <p:bldP spid="10759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32E93AE-255E-4DA4-ADEA-E1FE5F7563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Lexicalized Productions</a:t>
            </a: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D2FE280E-590C-4F0D-8C01-AF214B87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252663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9BFD364E-3D8D-4CA6-8719-066277A4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819400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VP</a:t>
            </a:r>
          </a:p>
        </p:txBody>
      </p:sp>
      <p:sp>
        <p:nvSpPr>
          <p:cNvPr id="113669" name="Text Box 6">
            <a:extLst>
              <a:ext uri="{FF2B5EF4-FFF2-40B4-BE49-F238E27FC236}">
                <a16:creationId xmlns:a16="http://schemas.microsoft.com/office/drawing/2014/main" id="{50A86111-4A90-4678-9D9D-0D5DE3D5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3224213"/>
            <a:ext cx="344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VP                             PP</a:t>
            </a:r>
          </a:p>
        </p:txBody>
      </p:sp>
      <p:sp>
        <p:nvSpPr>
          <p:cNvPr id="113670" name="Text Box 7">
            <a:extLst>
              <a:ext uri="{FF2B5EF4-FFF2-40B4-BE49-F238E27FC236}">
                <a16:creationId xmlns:a16="http://schemas.microsoft.com/office/drawing/2014/main" id="{84EFE49F-A2B5-4F59-9BB1-A46ADB7AF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4135438"/>
            <a:ext cx="246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DT    Nominal</a:t>
            </a:r>
          </a:p>
        </p:txBody>
      </p:sp>
      <p:sp>
        <p:nvSpPr>
          <p:cNvPr id="113671" name="Text Box 9">
            <a:extLst>
              <a:ext uri="{FF2B5EF4-FFF2-40B4-BE49-F238E27FC236}">
                <a16:creationId xmlns:a16="http://schemas.microsoft.com/office/drawing/2014/main" id="{E0C2A809-96CD-43FC-8EC1-65957155B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put</a:t>
            </a:r>
          </a:p>
        </p:txBody>
      </p:sp>
      <p:sp>
        <p:nvSpPr>
          <p:cNvPr id="113672" name="Text Box 10">
            <a:extLst>
              <a:ext uri="{FF2B5EF4-FFF2-40B4-BE49-F238E27FC236}">
                <a16:creationId xmlns:a16="http://schemas.microsoft.com/office/drawing/2014/main" id="{9342462F-C491-4818-B3F2-DC49D4B2C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3643313"/>
            <a:ext cx="192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            NP</a:t>
            </a:r>
          </a:p>
        </p:txBody>
      </p:sp>
      <p:sp>
        <p:nvSpPr>
          <p:cNvPr id="113673" name="Text Box 11">
            <a:extLst>
              <a:ext uri="{FF2B5EF4-FFF2-40B4-BE49-F238E27FC236}">
                <a16:creationId xmlns:a16="http://schemas.microsoft.com/office/drawing/2014/main" id="{7F93FB67-963E-4875-85BC-E34869B2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3860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</a:t>
            </a:r>
          </a:p>
        </p:txBody>
      </p:sp>
      <p:sp>
        <p:nvSpPr>
          <p:cNvPr id="113674" name="Text Box 14">
            <a:extLst>
              <a:ext uri="{FF2B5EF4-FFF2-40B4-BE49-F238E27FC236}">
                <a16:creationId xmlns:a16="http://schemas.microsoft.com/office/drawing/2014/main" id="{84FF4481-9CD0-4862-9C44-FC70887A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4594225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</a:t>
            </a:r>
          </a:p>
        </p:txBody>
      </p:sp>
      <p:sp>
        <p:nvSpPr>
          <p:cNvPr id="113675" name="Text Box 15">
            <a:extLst>
              <a:ext uri="{FF2B5EF4-FFF2-40B4-BE49-F238E27FC236}">
                <a16:creationId xmlns:a16="http://schemas.microsoft.com/office/drawing/2014/main" id="{8682FC5B-9AD6-4192-A1CF-807E61B92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000625"/>
            <a:ext cx="68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dog</a:t>
            </a:r>
          </a:p>
        </p:txBody>
      </p:sp>
      <p:sp>
        <p:nvSpPr>
          <p:cNvPr id="113676" name="Line 17">
            <a:extLst>
              <a:ext uri="{FF2B5EF4-FFF2-40B4-BE49-F238E27FC236}">
                <a16:creationId xmlns:a16="http://schemas.microsoft.com/office/drawing/2014/main" id="{606C17A0-8A68-467B-9527-7E1BE614B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6250" y="3046413"/>
            <a:ext cx="354013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77" name="Line 18">
            <a:extLst>
              <a:ext uri="{FF2B5EF4-FFF2-40B4-BE49-F238E27FC236}">
                <a16:creationId xmlns:a16="http://schemas.microsoft.com/office/drawing/2014/main" id="{7746388D-8CC3-4BD6-97ED-FE63FB2A4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263" y="3055938"/>
            <a:ext cx="1557337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78" name="Line 20">
            <a:extLst>
              <a:ext uri="{FF2B5EF4-FFF2-40B4-BE49-F238E27FC236}">
                <a16:creationId xmlns:a16="http://schemas.microsoft.com/office/drawing/2014/main" id="{17FABD8C-14C4-4CDE-B448-9AB5FBDBB6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1500" y="3979863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79" name="Line 21">
            <a:extLst>
              <a:ext uri="{FF2B5EF4-FFF2-40B4-BE49-F238E27FC236}">
                <a16:creationId xmlns:a16="http://schemas.microsoft.com/office/drawing/2014/main" id="{45183193-A259-4F7B-AD5B-94821E20C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700" y="3989388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0" name="Line 22">
            <a:extLst>
              <a:ext uri="{FF2B5EF4-FFF2-40B4-BE49-F238E27FC236}">
                <a16:creationId xmlns:a16="http://schemas.microsoft.com/office/drawing/2014/main" id="{1B07DD80-71B3-4CCE-9DB1-54A851A008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9575" y="4360863"/>
            <a:ext cx="144463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1" name="Text Box 25">
            <a:extLst>
              <a:ext uri="{FF2B5EF4-FFF2-40B4-BE49-F238E27FC236}">
                <a16:creationId xmlns:a16="http://schemas.microsoft.com/office/drawing/2014/main" id="{49123B0F-01A6-47F8-9AE7-9158B7D0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4648200"/>
            <a:ext cx="62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NN</a:t>
            </a:r>
          </a:p>
        </p:txBody>
      </p:sp>
      <p:sp>
        <p:nvSpPr>
          <p:cNvPr id="113682" name="Line 27">
            <a:extLst>
              <a:ext uri="{FF2B5EF4-FFF2-40B4-BE49-F238E27FC236}">
                <a16:creationId xmlns:a16="http://schemas.microsoft.com/office/drawing/2014/main" id="{75399FB5-7AD3-48D0-BFCB-F427860B7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175" y="488791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3" name="Line 28">
            <a:extLst>
              <a:ext uri="{FF2B5EF4-FFF2-40B4-BE49-F238E27FC236}">
                <a16:creationId xmlns:a16="http://schemas.microsoft.com/office/drawing/2014/main" id="{BC6F9750-08B0-4759-9EFB-0B0825564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3463" y="3468688"/>
            <a:ext cx="1825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4" name="Line 29">
            <a:extLst>
              <a:ext uri="{FF2B5EF4-FFF2-40B4-BE49-F238E27FC236}">
                <a16:creationId xmlns:a16="http://schemas.microsoft.com/office/drawing/2014/main" id="{081391D6-597F-4CF9-B5CA-2DE720A20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5" y="3468688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5" name="Line 30">
            <a:extLst>
              <a:ext uri="{FF2B5EF4-FFF2-40B4-BE49-F238E27FC236}">
                <a16:creationId xmlns:a16="http://schemas.microsoft.com/office/drawing/2014/main" id="{E6E1EBB1-1ABE-4E16-BEAE-1018B7C59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0" y="3878263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6" name="Text Box 7">
            <a:extLst>
              <a:ext uri="{FF2B5EF4-FFF2-40B4-BE49-F238E27FC236}">
                <a16:creationId xmlns:a16="http://schemas.microsoft.com/office/drawing/2014/main" id="{C61731E7-7753-452D-A29A-905C587F8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038600"/>
            <a:ext cx="246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  DT    Nominal</a:t>
            </a:r>
          </a:p>
        </p:txBody>
      </p:sp>
      <p:sp>
        <p:nvSpPr>
          <p:cNvPr id="113687" name="Line 20">
            <a:extLst>
              <a:ext uri="{FF2B5EF4-FFF2-40B4-BE49-F238E27FC236}">
                <a16:creationId xmlns:a16="http://schemas.microsoft.com/office/drawing/2014/main" id="{57171DFF-5C32-48E3-945E-D5A54F8F39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0538" y="3883025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8" name="Line 21">
            <a:extLst>
              <a:ext uri="{FF2B5EF4-FFF2-40B4-BE49-F238E27FC236}">
                <a16:creationId xmlns:a16="http://schemas.microsoft.com/office/drawing/2014/main" id="{AB594EF1-71A3-4F58-BC16-450CFECCB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738" y="3892550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3689" name="Text Box 25">
            <a:extLst>
              <a:ext uri="{FF2B5EF4-FFF2-40B4-BE49-F238E27FC236}">
                <a16:creationId xmlns:a16="http://schemas.microsoft.com/office/drawing/2014/main" id="{FDEDEB11-AAEE-4326-B744-ECBAF99F5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95800"/>
            <a:ext cx="62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NN</a:t>
            </a:r>
          </a:p>
        </p:txBody>
      </p:sp>
      <p:sp>
        <p:nvSpPr>
          <p:cNvPr id="113690" name="Text Box 14">
            <a:extLst>
              <a:ext uri="{FF2B5EF4-FFF2-40B4-BE49-F238E27FC236}">
                <a16:creationId xmlns:a16="http://schemas.microsoft.com/office/drawing/2014/main" id="{F1C51361-5FB7-411D-808C-E18BC04D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95800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</a:t>
            </a:r>
          </a:p>
        </p:txBody>
      </p:sp>
      <p:sp>
        <p:nvSpPr>
          <p:cNvPr id="113691" name="Text Box 14">
            <a:extLst>
              <a:ext uri="{FF2B5EF4-FFF2-40B4-BE49-F238E27FC236}">
                <a16:creationId xmlns:a16="http://schemas.microsoft.com/office/drawing/2014/main" id="{0A0C9887-7168-45A1-91D1-6EC88E126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76800"/>
            <a:ext cx="68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pen</a:t>
            </a:r>
          </a:p>
        </p:txBody>
      </p:sp>
      <p:sp>
        <p:nvSpPr>
          <p:cNvPr id="113692" name="Line 34">
            <a:extLst>
              <a:ext uri="{FF2B5EF4-FFF2-40B4-BE49-F238E27FC236}">
                <a16:creationId xmlns:a16="http://schemas.microsoft.com/office/drawing/2014/main" id="{E637135B-D53E-4944-AE1A-551F07CF8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35">
            <a:extLst>
              <a:ext uri="{FF2B5EF4-FFF2-40B4-BE49-F238E27FC236}">
                <a16:creationId xmlns:a16="http://schemas.microsoft.com/office/drawing/2014/main" id="{98981496-9D67-4A9C-AB1B-5B39C713E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6">
            <a:extLst>
              <a:ext uri="{FF2B5EF4-FFF2-40B4-BE49-F238E27FC236}">
                <a16:creationId xmlns:a16="http://schemas.microsoft.com/office/drawing/2014/main" id="{01911A1C-8A73-44DE-9538-0CFDD6049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Text Box 25">
            <a:extLst>
              <a:ext uri="{FF2B5EF4-FFF2-40B4-BE49-F238E27FC236}">
                <a16:creationId xmlns:a16="http://schemas.microsoft.com/office/drawing/2014/main" id="{ED08D870-142C-4764-9D33-D1126E03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243263"/>
            <a:ext cx="82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NNP</a:t>
            </a:r>
          </a:p>
        </p:txBody>
      </p:sp>
      <p:sp>
        <p:nvSpPr>
          <p:cNvPr id="113696" name="Text Box 25">
            <a:extLst>
              <a:ext uri="{FF2B5EF4-FFF2-40B4-BE49-F238E27FC236}">
                <a16:creationId xmlns:a16="http://schemas.microsoft.com/office/drawing/2014/main" id="{E4C29410-9337-49A7-8A37-7D6CE783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786063"/>
            <a:ext cx="60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13697" name="Text Box 14">
            <a:extLst>
              <a:ext uri="{FF2B5EF4-FFF2-40B4-BE49-F238E27FC236}">
                <a16:creationId xmlns:a16="http://schemas.microsoft.com/office/drawing/2014/main" id="{16E7B15B-5AD3-4C51-860E-60466E76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624263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John</a:t>
            </a:r>
          </a:p>
        </p:txBody>
      </p:sp>
      <p:sp>
        <p:nvSpPr>
          <p:cNvPr id="113698" name="Line 40">
            <a:extLst>
              <a:ext uri="{FF2B5EF4-FFF2-40B4-BE49-F238E27FC236}">
                <a16:creationId xmlns:a16="http://schemas.microsoft.com/office/drawing/2014/main" id="{104714AD-AED6-4A14-A4A1-FCB7B26C1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113" y="2557463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41">
            <a:extLst>
              <a:ext uri="{FF2B5EF4-FFF2-40B4-BE49-F238E27FC236}">
                <a16:creationId xmlns:a16="http://schemas.microsoft.com/office/drawing/2014/main" id="{ADFC78E6-36D7-405B-8456-16721853B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13" y="255746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42">
            <a:extLst>
              <a:ext uri="{FF2B5EF4-FFF2-40B4-BE49-F238E27FC236}">
                <a16:creationId xmlns:a16="http://schemas.microsoft.com/office/drawing/2014/main" id="{1738936A-2769-4F95-8383-FA93D5F5A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3" y="3090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43">
            <a:extLst>
              <a:ext uri="{FF2B5EF4-FFF2-40B4-BE49-F238E27FC236}">
                <a16:creationId xmlns:a16="http://schemas.microsoft.com/office/drawing/2014/main" id="{938FF804-F577-4CA3-BD37-CC5F88C87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3" y="35480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44">
            <a:extLst>
              <a:ext uri="{FF2B5EF4-FFF2-40B4-BE49-F238E27FC236}">
                <a16:creationId xmlns:a16="http://schemas.microsoft.com/office/drawing/2014/main" id="{B4B91714-BAED-45B6-892B-BF120DEF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386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113703" name="Text Box 45">
            <a:extLst>
              <a:ext uri="{FF2B5EF4-FFF2-40B4-BE49-F238E27FC236}">
                <a16:creationId xmlns:a16="http://schemas.microsoft.com/office/drawing/2014/main" id="{974E30D3-4D73-4840-87DF-9C1B237F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36576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pen-NN</a:t>
            </a:r>
          </a:p>
        </p:txBody>
      </p:sp>
      <p:sp>
        <p:nvSpPr>
          <p:cNvPr id="113704" name="Text Box 46">
            <a:extLst>
              <a:ext uri="{FF2B5EF4-FFF2-40B4-BE49-F238E27FC236}">
                <a16:creationId xmlns:a16="http://schemas.microsoft.com/office/drawing/2014/main" id="{FD988E1D-19C3-4730-A712-99CC6947E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65488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in-IN</a:t>
            </a:r>
          </a:p>
        </p:txBody>
      </p:sp>
      <p:sp>
        <p:nvSpPr>
          <p:cNvPr id="113705" name="Text Box 48">
            <a:extLst>
              <a:ext uri="{FF2B5EF4-FFF2-40B4-BE49-F238E27FC236}">
                <a16:creationId xmlns:a16="http://schemas.microsoft.com/office/drawing/2014/main" id="{118936A5-AD7D-4EF3-B1BB-2EE3D3BF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4196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13706" name="Text Box 49">
            <a:extLst>
              <a:ext uri="{FF2B5EF4-FFF2-40B4-BE49-F238E27FC236}">
                <a16:creationId xmlns:a16="http://schemas.microsoft.com/office/drawing/2014/main" id="{7C474B3D-9957-44EE-B5E2-3418AB24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736975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dog-NN</a:t>
            </a:r>
          </a:p>
        </p:txBody>
      </p:sp>
      <p:sp>
        <p:nvSpPr>
          <p:cNvPr id="113707" name="Text Box 50">
            <a:extLst>
              <a:ext uri="{FF2B5EF4-FFF2-40B4-BE49-F238E27FC236}">
                <a16:creationId xmlns:a16="http://schemas.microsoft.com/office/drawing/2014/main" id="{FB53C287-C7E7-43DF-874A-FC7D3A4D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2847975"/>
            <a:ext cx="85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put-VBD</a:t>
            </a:r>
          </a:p>
        </p:txBody>
      </p:sp>
      <p:sp>
        <p:nvSpPr>
          <p:cNvPr id="113708" name="Text Box 51">
            <a:extLst>
              <a:ext uri="{FF2B5EF4-FFF2-40B4-BE49-F238E27FC236}">
                <a16:creationId xmlns:a16="http://schemas.microsoft.com/office/drawing/2014/main" id="{EC23C1E2-4051-47D5-BB9E-F1D736B96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328863"/>
            <a:ext cx="85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put-VBD</a:t>
            </a:r>
          </a:p>
        </p:txBody>
      </p:sp>
      <p:sp>
        <p:nvSpPr>
          <p:cNvPr id="113709" name="Text Box 52">
            <a:extLst>
              <a:ext uri="{FF2B5EF4-FFF2-40B4-BE49-F238E27FC236}">
                <a16:creationId xmlns:a16="http://schemas.microsoft.com/office/drawing/2014/main" id="{9F264CBC-68D7-48C2-976A-66035210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859088"/>
            <a:ext cx="1004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John-NNP</a:t>
            </a:r>
          </a:p>
        </p:txBody>
      </p:sp>
      <p:sp>
        <p:nvSpPr>
          <p:cNvPr id="113710" name="Line 54">
            <a:extLst>
              <a:ext uri="{FF2B5EF4-FFF2-40B4-BE49-F238E27FC236}">
                <a16:creationId xmlns:a16="http://schemas.microsoft.com/office/drawing/2014/main" id="{83924997-1144-40D8-891D-413C597CF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1" name="Text Box 25">
            <a:extLst>
              <a:ext uri="{FF2B5EF4-FFF2-40B4-BE49-F238E27FC236}">
                <a16:creationId xmlns:a16="http://schemas.microsoft.com/office/drawing/2014/main" id="{8058E151-5CE1-44D8-A363-720293397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657600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13712" name="Text Box 6">
            <a:extLst>
              <a:ext uri="{FF2B5EF4-FFF2-40B4-BE49-F238E27FC236}">
                <a16:creationId xmlns:a16="http://schemas.microsoft.com/office/drawing/2014/main" id="{75C76DB7-145A-4A53-BBE0-971020A7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80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VBD</a:t>
            </a:r>
          </a:p>
        </p:txBody>
      </p:sp>
      <p:sp>
        <p:nvSpPr>
          <p:cNvPr id="113713" name="Line 57">
            <a:extLst>
              <a:ext uri="{FF2B5EF4-FFF2-40B4-BE49-F238E27FC236}">
                <a16:creationId xmlns:a16="http://schemas.microsoft.com/office/drawing/2014/main" id="{9E1D81E4-4EE6-4965-8EB6-C835677414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4" name="Line 58">
            <a:extLst>
              <a:ext uri="{FF2B5EF4-FFF2-40B4-BE49-F238E27FC236}">
                <a16:creationId xmlns:a16="http://schemas.microsoft.com/office/drawing/2014/main" id="{308E4A04-7D20-4566-86E6-9084DF211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05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5" name="Line 59">
            <a:extLst>
              <a:ext uri="{FF2B5EF4-FFF2-40B4-BE49-F238E27FC236}">
                <a16:creationId xmlns:a16="http://schemas.microsoft.com/office/drawing/2014/main" id="{7549DC45-AEC6-4AD0-955A-4E54BD16E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6" name="Text Box 60">
            <a:extLst>
              <a:ext uri="{FF2B5EF4-FFF2-40B4-BE49-F238E27FC236}">
                <a16:creationId xmlns:a16="http://schemas.microsoft.com/office/drawing/2014/main" id="{CCFEDF22-6D5D-4E34-88BE-A904264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3276600"/>
            <a:ext cx="85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put-VBD</a:t>
            </a:r>
          </a:p>
        </p:txBody>
      </p:sp>
      <p:sp>
        <p:nvSpPr>
          <p:cNvPr id="108606" name="Text Box 62">
            <a:extLst>
              <a:ext uri="{FF2B5EF4-FFF2-40B4-BE49-F238E27FC236}">
                <a16:creationId xmlns:a16="http://schemas.microsoft.com/office/drawing/2014/main" id="{42AF567C-F965-4CF4-994C-1F9AF722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397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VP</a:t>
            </a:r>
            <a:r>
              <a:rPr lang="en-US" altLang="en-US" sz="1600">
                <a:solidFill>
                  <a:srgbClr val="FF0000"/>
                </a:solidFill>
              </a:rPr>
              <a:t>put-VBD </a:t>
            </a:r>
            <a:r>
              <a:rPr lang="en-US" altLang="en-US">
                <a:latin typeface="Times New Roman" panose="02020603050405020304" pitchFamily="18" charset="0"/>
              </a:rPr>
              <a:t>→ </a:t>
            </a:r>
            <a:r>
              <a:rPr lang="en-US" altLang="en-US"/>
              <a:t>VP</a:t>
            </a:r>
            <a:r>
              <a:rPr lang="en-US" altLang="en-US" sz="1600">
                <a:solidFill>
                  <a:srgbClr val="FF0000"/>
                </a:solidFill>
              </a:rPr>
              <a:t>put-VBD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PP</a:t>
            </a:r>
            <a:r>
              <a:rPr lang="en-US" altLang="en-US" sz="1600">
                <a:solidFill>
                  <a:srgbClr val="FF0000"/>
                </a:solidFill>
              </a:rPr>
              <a:t>in-IN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1055F-4AB6-4019-97D9-2605C56C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0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2">
            <a:extLst>
              <a:ext uri="{FF2B5EF4-FFF2-40B4-BE49-F238E27FC236}">
                <a16:creationId xmlns:a16="http://schemas.microsoft.com/office/drawing/2014/main" id="{70246D3C-D4F9-4EC7-9F61-D4B1C51A9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Evaluation Metrics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C1E3F223-A2FF-40AF-9728-2819F7B67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371600"/>
            <a:ext cx="8599487" cy="4687888"/>
          </a:xfrm>
        </p:spPr>
        <p:txBody>
          <a:bodyPr/>
          <a:lstStyle/>
          <a:p>
            <a:r>
              <a:rPr lang="en-US" altLang="en-US" sz="2400" dirty="0"/>
              <a:t>PARSEVAL metrics measure the fraction of the constituents that match between the computed and human parse trees.  If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the system’s parse tree and </a:t>
            </a:r>
            <a:r>
              <a:rPr lang="en-US" altLang="en-US" sz="2400" i="1" dirty="0"/>
              <a:t>T </a:t>
            </a:r>
            <a:r>
              <a:rPr lang="en-US" altLang="en-US" sz="2400" dirty="0"/>
              <a:t>is the human parse tree (the “gold standard”):</a:t>
            </a:r>
          </a:p>
          <a:p>
            <a:pPr lvl="1"/>
            <a:r>
              <a:rPr lang="en-US" altLang="en-US" sz="2000" i="1" dirty="0">
                <a:solidFill>
                  <a:srgbClr val="FF8000"/>
                </a:solidFill>
              </a:rPr>
              <a:t>Recall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= (# correct constituents in </a:t>
            </a:r>
            <a:r>
              <a:rPr lang="en-US" altLang="en-US" sz="2000" i="1" dirty="0"/>
              <a:t>P</a:t>
            </a:r>
            <a:r>
              <a:rPr lang="en-US" altLang="en-US" sz="2000" dirty="0"/>
              <a:t>) / (# constituents in </a:t>
            </a:r>
            <a:r>
              <a:rPr lang="en-US" altLang="en-US" sz="2000" i="1" dirty="0"/>
              <a:t>T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i="1" dirty="0">
                <a:solidFill>
                  <a:srgbClr val="FF8000"/>
                </a:solidFill>
              </a:rPr>
              <a:t>Precision</a:t>
            </a:r>
            <a:r>
              <a:rPr lang="en-US" altLang="en-US" sz="2000" dirty="0"/>
              <a:t> = (# correct constituents in </a:t>
            </a:r>
            <a:r>
              <a:rPr lang="en-US" altLang="en-US" sz="2000" i="1" dirty="0"/>
              <a:t>P</a:t>
            </a:r>
            <a:r>
              <a:rPr lang="en-US" altLang="en-US" sz="2000" dirty="0"/>
              <a:t>) / (# constituents in </a:t>
            </a:r>
            <a:r>
              <a:rPr lang="en-US" altLang="en-US" sz="2000" i="1" dirty="0"/>
              <a:t>P</a:t>
            </a:r>
            <a:r>
              <a:rPr lang="en-US" altLang="en-US" sz="2000" dirty="0"/>
              <a:t>)</a:t>
            </a:r>
          </a:p>
          <a:p>
            <a:r>
              <a:rPr lang="en-US" altLang="en-US" sz="2400" i="1" dirty="0">
                <a:solidFill>
                  <a:srgbClr val="FF8000"/>
                </a:solidFill>
              </a:rPr>
              <a:t>Labeled Precision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8000"/>
                </a:solidFill>
              </a:rPr>
              <a:t>labeled recall </a:t>
            </a:r>
            <a:r>
              <a:rPr lang="en-US" altLang="en-US" sz="2400" dirty="0"/>
              <a:t>require getting the non-terminal label on the constituent node correct to count as correct.</a:t>
            </a:r>
          </a:p>
          <a:p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8000"/>
                </a:solidFill>
              </a:rPr>
              <a:t>F-measure</a:t>
            </a:r>
            <a:r>
              <a:rPr lang="en-US" altLang="en-US" sz="2400" dirty="0">
                <a:solidFill>
                  <a:srgbClr val="FF8000"/>
                </a:solidFill>
              </a:rPr>
              <a:t> </a:t>
            </a:r>
            <a:r>
              <a:rPr lang="en-US" altLang="en-US" sz="2400" dirty="0"/>
              <a:t>is the harmonic mean of precision and recall.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EFBBC-A5D0-46F3-AB65-37DD2FE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CE7E-646D-4A04-BDDA-8D4F90B3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7896793-7FF2-4119-A97C-94D37032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031" y="1371600"/>
            <a:ext cx="335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63F7F5D-7BFC-421A-A5D3-6899AE87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481" y="1785938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2529E5A-70B4-44AB-874F-74D0A72C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818" y="2190750"/>
            <a:ext cx="16181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Verb          NP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7E1DE46-035D-4FD4-81C8-E5DBC6429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43" y="2568575"/>
            <a:ext cx="196429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Det    Nominal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90BCC70-7CD7-4857-80A2-118D22CD4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368" y="3021013"/>
            <a:ext cx="165652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     PP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97A21758-EC46-48D4-9991-D9DBB558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456" y="2581275"/>
            <a:ext cx="6818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book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5F80A485-9B00-4C86-BE6C-13274C83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168" y="3414713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        NP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3DC318E-E18D-470A-87B8-E1BD9897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943" y="3771900"/>
            <a:ext cx="96402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through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62B4F22-AAB8-47A3-8503-4BA40FA4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593" y="4116388"/>
            <a:ext cx="10409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Houston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979B82D1-F820-46B1-AE93-A79EC0A8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768" y="3759200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Proper-Noun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78623A71-E941-4AD0-873D-8D63A1289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481" y="3027363"/>
            <a:ext cx="50235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6D6EEAC1-63C0-4C4D-B686-78602830B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556" y="3771900"/>
            <a:ext cx="6690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flight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C489D360-3B0D-410B-B121-C76B6B5D9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093" y="16129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2F3077DD-A4EB-48C0-9F23-FC726CD6A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2556" y="2012950"/>
            <a:ext cx="354012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EE6E39A4-F19A-484E-AEA6-1394644D6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6568" y="2022475"/>
            <a:ext cx="652463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15B12237-961F-487B-8761-2A5843020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3343" y="2430463"/>
            <a:ext cx="9525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17307D1F-FE5E-4712-BFDA-82F63932DE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6781" y="2413000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79B8FF26-7EF5-4A38-B2A3-E8127033D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9981" y="2422525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099AD4D-A4EC-4F24-BBEE-1FD01610D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856" y="2794000"/>
            <a:ext cx="144462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4C2FD9FD-8E0A-4F14-979A-568BC9B37F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6843" y="2811463"/>
            <a:ext cx="14446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E40BCDEC-30C7-4047-8C20-88C3655FA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1306" y="2820988"/>
            <a:ext cx="6318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107ECDF9-4931-4AEB-A5E4-52C01BB5D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481" y="3419475"/>
            <a:ext cx="7331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602FA34-8536-4958-A2AD-09D568BD7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3331" y="3268663"/>
            <a:ext cx="13493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29A4AC2-F454-485A-B84B-B0D8110EC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5231" y="365918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9CBB5B69-2D83-4AE9-8AC2-B55C44867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1681" y="3240088"/>
            <a:ext cx="1825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05145F93-229F-4A36-9A26-AD3080D20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4243" y="3240088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9495E284-66F3-496B-9518-A4A853FDC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2468" y="3649663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D6553B69-C744-4BAF-934A-49230A731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6231" y="3640138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1825C142-1EC6-4BB8-8FCD-BFFDC214F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856" y="403066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C64272-E942-4200-B8FE-67C0769DE090}"/>
              </a:ext>
            </a:extLst>
          </p:cNvPr>
          <p:cNvSpPr txBox="1"/>
          <p:nvPr/>
        </p:nvSpPr>
        <p:spPr>
          <a:xfrm>
            <a:off x="356802" y="4779015"/>
            <a:ext cx="3912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 book the flight through Houston)</a:t>
            </a:r>
          </a:p>
          <a:p>
            <a:r>
              <a:rPr lang="en-US" dirty="0"/>
              <a:t>(VP book the flight through Houston)</a:t>
            </a:r>
          </a:p>
          <a:p>
            <a:r>
              <a:rPr lang="en-US" dirty="0"/>
              <a:t>(Verb book)</a:t>
            </a:r>
          </a:p>
          <a:p>
            <a:r>
              <a:rPr lang="en-US" dirty="0"/>
              <a:t>(NP the flight through Houston)</a:t>
            </a:r>
          </a:p>
          <a:p>
            <a:r>
              <a:rPr lang="en-US" dirty="0"/>
              <a:t>(Det the)</a:t>
            </a:r>
          </a:p>
          <a:p>
            <a:r>
              <a:rPr lang="en-US" dirty="0"/>
              <a:t>(Nominal flight through Houston)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C9848-434E-441B-B60D-D0CE2B65C058}"/>
              </a:ext>
            </a:extLst>
          </p:cNvPr>
          <p:cNvSpPr txBox="1"/>
          <p:nvPr/>
        </p:nvSpPr>
        <p:spPr>
          <a:xfrm>
            <a:off x="5012468" y="4876800"/>
            <a:ext cx="2582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(Nominal flight)</a:t>
            </a:r>
          </a:p>
          <a:p>
            <a:r>
              <a:rPr lang="en-US" dirty="0"/>
              <a:t>(Noun flight)</a:t>
            </a:r>
          </a:p>
          <a:p>
            <a:r>
              <a:rPr lang="en-US" dirty="0"/>
              <a:t>(PP through Houston)</a:t>
            </a:r>
          </a:p>
          <a:p>
            <a:r>
              <a:rPr lang="en-US" dirty="0"/>
              <a:t>(Prep through)</a:t>
            </a:r>
          </a:p>
          <a:p>
            <a:r>
              <a:rPr lang="en-US" dirty="0"/>
              <a:t>(NP Houston)</a:t>
            </a:r>
          </a:p>
          <a:p>
            <a:r>
              <a:rPr lang="en-US" dirty="0"/>
              <a:t>(Proper-Noun Houston)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CB1212E-DECC-4419-A387-EA49F37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6307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CE7E-646D-4A04-BDDA-8D4F90B3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C64272-E942-4200-B8FE-67C0769DE090}"/>
              </a:ext>
            </a:extLst>
          </p:cNvPr>
          <p:cNvSpPr txBox="1"/>
          <p:nvPr/>
        </p:nvSpPr>
        <p:spPr>
          <a:xfrm>
            <a:off x="356802" y="4779015"/>
            <a:ext cx="3912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 book the flight through Houston)</a:t>
            </a:r>
          </a:p>
          <a:p>
            <a:r>
              <a:rPr lang="en-US" dirty="0"/>
              <a:t>(VP book the flight through Houston)</a:t>
            </a:r>
          </a:p>
          <a:p>
            <a:r>
              <a:rPr lang="en-US" dirty="0"/>
              <a:t>(VP book the flight)</a:t>
            </a:r>
          </a:p>
          <a:p>
            <a:r>
              <a:rPr lang="en-US" dirty="0"/>
              <a:t>(Verb book)</a:t>
            </a:r>
          </a:p>
          <a:p>
            <a:r>
              <a:rPr lang="en-US" dirty="0"/>
              <a:t>(NP the flight )</a:t>
            </a:r>
          </a:p>
          <a:p>
            <a:r>
              <a:rPr lang="en-US" dirty="0"/>
              <a:t>(Det the)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C9848-434E-441B-B60D-D0CE2B65C058}"/>
              </a:ext>
            </a:extLst>
          </p:cNvPr>
          <p:cNvSpPr txBox="1"/>
          <p:nvPr/>
        </p:nvSpPr>
        <p:spPr>
          <a:xfrm>
            <a:off x="5012468" y="4876800"/>
            <a:ext cx="2582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(Nominal flight)</a:t>
            </a:r>
          </a:p>
          <a:p>
            <a:r>
              <a:rPr lang="en-US" dirty="0"/>
              <a:t>(Noun flight)</a:t>
            </a:r>
          </a:p>
          <a:p>
            <a:r>
              <a:rPr lang="en-US" dirty="0"/>
              <a:t>(PP through Houston)</a:t>
            </a:r>
          </a:p>
          <a:p>
            <a:r>
              <a:rPr lang="en-US" dirty="0"/>
              <a:t>(Prep through)</a:t>
            </a:r>
          </a:p>
          <a:p>
            <a:r>
              <a:rPr lang="en-US" dirty="0"/>
              <a:t>(NP Houston)</a:t>
            </a:r>
          </a:p>
          <a:p>
            <a:r>
              <a:rPr lang="en-US" dirty="0"/>
              <a:t>(Proper-Noun Houston)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2F4F9991-8FE0-41F5-AAC5-325D9E9D6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2" y="2181225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93A798F8-4296-4BDA-B854-B0DFC5ABB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86038"/>
            <a:ext cx="16181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Verb          NP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97FBEAC5-8E70-450D-8965-F6F387F6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2963863"/>
            <a:ext cx="196429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Det    Nominal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79EFFAD7-C945-4831-A59A-CA492C5B4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7" y="2976563"/>
            <a:ext cx="6818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book</a:t>
            </a: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B0BD5C85-89DE-498F-AFAC-B9FB7E227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67088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        NP</a:t>
            </a: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7F6CBC7D-A405-4466-921A-E5C96B41E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3724275"/>
            <a:ext cx="96402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through</a:t>
            </a: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0EFE2633-F819-49AA-975B-7CC10B52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068763"/>
            <a:ext cx="10409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Houston</a:t>
            </a:r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id="{E99876D1-FD74-47E8-98F8-C485BCF7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3711575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Proper-Noun</a:t>
            </a:r>
          </a:p>
        </p:txBody>
      </p:sp>
      <p:sp>
        <p:nvSpPr>
          <p:cNvPr id="42" name="Text Box 14">
            <a:extLst>
              <a:ext uri="{FF2B5EF4-FFF2-40B4-BE49-F238E27FC236}">
                <a16:creationId xmlns:a16="http://schemas.microsoft.com/office/drawing/2014/main" id="{B173DA4B-D918-4790-86B4-D98A1BBD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2" y="3422650"/>
            <a:ext cx="50235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F44ED482-2466-467E-8861-5244E0525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719513"/>
            <a:ext cx="6690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flight</a:t>
            </a:r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4FC05CD1-6A6C-420F-BEF8-C01699A4D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3275" y="2147888"/>
            <a:ext cx="619125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Line 17">
            <a:extLst>
              <a:ext uri="{FF2B5EF4-FFF2-40B4-BE49-F238E27FC236}">
                <a16:creationId xmlns:a16="http://schemas.microsoft.com/office/drawing/2014/main" id="{057D1A27-594E-4F62-8A69-58C71228F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9737" y="2408238"/>
            <a:ext cx="354013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A669EFCF-E988-49D8-8C2D-B2942143F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2417763"/>
            <a:ext cx="652462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1916BCCE-8486-4B29-9710-DBDAA3DD6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47975"/>
            <a:ext cx="9525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20">
            <a:extLst>
              <a:ext uri="{FF2B5EF4-FFF2-40B4-BE49-F238E27FC236}">
                <a16:creationId xmlns:a16="http://schemas.microsoft.com/office/drawing/2014/main" id="{19941938-E49E-4473-BB30-1EF196F74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3962" y="2808288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07F1917E-6BD3-43ED-BF82-DC723C9B1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2" y="2817813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22">
            <a:extLst>
              <a:ext uri="{FF2B5EF4-FFF2-40B4-BE49-F238E27FC236}">
                <a16:creationId xmlns:a16="http://schemas.microsoft.com/office/drawing/2014/main" id="{EF8D8065-F581-45F5-949E-F7BEBB277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2037" y="3189288"/>
            <a:ext cx="144463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8DE0B7A3-31E6-4A23-8386-B794FAF9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7331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AA1487B5-5B49-44D1-927F-38479D551C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4037" y="3216275"/>
            <a:ext cx="13335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E544320B-3DB3-4C5D-B00E-D09A1C9DF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937" y="3605213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2874F240-FD6F-418A-B572-2082B5ED7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1925" y="3192463"/>
            <a:ext cx="1825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E2049AEC-5E54-4A29-8135-72789AF67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4487" y="3192463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665777FE-DE61-46F1-8FA4-F77355939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3602038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Line 31">
            <a:extLst>
              <a:ext uri="{FF2B5EF4-FFF2-40B4-BE49-F238E27FC236}">
                <a16:creationId xmlns:a16="http://schemas.microsoft.com/office/drawing/2014/main" id="{5C850578-1CCD-460C-8B71-1E774A4B9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3592513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32">
            <a:extLst>
              <a:ext uri="{FF2B5EF4-FFF2-40B4-BE49-F238E27FC236}">
                <a16:creationId xmlns:a16="http://schemas.microsoft.com/office/drawing/2014/main" id="{60A900B7-E1ED-4F79-89CB-AE50F7B16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9830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Text Box 5">
            <a:extLst>
              <a:ext uri="{FF2B5EF4-FFF2-40B4-BE49-F238E27FC236}">
                <a16:creationId xmlns:a16="http://schemas.microsoft.com/office/drawing/2014/main" id="{8A495118-75F2-47FC-911E-93EAAAA3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309688"/>
            <a:ext cx="335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6BC7119C-DDFA-4C7E-BEBB-FA550FD6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43088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cxnSp>
        <p:nvCxnSpPr>
          <p:cNvPr id="63" name="Straight Connector 53">
            <a:extLst>
              <a:ext uri="{FF2B5EF4-FFF2-40B4-BE49-F238E27FC236}">
                <a16:creationId xmlns:a16="http://schemas.microsoft.com/office/drawing/2014/main" id="{4054D64C-4CC8-4E96-B464-B8335E7CDDB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71900" y="1728787"/>
            <a:ext cx="3810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5">
            <a:extLst>
              <a:ext uri="{FF2B5EF4-FFF2-40B4-BE49-F238E27FC236}">
                <a16:creationId xmlns:a16="http://schemas.microsoft.com/office/drawing/2014/main" id="{E85F2F95-42D5-4211-8F70-2BF914BC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33688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cxnSp>
        <p:nvCxnSpPr>
          <p:cNvPr id="65" name="Straight Connector 56">
            <a:extLst>
              <a:ext uri="{FF2B5EF4-FFF2-40B4-BE49-F238E27FC236}">
                <a16:creationId xmlns:a16="http://schemas.microsoft.com/office/drawing/2014/main" id="{8172882E-5C09-41AE-97AD-83F57086E114}"/>
              </a:ext>
            </a:extLst>
          </p:cNvPr>
          <p:cNvCxnSpPr>
            <a:cxnSpLocks noChangeShapeType="1"/>
            <a:stCxn id="62" idx="2"/>
          </p:cNvCxnSpPr>
          <p:nvPr/>
        </p:nvCxnSpPr>
        <p:spPr bwMode="auto">
          <a:xfrm>
            <a:off x="3978567" y="2214601"/>
            <a:ext cx="1520533" cy="84927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32F11-960A-4B5B-BFA8-A8F0726F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8F13-5239-454F-A195-4549040F9346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6205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B82C4D1-D417-4401-A1B8-875DEB1EA2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Computing Evaluation Metrics</a:t>
            </a:r>
          </a:p>
        </p:txBody>
      </p:sp>
      <p:sp>
        <p:nvSpPr>
          <p:cNvPr id="119811" name="Text Box 94">
            <a:extLst>
              <a:ext uri="{FF2B5EF4-FFF2-40B4-BE49-F238E27FC236}">
                <a16:creationId xmlns:a16="http://schemas.microsoft.com/office/drawing/2014/main" id="{79AAB257-D45C-4E0D-B332-CE0281C7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490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Correct Tree T</a:t>
            </a:r>
            <a:endParaRPr kumimoji="0" lang="en-US" altLang="en-US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37E9D5ED-25C7-40E0-B377-19D31B04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260600"/>
            <a:ext cx="335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678B7CC4-92FF-4EC0-B8BA-2BD74051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674938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DF4CBDC1-5B9E-4EAA-9203-CA361541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079750"/>
            <a:ext cx="16181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Verb          NP</a:t>
            </a:r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56307D1C-C493-4589-9BDE-6FF42C0B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3457575"/>
            <a:ext cx="196429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Det    Nominal</a:t>
            </a:r>
          </a:p>
        </p:txBody>
      </p:sp>
      <p:sp>
        <p:nvSpPr>
          <p:cNvPr id="119816" name="Text Box 8">
            <a:extLst>
              <a:ext uri="{FF2B5EF4-FFF2-40B4-BE49-F238E27FC236}">
                <a16:creationId xmlns:a16="http://schemas.microsoft.com/office/drawing/2014/main" id="{64D864D2-0DF0-4066-82F2-2D53628D9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3910013"/>
            <a:ext cx="165652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Nominal     PP</a:t>
            </a:r>
          </a:p>
        </p:txBody>
      </p:sp>
      <p:sp>
        <p:nvSpPr>
          <p:cNvPr id="119817" name="Text Box 9">
            <a:extLst>
              <a:ext uri="{FF2B5EF4-FFF2-40B4-BE49-F238E27FC236}">
                <a16:creationId xmlns:a16="http://schemas.microsoft.com/office/drawing/2014/main" id="{BEAA94B2-33B5-4980-94AD-FB854169D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3470275"/>
            <a:ext cx="6818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book</a:t>
            </a:r>
          </a:p>
        </p:txBody>
      </p:sp>
      <p:sp>
        <p:nvSpPr>
          <p:cNvPr id="119818" name="Text Box 10">
            <a:extLst>
              <a:ext uri="{FF2B5EF4-FFF2-40B4-BE49-F238E27FC236}">
                <a16:creationId xmlns:a16="http://schemas.microsoft.com/office/drawing/2014/main" id="{B127CBFF-6429-49F5-AA24-913CEA23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303713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        NP</a:t>
            </a:r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65A3E6FA-369F-4729-B6EB-F211FB7B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4660900"/>
            <a:ext cx="96402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through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D0F3E3C0-14DC-4A91-9D82-F302F210F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5005388"/>
            <a:ext cx="10409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Houston</a:t>
            </a:r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FEFAF3EF-3EE0-4A58-968E-72CBF423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48200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Proper-Noun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90C65AE6-7039-483B-94A9-4046A8061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3916363"/>
            <a:ext cx="50235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</a:t>
            </a:r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205EA4E7-2F08-4E58-9911-7404FA13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4660900"/>
            <a:ext cx="6690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flight</a:t>
            </a:r>
          </a:p>
        </p:txBody>
      </p:sp>
      <p:sp>
        <p:nvSpPr>
          <p:cNvPr id="119824" name="Line 16">
            <a:extLst>
              <a:ext uri="{FF2B5EF4-FFF2-40B4-BE49-F238E27FC236}">
                <a16:creationId xmlns:a16="http://schemas.microsoft.com/office/drawing/2014/main" id="{422EB031-E6A4-4660-8AC9-D733DE705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25019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25" name="Line 17">
            <a:extLst>
              <a:ext uri="{FF2B5EF4-FFF2-40B4-BE49-F238E27FC236}">
                <a16:creationId xmlns:a16="http://schemas.microsoft.com/office/drawing/2014/main" id="{F19584DD-8AB6-4D4D-983C-A812168F4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188" y="2901950"/>
            <a:ext cx="354012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26" name="Line 18">
            <a:extLst>
              <a:ext uri="{FF2B5EF4-FFF2-40B4-BE49-F238E27FC236}">
                <a16:creationId xmlns:a16="http://schemas.microsoft.com/office/drawing/2014/main" id="{AFAE7BDA-BF78-43F9-8178-881631F49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11475"/>
            <a:ext cx="652463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27" name="Line 19">
            <a:extLst>
              <a:ext uri="{FF2B5EF4-FFF2-40B4-BE49-F238E27FC236}">
                <a16:creationId xmlns:a16="http://schemas.microsoft.com/office/drawing/2014/main" id="{227ED879-7910-4D04-95D2-F1D0E23C1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" y="3319463"/>
            <a:ext cx="9525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28" name="Line 20">
            <a:extLst>
              <a:ext uri="{FF2B5EF4-FFF2-40B4-BE49-F238E27FC236}">
                <a16:creationId xmlns:a16="http://schemas.microsoft.com/office/drawing/2014/main" id="{4423DAAC-9B8C-4AF0-A1F1-D2FDFE5A5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9413" y="3302000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29" name="Line 21">
            <a:extLst>
              <a:ext uri="{FF2B5EF4-FFF2-40B4-BE49-F238E27FC236}">
                <a16:creationId xmlns:a16="http://schemas.microsoft.com/office/drawing/2014/main" id="{2862AC3F-3266-4CA6-B9F7-31CE1CA16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3311525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0" name="Line 22">
            <a:extLst>
              <a:ext uri="{FF2B5EF4-FFF2-40B4-BE49-F238E27FC236}">
                <a16:creationId xmlns:a16="http://schemas.microsoft.com/office/drawing/2014/main" id="{EF580F27-BF21-452B-9723-5D3BCCCBE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7488" y="3683000"/>
            <a:ext cx="144462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1" name="Line 23">
            <a:extLst>
              <a:ext uri="{FF2B5EF4-FFF2-40B4-BE49-F238E27FC236}">
                <a16:creationId xmlns:a16="http://schemas.microsoft.com/office/drawing/2014/main" id="{67415D85-BB5B-4070-96A0-56C2DC1F64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9475" y="3700463"/>
            <a:ext cx="14446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2" name="Line 24">
            <a:extLst>
              <a:ext uri="{FF2B5EF4-FFF2-40B4-BE49-F238E27FC236}">
                <a16:creationId xmlns:a16="http://schemas.microsoft.com/office/drawing/2014/main" id="{5654B830-791D-4E7E-8ECD-BFC2A15A8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938" y="3709988"/>
            <a:ext cx="6318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3" name="Text Box 25">
            <a:extLst>
              <a:ext uri="{FF2B5EF4-FFF2-40B4-BE49-F238E27FC236}">
                <a16:creationId xmlns:a16="http://schemas.microsoft.com/office/drawing/2014/main" id="{C1D98E16-E6A2-4C53-8F36-404F14B7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4308475"/>
            <a:ext cx="7331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</a:p>
        </p:txBody>
      </p:sp>
      <p:sp>
        <p:nvSpPr>
          <p:cNvPr id="119834" name="Line 26">
            <a:extLst>
              <a:ext uri="{FF2B5EF4-FFF2-40B4-BE49-F238E27FC236}">
                <a16:creationId xmlns:a16="http://schemas.microsoft.com/office/drawing/2014/main" id="{CE18D5EC-A481-4734-A5B2-2A0C87AD2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5963" y="4157663"/>
            <a:ext cx="13493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5" name="Line 27">
            <a:extLst>
              <a:ext uri="{FF2B5EF4-FFF2-40B4-BE49-F238E27FC236}">
                <a16:creationId xmlns:a16="http://schemas.microsoft.com/office/drawing/2014/main" id="{7B94C3F8-A2AC-4584-89EB-A79D1005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454818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E07B31A5-84E4-4162-8A4C-4715D22C2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4313" y="4129088"/>
            <a:ext cx="1825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AF7F8C82-4CD7-474F-A21D-9AE3EC6CA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5" y="4129088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09D97297-1574-45D9-BDFB-EC060B028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4538663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8F8EAF89-DDA2-440C-A709-144A411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8863" y="4529138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76CC9621-CD93-4E2A-B7FF-16AA56E2C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491966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41" name="Text Box 94">
            <a:extLst>
              <a:ext uri="{FF2B5EF4-FFF2-40B4-BE49-F238E27FC236}">
                <a16:creationId xmlns:a16="http://schemas.microsoft.com/office/drawing/2014/main" id="{49673E04-303E-4D28-8378-876AB11C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288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Computed Tree P</a:t>
            </a:r>
            <a:endParaRPr kumimoji="0" lang="en-US" altLang="en-US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42" name="Text Box 5">
            <a:extLst>
              <a:ext uri="{FF2B5EF4-FFF2-40B4-BE49-F238E27FC236}">
                <a16:creationId xmlns:a16="http://schemas.microsoft.com/office/drawing/2014/main" id="{22329792-93CE-4472-A7F9-10669BB9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3171825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sp>
        <p:nvSpPr>
          <p:cNvPr id="119843" name="Text Box 6">
            <a:extLst>
              <a:ext uri="{FF2B5EF4-FFF2-40B4-BE49-F238E27FC236}">
                <a16:creationId xmlns:a16="http://schemas.microsoft.com/office/drawing/2014/main" id="{CF1A3483-AC42-48D2-A7E4-91D55BD6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3576638"/>
            <a:ext cx="16181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Verb          NP</a:t>
            </a:r>
          </a:p>
        </p:txBody>
      </p:sp>
      <p:sp>
        <p:nvSpPr>
          <p:cNvPr id="119844" name="Text Box 7">
            <a:extLst>
              <a:ext uri="{FF2B5EF4-FFF2-40B4-BE49-F238E27FC236}">
                <a16:creationId xmlns:a16="http://schemas.microsoft.com/office/drawing/2014/main" id="{7F01EB6D-F5A4-469A-9DC0-AE706DFD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3954463"/>
            <a:ext cx="196429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Det    Nominal</a:t>
            </a:r>
          </a:p>
        </p:txBody>
      </p:sp>
      <p:sp>
        <p:nvSpPr>
          <p:cNvPr id="119845" name="Text Box 9">
            <a:extLst>
              <a:ext uri="{FF2B5EF4-FFF2-40B4-BE49-F238E27FC236}">
                <a16:creationId xmlns:a16="http://schemas.microsoft.com/office/drawing/2014/main" id="{687246E6-A898-4EE6-8915-7272A3A76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3967163"/>
            <a:ext cx="6818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book</a:t>
            </a:r>
          </a:p>
        </p:txBody>
      </p:sp>
      <p:sp>
        <p:nvSpPr>
          <p:cNvPr id="119846" name="Text Box 10">
            <a:extLst>
              <a:ext uri="{FF2B5EF4-FFF2-40B4-BE49-F238E27FC236}">
                <a16:creationId xmlns:a16="http://schemas.microsoft.com/office/drawing/2014/main" id="{E002F418-34EC-4079-B991-450E4833A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4357688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Prep        NP</a:t>
            </a:r>
          </a:p>
        </p:txBody>
      </p:sp>
      <p:sp>
        <p:nvSpPr>
          <p:cNvPr id="119847" name="Text Box 11">
            <a:extLst>
              <a:ext uri="{FF2B5EF4-FFF2-40B4-BE49-F238E27FC236}">
                <a16:creationId xmlns:a16="http://schemas.microsoft.com/office/drawing/2014/main" id="{C1CA8DB2-D677-4A32-A2A7-12ED0100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4714875"/>
            <a:ext cx="96402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through</a:t>
            </a:r>
          </a:p>
        </p:txBody>
      </p:sp>
      <p:sp>
        <p:nvSpPr>
          <p:cNvPr id="119848" name="Text Box 12">
            <a:extLst>
              <a:ext uri="{FF2B5EF4-FFF2-40B4-BE49-F238E27FC236}">
                <a16:creationId xmlns:a16="http://schemas.microsoft.com/office/drawing/2014/main" id="{642CCB43-62CE-4310-87D4-1D63698F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38" y="5059363"/>
            <a:ext cx="10409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Houston</a:t>
            </a:r>
          </a:p>
        </p:txBody>
      </p:sp>
      <p:sp>
        <p:nvSpPr>
          <p:cNvPr id="119849" name="Text Box 13">
            <a:extLst>
              <a:ext uri="{FF2B5EF4-FFF2-40B4-BE49-F238E27FC236}">
                <a16:creationId xmlns:a16="http://schemas.microsoft.com/office/drawing/2014/main" id="{C0134D56-50A6-4423-A859-BD65DDAD9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702175"/>
            <a:ext cx="1502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Proper-Noun</a:t>
            </a:r>
          </a:p>
        </p:txBody>
      </p:sp>
      <p:sp>
        <p:nvSpPr>
          <p:cNvPr id="119850" name="Text Box 14">
            <a:extLst>
              <a:ext uri="{FF2B5EF4-FFF2-40B4-BE49-F238E27FC236}">
                <a16:creationId xmlns:a16="http://schemas.microsoft.com/office/drawing/2014/main" id="{6991526D-FF41-4918-BC1D-B1ACE69DD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4413250"/>
            <a:ext cx="50235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</a:t>
            </a:r>
          </a:p>
        </p:txBody>
      </p:sp>
      <p:sp>
        <p:nvSpPr>
          <p:cNvPr id="119851" name="Text Box 15">
            <a:extLst>
              <a:ext uri="{FF2B5EF4-FFF2-40B4-BE49-F238E27FC236}">
                <a16:creationId xmlns:a16="http://schemas.microsoft.com/office/drawing/2014/main" id="{63AE3ADF-2C1A-4994-A332-C34216DB8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4710113"/>
            <a:ext cx="6690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flight</a:t>
            </a:r>
          </a:p>
        </p:txBody>
      </p:sp>
      <p:sp>
        <p:nvSpPr>
          <p:cNvPr id="119852" name="Line 16">
            <a:extLst>
              <a:ext uri="{FF2B5EF4-FFF2-40B4-BE49-F238E27FC236}">
                <a16:creationId xmlns:a16="http://schemas.microsoft.com/office/drawing/2014/main" id="{187B2589-09AD-4823-9704-E37C29846E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1588" y="3138488"/>
            <a:ext cx="619125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53" name="Line 17">
            <a:extLst>
              <a:ext uri="{FF2B5EF4-FFF2-40B4-BE49-F238E27FC236}">
                <a16:creationId xmlns:a16="http://schemas.microsoft.com/office/drawing/2014/main" id="{1CED5BF1-66AF-449B-AB8A-83F9D789C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8050" y="3398838"/>
            <a:ext cx="354013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54" name="Line 18">
            <a:extLst>
              <a:ext uri="{FF2B5EF4-FFF2-40B4-BE49-F238E27FC236}">
                <a16:creationId xmlns:a16="http://schemas.microsoft.com/office/drawing/2014/main" id="{59308679-CA97-4443-9389-B592B3075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3408363"/>
            <a:ext cx="652462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55" name="Line 19">
            <a:extLst>
              <a:ext uri="{FF2B5EF4-FFF2-40B4-BE49-F238E27FC236}">
                <a16:creationId xmlns:a16="http://schemas.microsoft.com/office/drawing/2014/main" id="{E9C936FD-91B7-4C4C-8F31-78A79E8EF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3838575"/>
            <a:ext cx="9525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56" name="Line 20">
            <a:extLst>
              <a:ext uri="{FF2B5EF4-FFF2-40B4-BE49-F238E27FC236}">
                <a16:creationId xmlns:a16="http://schemas.microsoft.com/office/drawing/2014/main" id="{E30AAB26-B5AF-4B05-8DE4-30CDA9DA8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2275" y="3798888"/>
            <a:ext cx="2032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57" name="Line 21">
            <a:extLst>
              <a:ext uri="{FF2B5EF4-FFF2-40B4-BE49-F238E27FC236}">
                <a16:creationId xmlns:a16="http://schemas.microsoft.com/office/drawing/2014/main" id="{3251D4E6-4E0F-4B22-A3CE-5F0EC194D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808413"/>
            <a:ext cx="422275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58" name="Line 22">
            <a:extLst>
              <a:ext uri="{FF2B5EF4-FFF2-40B4-BE49-F238E27FC236}">
                <a16:creationId xmlns:a16="http://schemas.microsoft.com/office/drawing/2014/main" id="{43380340-84E6-4C6C-9199-55CE9BA44B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0350" y="4179888"/>
            <a:ext cx="144463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59" name="Text Box 25">
            <a:extLst>
              <a:ext uri="{FF2B5EF4-FFF2-40B4-BE49-F238E27FC236}">
                <a16:creationId xmlns:a16="http://schemas.microsoft.com/office/drawing/2014/main" id="{FC2D3161-05A6-41DB-B5A2-6144739CA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4357688"/>
            <a:ext cx="7331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Noun</a:t>
            </a:r>
          </a:p>
        </p:txBody>
      </p:sp>
      <p:sp>
        <p:nvSpPr>
          <p:cNvPr id="119860" name="Line 26">
            <a:extLst>
              <a:ext uri="{FF2B5EF4-FFF2-40B4-BE49-F238E27FC236}">
                <a16:creationId xmlns:a16="http://schemas.microsoft.com/office/drawing/2014/main" id="{019DD54C-B7E9-4BEA-BC5A-2EAD65DC0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2350" y="4206875"/>
            <a:ext cx="13335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61" name="Line 27">
            <a:extLst>
              <a:ext uri="{FF2B5EF4-FFF2-40B4-BE49-F238E27FC236}">
                <a16:creationId xmlns:a16="http://schemas.microsoft.com/office/drawing/2014/main" id="{0A9DCB40-80F5-4900-AADD-E6D942A53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50" y="4595813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62" name="Line 28">
            <a:extLst>
              <a:ext uri="{FF2B5EF4-FFF2-40B4-BE49-F238E27FC236}">
                <a16:creationId xmlns:a16="http://schemas.microsoft.com/office/drawing/2014/main" id="{7175B2E2-7D65-4198-BE2D-DC4EA0B74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238" y="4183063"/>
            <a:ext cx="182562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63" name="Line 29">
            <a:extLst>
              <a:ext uri="{FF2B5EF4-FFF2-40B4-BE49-F238E27FC236}">
                <a16:creationId xmlns:a16="http://schemas.microsoft.com/office/drawing/2014/main" id="{AD73E37E-5E52-4018-9128-E3F9C74FE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183063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64" name="Line 30">
            <a:extLst>
              <a:ext uri="{FF2B5EF4-FFF2-40B4-BE49-F238E27FC236}">
                <a16:creationId xmlns:a16="http://schemas.microsoft.com/office/drawing/2014/main" id="{9F207069-813E-4280-9B51-7FDFFEA8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3" y="4592638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65" name="Line 31">
            <a:extLst>
              <a:ext uri="{FF2B5EF4-FFF2-40B4-BE49-F238E27FC236}">
                <a16:creationId xmlns:a16="http://schemas.microsoft.com/office/drawing/2014/main" id="{6F9963B8-A282-4184-9F74-9C7484747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8" y="4583113"/>
            <a:ext cx="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66" name="Line 32">
            <a:extLst>
              <a:ext uri="{FF2B5EF4-FFF2-40B4-BE49-F238E27FC236}">
                <a16:creationId xmlns:a16="http://schemas.microsoft.com/office/drawing/2014/main" id="{CE1533B1-D84E-4C19-89B7-0194271F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2413" y="49736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867" name="Text Box 5">
            <a:extLst>
              <a:ext uri="{FF2B5EF4-FFF2-40B4-BE49-F238E27FC236}">
                <a16:creationId xmlns:a16="http://schemas.microsoft.com/office/drawing/2014/main" id="{FEB60A34-A7F7-466D-A12C-2FBAE273B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2300288"/>
            <a:ext cx="33564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</a:t>
            </a:r>
          </a:p>
        </p:txBody>
      </p:sp>
      <p:sp>
        <p:nvSpPr>
          <p:cNvPr id="119868" name="Text Box 5">
            <a:extLst>
              <a:ext uri="{FF2B5EF4-FFF2-40B4-BE49-F238E27FC236}">
                <a16:creationId xmlns:a16="http://schemas.microsoft.com/office/drawing/2014/main" id="{30A3A63A-472F-40CD-9C50-06ADA48C3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833688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</a:t>
            </a:r>
          </a:p>
        </p:txBody>
      </p:sp>
      <p:cxnSp>
        <p:nvCxnSpPr>
          <p:cNvPr id="119869" name="Straight Connector 53">
            <a:extLst>
              <a:ext uri="{FF2B5EF4-FFF2-40B4-BE49-F238E27FC236}">
                <a16:creationId xmlns:a16="http://schemas.microsoft.com/office/drawing/2014/main" id="{157BF26C-5B81-4B28-873E-0C8390BED2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10213" y="2719387"/>
            <a:ext cx="3810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70" name="Text Box 5">
            <a:extLst>
              <a:ext uri="{FF2B5EF4-FFF2-40B4-BE49-F238E27FC236}">
                <a16:creationId xmlns:a16="http://schemas.microsoft.com/office/drawing/2014/main" id="{73CB66CF-CF62-492C-B95A-F6A5D9B5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3824288"/>
            <a:ext cx="4895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</a:t>
            </a:r>
          </a:p>
        </p:txBody>
      </p:sp>
      <p:cxnSp>
        <p:nvCxnSpPr>
          <p:cNvPr id="119871" name="Straight Connector 56">
            <a:extLst>
              <a:ext uri="{FF2B5EF4-FFF2-40B4-BE49-F238E27FC236}">
                <a16:creationId xmlns:a16="http://schemas.microsoft.com/office/drawing/2014/main" id="{CE2814D9-BA4E-4E36-930C-6706767BCC8A}"/>
              </a:ext>
            </a:extLst>
          </p:cNvPr>
          <p:cNvCxnSpPr>
            <a:cxnSpLocks noChangeShapeType="1"/>
            <a:stCxn id="119868" idx="2"/>
          </p:cNvCxnSpPr>
          <p:nvPr/>
        </p:nvCxnSpPr>
        <p:spPr bwMode="auto">
          <a:xfrm>
            <a:off x="5716880" y="3205201"/>
            <a:ext cx="1520533" cy="84927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3995" name="Picture 91" descr="MCj04347130000[1]">
            <a:extLst>
              <a:ext uri="{FF2B5EF4-FFF2-40B4-BE49-F238E27FC236}">
                <a16:creationId xmlns:a16="http://schemas.microsoft.com/office/drawing/2014/main" id="{03DA1CD5-DB16-45CD-AECB-68060452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6" name="Picture 92" descr="MCj04347130000[1]">
            <a:extLst>
              <a:ext uri="{FF2B5EF4-FFF2-40B4-BE49-F238E27FC236}">
                <a16:creationId xmlns:a16="http://schemas.microsoft.com/office/drawing/2014/main" id="{63BA4020-E4C9-4CDE-A6C5-31BF8032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4724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7" name="Picture 93" descr="MCj04347130000[1]">
            <a:extLst>
              <a:ext uri="{FF2B5EF4-FFF2-40B4-BE49-F238E27FC236}">
                <a16:creationId xmlns:a16="http://schemas.microsoft.com/office/drawing/2014/main" id="{6F7CA810-7FD6-4701-965D-88CEF5A78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8" name="Picture 94" descr="MCj04347130000[1]">
            <a:extLst>
              <a:ext uri="{FF2B5EF4-FFF2-40B4-BE49-F238E27FC236}">
                <a16:creationId xmlns:a16="http://schemas.microsoft.com/office/drawing/2014/main" id="{55E2686F-2E05-4833-8DD8-7419C012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343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99" name="Picture 95" descr="MCj04347130000[1]">
            <a:extLst>
              <a:ext uri="{FF2B5EF4-FFF2-40B4-BE49-F238E27FC236}">
                <a16:creationId xmlns:a16="http://schemas.microsoft.com/office/drawing/2014/main" id="{792D7ED4-7457-4314-B970-AF31A3EE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43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0" name="Picture 96" descr="MCj04347130000[1]">
            <a:extLst>
              <a:ext uri="{FF2B5EF4-FFF2-40B4-BE49-F238E27FC236}">
                <a16:creationId xmlns:a16="http://schemas.microsoft.com/office/drawing/2014/main" id="{19B8CAE7-DC4B-4374-8837-461B6866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1" name="Picture 97" descr="MCj04347130000[1]">
            <a:extLst>
              <a:ext uri="{FF2B5EF4-FFF2-40B4-BE49-F238E27FC236}">
                <a16:creationId xmlns:a16="http://schemas.microsoft.com/office/drawing/2014/main" id="{D3B57E69-287F-4C7B-98FC-C35F7CD9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100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2" name="Picture 98" descr="MCj04347130000[1]">
            <a:extLst>
              <a:ext uri="{FF2B5EF4-FFF2-40B4-BE49-F238E27FC236}">
                <a16:creationId xmlns:a16="http://schemas.microsoft.com/office/drawing/2014/main" id="{B6EE7D92-59BC-4095-B41E-80FC3C82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62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3" name="Picture 99" descr="MCj04347130000[1]">
            <a:extLst>
              <a:ext uri="{FF2B5EF4-FFF2-40B4-BE49-F238E27FC236}">
                <a16:creationId xmlns:a16="http://schemas.microsoft.com/office/drawing/2014/main" id="{6464DFC0-6CB2-4253-B247-504C1D2C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4" name="Picture 100" descr="MCj04347130000[1]">
            <a:extLst>
              <a:ext uri="{FF2B5EF4-FFF2-40B4-BE49-F238E27FC236}">
                <a16:creationId xmlns:a16="http://schemas.microsoft.com/office/drawing/2014/main" id="{0F2ED1FA-9CF6-4DE0-84EF-4031F602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5" name="Picture 101" descr="MCj04347130000[1]">
            <a:extLst>
              <a:ext uri="{FF2B5EF4-FFF2-40B4-BE49-F238E27FC236}">
                <a16:creationId xmlns:a16="http://schemas.microsoft.com/office/drawing/2014/main" id="{0279A795-9C74-49B0-AB60-9AD550AD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6" name="Picture 102" descr="MCj04347130000[1]">
            <a:extLst>
              <a:ext uri="{FF2B5EF4-FFF2-40B4-BE49-F238E27FC236}">
                <a16:creationId xmlns:a16="http://schemas.microsoft.com/office/drawing/2014/main" id="{75448DB1-170A-4061-82A0-B5ECEE6B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7" name="Picture 103" descr="MCj04347130000[1]">
            <a:extLst>
              <a:ext uri="{FF2B5EF4-FFF2-40B4-BE49-F238E27FC236}">
                <a16:creationId xmlns:a16="http://schemas.microsoft.com/office/drawing/2014/main" id="{B49AAA06-0C07-427E-BCEB-DFC9111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8" name="Picture 104" descr="MCj04347130000[1]">
            <a:extLst>
              <a:ext uri="{FF2B5EF4-FFF2-40B4-BE49-F238E27FC236}">
                <a16:creationId xmlns:a16="http://schemas.microsoft.com/office/drawing/2014/main" id="{864FC70E-91F8-444A-93F9-D3DCBB24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2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9" name="Picture 105" descr="MCj04347130000[1]">
            <a:extLst>
              <a:ext uri="{FF2B5EF4-FFF2-40B4-BE49-F238E27FC236}">
                <a16:creationId xmlns:a16="http://schemas.microsoft.com/office/drawing/2014/main" id="{1F5D143F-DE1E-4B5E-A7B3-DD362AA8E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0" name="Picture 106" descr="MCj04347130000[1]">
            <a:extLst>
              <a:ext uri="{FF2B5EF4-FFF2-40B4-BE49-F238E27FC236}">
                <a16:creationId xmlns:a16="http://schemas.microsoft.com/office/drawing/2014/main" id="{60F5D165-C836-483F-A568-BD6593AC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1" name="Picture 107" descr="MCj04347130000[1]">
            <a:extLst>
              <a:ext uri="{FF2B5EF4-FFF2-40B4-BE49-F238E27FC236}">
                <a16:creationId xmlns:a16="http://schemas.microsoft.com/office/drawing/2014/main" id="{A2DA0612-B2F5-42CB-AE89-3C79948C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2" name="Picture 108" descr="MCj04347130000[1]">
            <a:extLst>
              <a:ext uri="{FF2B5EF4-FFF2-40B4-BE49-F238E27FC236}">
                <a16:creationId xmlns:a16="http://schemas.microsoft.com/office/drawing/2014/main" id="{8EC4EA61-8598-4605-9D9D-3A99914D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3" name="Picture 109" descr="MCj04347130000[1]">
            <a:extLst>
              <a:ext uri="{FF2B5EF4-FFF2-40B4-BE49-F238E27FC236}">
                <a16:creationId xmlns:a16="http://schemas.microsoft.com/office/drawing/2014/main" id="{1EC99A2A-5B68-4439-B67C-C4BD583D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14" name="Picture 110" descr="MCj04347130000[1]">
            <a:extLst>
              <a:ext uri="{FF2B5EF4-FFF2-40B4-BE49-F238E27FC236}">
                <a16:creationId xmlns:a16="http://schemas.microsoft.com/office/drawing/2014/main" id="{4BB73B4F-A5C7-4041-A27C-CEA0214B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2682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92" name="Text Box 111">
            <a:extLst>
              <a:ext uri="{FF2B5EF4-FFF2-40B4-BE49-F238E27FC236}">
                <a16:creationId xmlns:a16="http://schemas.microsoft.com/office/drawing/2014/main" id="{ACEBDB59-EA59-41F1-9542-C42AD7B64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446713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# Constituents: 12</a:t>
            </a:r>
          </a:p>
        </p:txBody>
      </p:sp>
      <p:sp>
        <p:nvSpPr>
          <p:cNvPr id="119893" name="Text Box 112">
            <a:extLst>
              <a:ext uri="{FF2B5EF4-FFF2-40B4-BE49-F238E27FC236}">
                <a16:creationId xmlns:a16="http://schemas.microsoft.com/office/drawing/2014/main" id="{A80B03D9-90CD-4EA8-9E62-202BF797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410200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# Constituents: 12</a:t>
            </a:r>
          </a:p>
        </p:txBody>
      </p:sp>
      <p:sp>
        <p:nvSpPr>
          <p:cNvPr id="124017" name="Text Box 113">
            <a:extLst>
              <a:ext uri="{FF2B5EF4-FFF2-40B4-BE49-F238E27FC236}">
                <a16:creationId xmlns:a16="http://schemas.microsoft.com/office/drawing/2014/main" id="{53901270-742F-479C-A367-5F1F2AF7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# Correct Constituents: 10</a:t>
            </a:r>
          </a:p>
        </p:txBody>
      </p:sp>
      <p:sp>
        <p:nvSpPr>
          <p:cNvPr id="119895" name="Text Box 114">
            <a:extLst>
              <a:ext uri="{FF2B5EF4-FFF2-40B4-BE49-F238E27FC236}">
                <a16:creationId xmlns:a16="http://schemas.microsoft.com/office/drawing/2014/main" id="{3D9B74DB-CFF9-4EE0-88B4-7DC1FC7B1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019" name="Text Box 115">
            <a:extLst>
              <a:ext uri="{FF2B5EF4-FFF2-40B4-BE49-F238E27FC236}">
                <a16:creationId xmlns:a16="http://schemas.microsoft.com/office/drawing/2014/main" id="{4BF0E376-9C1E-44F3-BA08-EF5D18F75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Recall = 10/12= 83.3%</a:t>
            </a:r>
          </a:p>
        </p:txBody>
      </p:sp>
      <p:sp>
        <p:nvSpPr>
          <p:cNvPr id="124020" name="Text Box 116">
            <a:extLst>
              <a:ext uri="{FF2B5EF4-FFF2-40B4-BE49-F238E27FC236}">
                <a16:creationId xmlns:a16="http://schemas.microsoft.com/office/drawing/2014/main" id="{1BCE98F6-A50D-4CD1-A83D-DCFECAE6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172200"/>
            <a:ext cx="276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Precision = 10/12=83.3%</a:t>
            </a:r>
          </a:p>
        </p:txBody>
      </p:sp>
      <p:sp>
        <p:nvSpPr>
          <p:cNvPr id="124021" name="Text Box 117">
            <a:extLst>
              <a:ext uri="{FF2B5EF4-FFF2-40B4-BE49-F238E27FC236}">
                <a16:creationId xmlns:a16="http://schemas.microsoft.com/office/drawing/2014/main" id="{AC8B21B4-7231-4876-B888-26AA679D2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6502653"/>
            <a:ext cx="2217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</a:rPr>
              <a:t>-measure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83.3%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3C030-3BAC-4F3E-A2E9-F2270452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632-EF96-41B2-9F7D-00C918AD4B20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7" grpId="0"/>
      <p:bldP spid="124019" grpId="0"/>
      <p:bldP spid="124020" grpId="0"/>
      <p:bldP spid="1240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Alternate to PCFG parsing</a:t>
            </a:r>
          </a:p>
          <a:p>
            <a:r>
              <a:rPr lang="en-US" dirty="0"/>
              <a:t>Amenable to neural networks </a:t>
            </a:r>
          </a:p>
          <a:p>
            <a:r>
              <a:rPr lang="en-US" dirty="0"/>
              <a:t>Deterministically builds a parse incrementally, bottom up, and left to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41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buffer of input words and a stack of constructed constituents</a:t>
            </a:r>
          </a:p>
          <a:p>
            <a:r>
              <a:rPr lang="en-US" dirty="0"/>
              <a:t>Perform sequence of operations/actions: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Shift</a:t>
            </a:r>
            <a:r>
              <a:rPr lang="en-US" dirty="0"/>
              <a:t>: Push the next word in the buffer onto the stack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Reduce</a:t>
            </a:r>
            <a:r>
              <a:rPr lang="en-US" dirty="0"/>
              <a:t>: Replace a set of the top elements on the stack with a constituent composed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58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328" y="2518300"/>
            <a:ext cx="337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Bob eats 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17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2986163-E513-44EF-9203-B7E457ED03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Parsing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21A5F1-D6A0-428A-B080-9EA1266B1E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Given a sentence and a CFG, determine if the sentence can be generated by the CFG and if so return the parse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not, then the sentence is not a legal sentence of English (or the subset of English captured by the CFG)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there are more than one way to generate the sentence (i.e. there are multiple parse trees) then the sentence is ambiguous</a:t>
            </a:r>
          </a:p>
        </p:txBody>
      </p:sp>
    </p:spTree>
    <p:extLst>
      <p:ext uri="{BB962C8B-B14F-4D97-AF65-F5344CB8AC3E}">
        <p14:creationId xmlns:p14="http://schemas.microsoft.com/office/powerpoint/2010/main" val="2947874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626" y="2518300"/>
            <a:ext cx="2686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eats 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5061" y="1607140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4088" y="304152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143771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08" y="2482457"/>
            <a:ext cx="2686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eats 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7409" y="1607140"/>
            <a:ext cx="481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Reduce(Bob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NP)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7199" y="3091826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(NP Bob)</a:t>
            </a:r>
          </a:p>
        </p:txBody>
      </p:sp>
    </p:spTree>
    <p:extLst>
      <p:ext uri="{BB962C8B-B14F-4D97-AF65-F5344CB8AC3E}">
        <p14:creationId xmlns:p14="http://schemas.microsoft.com/office/powerpoint/2010/main" val="3776034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51" y="2447278"/>
            <a:ext cx="204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7410" y="1607140"/>
            <a:ext cx="338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4928" y="304152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8170" y="3478005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(NP Bob)</a:t>
            </a:r>
          </a:p>
        </p:txBody>
      </p:sp>
    </p:spTree>
    <p:extLst>
      <p:ext uri="{BB962C8B-B14F-4D97-AF65-F5344CB8AC3E}">
        <p14:creationId xmlns:p14="http://schemas.microsoft.com/office/powerpoint/2010/main" val="1088309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402" y="2518300"/>
            <a:ext cx="2040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7410" y="160714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Reduce(eats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0554" y="304152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(VB eats)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8170" y="3478005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(NP Bob)</a:t>
            </a:r>
          </a:p>
        </p:txBody>
      </p:sp>
    </p:spTree>
    <p:extLst>
      <p:ext uri="{BB962C8B-B14F-4D97-AF65-F5344CB8AC3E}">
        <p14:creationId xmlns:p14="http://schemas.microsoft.com/office/powerpoint/2010/main" val="24110791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93" y="2447279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6522" y="1615737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1727" y="351055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(VB eats)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9343" y="3947042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(NP Bob)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1328" y="304152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pasta</a:t>
            </a:r>
          </a:p>
        </p:txBody>
      </p:sp>
    </p:spTree>
    <p:extLst>
      <p:ext uri="{BB962C8B-B14F-4D97-AF65-F5344CB8AC3E}">
        <p14:creationId xmlns:p14="http://schemas.microsoft.com/office/powerpoint/2010/main" val="13909790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644" y="2518300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869" y="1626627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Reduce(pasta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 NP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1727" y="351055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(VB eats)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9343" y="3947042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(NP Bob)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2857" y="3041520"/>
            <a:ext cx="1787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(NP pasta)</a:t>
            </a:r>
          </a:p>
        </p:txBody>
      </p:sp>
    </p:spTree>
    <p:extLst>
      <p:ext uri="{BB962C8B-B14F-4D97-AF65-F5344CB8AC3E}">
        <p14:creationId xmlns:p14="http://schemas.microsoft.com/office/powerpoint/2010/main" val="3077427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95" y="2518300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560" y="1634232"/>
            <a:ext cx="515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Reduce(VB NP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 VP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787" y="3564740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(NP Bob)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1890" y="3041520"/>
            <a:ext cx="39490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(VP (VB eats)(NP pasta))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4258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075" y="2518300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Buffer: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560" y="1634232"/>
            <a:ext cx="515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Reduce(S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 NP VP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0245" y="2957182"/>
            <a:ext cx="5944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(S (NP Bob) (VP (VB eats)(NP pasta)))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5130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 each step, requires to choose an action: shift or reduce </a:t>
            </a:r>
          </a:p>
          <a:p>
            <a:pPr lvl="1"/>
            <a:r>
              <a:rPr lang="en-US" sz="2400" dirty="0"/>
              <a:t>There could be multiple reduce actions</a:t>
            </a:r>
          </a:p>
          <a:p>
            <a:r>
              <a:rPr lang="en-US" sz="2800" dirty="0"/>
              <a:t>This can be formulated as a series of classification steps </a:t>
            </a:r>
          </a:p>
          <a:p>
            <a:r>
              <a:rPr lang="en-US" sz="2800" dirty="0"/>
              <a:t>Could use a neural network (or any ML method)</a:t>
            </a:r>
          </a:p>
          <a:p>
            <a:pPr lvl="1"/>
            <a:r>
              <a:rPr lang="en-US" sz="2400" dirty="0"/>
              <a:t>With NN, advantages of embeddings can be used</a:t>
            </a:r>
            <a:endParaRPr lang="en-US" dirty="0"/>
          </a:p>
          <a:p>
            <a:r>
              <a:rPr lang="en-US" sz="2800" dirty="0"/>
              <a:t>Inputs for classification:</a:t>
            </a:r>
          </a:p>
          <a:p>
            <a:pPr lvl="1"/>
            <a:r>
              <a:rPr lang="en-US" sz="2400" dirty="0"/>
              <a:t>Current buffer (including next words; POS tags)</a:t>
            </a:r>
          </a:p>
          <a:p>
            <a:pPr lvl="1"/>
            <a:r>
              <a:rPr lang="en-US" sz="2400" dirty="0"/>
              <a:t>Current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53280-E9B5-4529-AC08-074397BE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FB671B-EB42-4433-9C7E-385A85C62F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Parsing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A20BD8-4575-43F2-B84C-A765CF9406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Parsing involves searching the space of derivations for one that derives the given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8000"/>
                </a:solidFill>
              </a:rPr>
              <a:t>Top-down Parsing: </a:t>
            </a:r>
            <a:r>
              <a:rPr lang="en-US" altLang="en-US" dirty="0"/>
              <a:t>Start searching the space of derivations from the start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8000"/>
                </a:solidFill>
              </a:rPr>
              <a:t>Bottom-up Parsing: </a:t>
            </a:r>
            <a:r>
              <a:rPr lang="en-US" altLang="en-US" dirty="0"/>
              <a:t>Start searching the space of derivations from the terminal symbols in the string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7EF68E1A-3686-47B7-9530-8B84FE5A68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Parsing Using </a:t>
            </a:r>
            <a:br>
              <a:rPr lang="en-US" altLang="en-US" dirty="0"/>
            </a:br>
            <a:r>
              <a:rPr lang="en-US" altLang="en-US" dirty="0"/>
              <a:t>Dynamic Programming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C03AD130-7459-4D71-9962-58B5548CFC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To avoid extensive repeated work, parsing algorithm must cache intermediate results, i.e. completed phrases</a:t>
            </a:r>
          </a:p>
          <a:p>
            <a:pPr lvl="1" eaLnBrk="1" hangingPunct="1"/>
            <a:r>
              <a:rPr lang="en-US" altLang="en-US" sz="2400" dirty="0"/>
              <a:t>This is an example of dynamic programming</a:t>
            </a:r>
          </a:p>
          <a:p>
            <a:pPr eaLnBrk="1" hangingPunct="1"/>
            <a:r>
              <a:rPr lang="en-US" altLang="en-US" sz="2800" dirty="0"/>
              <a:t>Dynamic programming algorithms based on top-down or bottom-up search can achieve O(</a:t>
            </a:r>
            <a:r>
              <a:rPr lang="en-US" altLang="en-US" sz="2800" i="1" dirty="0"/>
              <a:t>n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) time where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the length of the input string</a:t>
            </a:r>
          </a:p>
          <a:p>
            <a:pPr lvl="1" eaLnBrk="1" hangingPunct="1"/>
            <a:r>
              <a:rPr lang="en-US" altLang="en-US" sz="2400" dirty="0"/>
              <a:t>Without dynamic programming it will not be a polynomial time algorithm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6B1D520-F364-44A5-9E7A-5B3ADB997CED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FEB2B6-F0D3-45FA-BDD6-5C6864D2C6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6583</Words>
  <Application>Microsoft Office PowerPoint</Application>
  <PresentationFormat>On-screen Show (4:3)</PresentationFormat>
  <Paragraphs>1779</Paragraphs>
  <Slides>78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Cambria Math</vt:lpstr>
      <vt:lpstr>Helvetica</vt:lpstr>
      <vt:lpstr>Times New Roman</vt:lpstr>
      <vt:lpstr>Office Theme</vt:lpstr>
      <vt:lpstr>Blank Presentation</vt:lpstr>
      <vt:lpstr>models</vt:lpstr>
      <vt:lpstr>Natural Language Processing</vt:lpstr>
      <vt:lpstr>Syntactic Parsing</vt:lpstr>
      <vt:lpstr>Recall: Context Free Grammars (CFG)</vt:lpstr>
      <vt:lpstr>Simple CFG for ATIS English</vt:lpstr>
      <vt:lpstr>Sentence Generation </vt:lpstr>
      <vt:lpstr>CFG for a Language</vt:lpstr>
      <vt:lpstr>Parsing</vt:lpstr>
      <vt:lpstr>Parsing</vt:lpstr>
      <vt:lpstr>Parsing Using  Dynamic Programming</vt:lpstr>
      <vt:lpstr>Dynamic Programming Parsing Methods</vt:lpstr>
      <vt:lpstr>CKY Parsing</vt:lpstr>
      <vt:lpstr>PowerPoint Presentation</vt:lpstr>
      <vt:lpstr>Conversion to Chomsky Normal Form </vt:lpstr>
      <vt:lpstr>Conversion to Chomsky Normal Form </vt:lpstr>
      <vt:lpstr>Conversion to Chomsky Normal Form </vt:lpstr>
      <vt:lpstr> ATIS Grammar Conversion</vt:lpstr>
      <vt:lpstr>CKY Parsing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CKY Parser</vt:lpstr>
      <vt:lpstr>Post-processing CNF  Parse Trees</vt:lpstr>
      <vt:lpstr>Syntactic Ambiguity</vt:lpstr>
      <vt:lpstr>Statistical Parsing</vt:lpstr>
      <vt:lpstr>Probabilistic Context Free Grammar (PCFG)</vt:lpstr>
      <vt:lpstr>Simple PCFG for ATIS English</vt:lpstr>
      <vt:lpstr>Sentence Probability</vt:lpstr>
      <vt:lpstr>Syntactic Disambiguation</vt:lpstr>
      <vt:lpstr>Sentence Probability</vt:lpstr>
      <vt:lpstr>PCFG Tasks</vt:lpstr>
      <vt:lpstr>Probabilistic CKY</vt:lpstr>
      <vt:lpstr>Conversion to Chomsky Normal Form </vt:lpstr>
      <vt:lpstr>Conversion to Chomsky Normal Form </vt:lpstr>
      <vt:lpstr>Conversion to Chomsky Normal Form </vt:lpstr>
      <vt:lpstr> Probabilistic Grammar Conversion</vt:lpstr>
      <vt:lpstr>Probabilistic CKY Parser</vt:lpstr>
      <vt:lpstr>Probabilistic CKY Parser</vt:lpstr>
      <vt:lpstr>Probabilistic CKY Parser</vt:lpstr>
      <vt:lpstr>Probabilistic CKY Parser</vt:lpstr>
      <vt:lpstr>Probabilistic CKY Parser</vt:lpstr>
      <vt:lpstr>Probabilistic CKY Parser</vt:lpstr>
      <vt:lpstr>Probabilistic CKY Parser</vt:lpstr>
      <vt:lpstr>Probabilistic CKY Parser</vt:lpstr>
      <vt:lpstr>Probabilistic CKY Parser</vt:lpstr>
      <vt:lpstr>Probabilistic CKY Parser</vt:lpstr>
      <vt:lpstr>Treebanks</vt:lpstr>
      <vt:lpstr>Estimating Production Probabilities</vt:lpstr>
      <vt:lpstr>Unlexicalized PCFG Limitation</vt:lpstr>
      <vt:lpstr>Head Words</vt:lpstr>
      <vt:lpstr>Lexicalized Productions</vt:lpstr>
      <vt:lpstr>Lexicalized Productions</vt:lpstr>
      <vt:lpstr>Parsing Evaluation Metrics</vt:lpstr>
      <vt:lpstr>Constituents</vt:lpstr>
      <vt:lpstr>Constituents</vt:lpstr>
      <vt:lpstr>Computing Evaluation Metrics</vt:lpstr>
      <vt:lpstr>Shift Reduce Parser</vt:lpstr>
      <vt:lpstr>Shift Reduce Parser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Shift Reduce Parsing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873</cp:revision>
  <dcterms:created xsi:type="dcterms:W3CDTF">2010-08-30T20:07:57Z</dcterms:created>
  <dcterms:modified xsi:type="dcterms:W3CDTF">2023-12-11T22:19:55Z</dcterms:modified>
</cp:coreProperties>
</file>