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68" r:id="rId3"/>
    <p:sldId id="369" r:id="rId4"/>
    <p:sldId id="527" r:id="rId5"/>
    <p:sldId id="528" r:id="rId6"/>
    <p:sldId id="529" r:id="rId7"/>
    <p:sldId id="534" r:id="rId8"/>
    <p:sldId id="530" r:id="rId9"/>
    <p:sldId id="370" r:id="rId10"/>
    <p:sldId id="515" r:id="rId11"/>
    <p:sldId id="516" r:id="rId12"/>
    <p:sldId id="521" r:id="rId13"/>
    <p:sldId id="522" r:id="rId14"/>
    <p:sldId id="523" r:id="rId15"/>
    <p:sldId id="524" r:id="rId16"/>
    <p:sldId id="525" r:id="rId17"/>
    <p:sldId id="535" r:id="rId18"/>
    <p:sldId id="536" r:id="rId19"/>
    <p:sldId id="537" r:id="rId20"/>
    <p:sldId id="538" r:id="rId21"/>
    <p:sldId id="541" r:id="rId22"/>
    <p:sldId id="540" r:id="rId23"/>
    <p:sldId id="542" r:id="rId24"/>
    <p:sldId id="543" r:id="rId25"/>
    <p:sldId id="564" r:id="rId26"/>
    <p:sldId id="544" r:id="rId27"/>
    <p:sldId id="563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270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489" r:id="rId46"/>
    <p:sldId id="279" r:id="rId47"/>
    <p:sldId id="561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7563-C6E8-4153-93C9-F3A88970C337}" v="520" dt="2023-11-06T19:51:25.757"/>
    <p1510:client id="{E89E6AB9-051A-4761-AC1E-8DA6EBB7977E}" v="81" dt="2023-11-06T22:46:32.1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44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BB97D23D-9D3C-476C-A7E9-DD017C08F4CC}"/>
    <pc:docChg chg="undo redo custSel addSld delSld modSld">
      <pc:chgData name="Rohit J Kate" userId="6acfeb0a-1742-4fee-9ad0-3462b52b7fdf" providerId="ADAL" clId="{BB97D23D-9D3C-476C-A7E9-DD017C08F4CC}" dt="2023-10-25T18:27:34.779" v="3299" actId="20577"/>
      <pc:docMkLst>
        <pc:docMk/>
      </pc:docMkLst>
      <pc:sldChg chg="modSp mod">
        <pc:chgData name="Rohit J Kate" userId="6acfeb0a-1742-4fee-9ad0-3462b52b7fdf" providerId="ADAL" clId="{BB97D23D-9D3C-476C-A7E9-DD017C08F4CC}" dt="2023-10-25T18:04:48.429" v="2823" actId="20577"/>
        <pc:sldMkLst>
          <pc:docMk/>
          <pc:sldMk cId="0" sldId="343"/>
        </pc:sldMkLst>
        <pc:spChg chg="mod">
          <ac:chgData name="Rohit J Kate" userId="6acfeb0a-1742-4fee-9ad0-3462b52b7fdf" providerId="ADAL" clId="{BB97D23D-9D3C-476C-A7E9-DD017C08F4CC}" dt="2023-10-25T18:04:37.098" v="281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BB97D23D-9D3C-476C-A7E9-DD017C08F4CC}" dt="2023-10-25T18:04:48.429" v="2823" actId="20577"/>
          <ac:spMkLst>
            <pc:docMk/>
            <pc:sldMk cId="0" sldId="343"/>
            <ac:spMk id="39940" creationId="{CCE4119C-C30A-4803-99A3-C6AF602AC734}"/>
          </ac:spMkLst>
        </pc:spChg>
      </pc:sldChg>
      <pc:sldChg chg="modSp mod">
        <pc:chgData name="Rohit J Kate" userId="6acfeb0a-1742-4fee-9ad0-3462b52b7fdf" providerId="ADAL" clId="{BB97D23D-9D3C-476C-A7E9-DD017C08F4CC}" dt="2023-10-25T18:08:28.942" v="2886" actId="20577"/>
        <pc:sldMkLst>
          <pc:docMk/>
          <pc:sldMk cId="0" sldId="351"/>
        </pc:sldMkLst>
        <pc:spChg chg="mod">
          <ac:chgData name="Rohit J Kate" userId="6acfeb0a-1742-4fee-9ad0-3462b52b7fdf" providerId="ADAL" clId="{BB97D23D-9D3C-476C-A7E9-DD017C08F4CC}" dt="2023-10-25T18:08:28.942" v="2886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modSp mod modAnim">
        <pc:chgData name="Rohit J Kate" userId="6acfeb0a-1742-4fee-9ad0-3462b52b7fdf" providerId="ADAL" clId="{BB97D23D-9D3C-476C-A7E9-DD017C08F4CC}" dt="2023-10-25T18:12:03.445" v="3003"/>
        <pc:sldMkLst>
          <pc:docMk/>
          <pc:sldMk cId="0" sldId="353"/>
        </pc:sldMkLst>
        <pc:spChg chg="add mod">
          <ac:chgData name="Rohit J Kate" userId="6acfeb0a-1742-4fee-9ad0-3462b52b7fdf" providerId="ADAL" clId="{BB97D23D-9D3C-476C-A7E9-DD017C08F4CC}" dt="2023-10-25T18:10:01.415" v="2899" actId="114"/>
          <ac:spMkLst>
            <pc:docMk/>
            <pc:sldMk cId="0" sldId="353"/>
            <ac:spMk id="4" creationId="{C3FCF4A5-EFC8-74F0-674B-1340DDA50D13}"/>
          </ac:spMkLst>
        </pc:spChg>
        <pc:spChg chg="add mod">
          <ac:chgData name="Rohit J Kate" userId="6acfeb0a-1742-4fee-9ad0-3462b52b7fdf" providerId="ADAL" clId="{BB97D23D-9D3C-476C-A7E9-DD017C08F4CC}" dt="2023-10-25T18:10:13.645" v="2927" actId="20577"/>
          <ac:spMkLst>
            <pc:docMk/>
            <pc:sldMk cId="0" sldId="353"/>
            <ac:spMk id="6" creationId="{D65D9E71-1E70-E343-2AF8-6E2F7BED0E94}"/>
          </ac:spMkLst>
        </pc:spChg>
        <pc:spChg chg="add mod">
          <ac:chgData name="Rohit J Kate" userId="6acfeb0a-1742-4fee-9ad0-3462b52b7fdf" providerId="ADAL" clId="{BB97D23D-9D3C-476C-A7E9-DD017C08F4CC}" dt="2023-10-25T18:10:24.630" v="2954" actId="20577"/>
          <ac:spMkLst>
            <pc:docMk/>
            <pc:sldMk cId="0" sldId="353"/>
            <ac:spMk id="8" creationId="{F570CEDA-87DE-D329-8E90-F98D0D23E5F5}"/>
          </ac:spMkLst>
        </pc:spChg>
        <pc:spChg chg="mod">
          <ac:chgData name="Rohit J Kate" userId="6acfeb0a-1742-4fee-9ad0-3462b52b7fdf" providerId="ADAL" clId="{BB97D23D-9D3C-476C-A7E9-DD017C08F4CC}" dt="2023-10-25T18:11:00.746" v="2998" actId="20577"/>
          <ac:spMkLst>
            <pc:docMk/>
            <pc:sldMk cId="0" sldId="353"/>
            <ac:spMk id="8198" creationId="{44A4678C-B69E-446A-9095-D56898C7A4A8}"/>
          </ac:spMkLst>
        </pc:spChg>
        <pc:cxnChg chg="add">
          <ac:chgData name="Rohit J Kate" userId="6acfeb0a-1742-4fee-9ad0-3462b52b7fdf" providerId="ADAL" clId="{BB97D23D-9D3C-476C-A7E9-DD017C08F4CC}" dt="2023-10-25T18:09:45.131" v="2888" actId="11529"/>
          <ac:cxnSpMkLst>
            <pc:docMk/>
            <pc:sldMk cId="0" sldId="353"/>
            <ac:cxnSpMk id="3" creationId="{49C6BFFF-89FD-C40A-401A-262AFD87EF8A}"/>
          </ac:cxnSpMkLst>
        </pc:cxnChg>
        <pc:cxnChg chg="add mod">
          <ac:chgData name="Rohit J Kate" userId="6acfeb0a-1742-4fee-9ad0-3462b52b7fdf" providerId="ADAL" clId="{BB97D23D-9D3C-476C-A7E9-DD017C08F4CC}" dt="2023-10-25T18:10:09.713" v="2922" actId="1038"/>
          <ac:cxnSpMkLst>
            <pc:docMk/>
            <pc:sldMk cId="0" sldId="353"/>
            <ac:cxnSpMk id="5" creationId="{B35DF5C6-F8C6-15C8-E8B3-2A34D2136FF6}"/>
          </ac:cxnSpMkLst>
        </pc:cxnChg>
        <pc:cxnChg chg="add mod">
          <ac:chgData name="Rohit J Kate" userId="6acfeb0a-1742-4fee-9ad0-3462b52b7fdf" providerId="ADAL" clId="{BB97D23D-9D3C-476C-A7E9-DD017C08F4CC}" dt="2023-10-25T18:10:21.171" v="2949" actId="1038"/>
          <ac:cxnSpMkLst>
            <pc:docMk/>
            <pc:sldMk cId="0" sldId="353"/>
            <ac:cxnSpMk id="7" creationId="{D7A90CDB-FBFE-95B3-C390-E5D55AA5CD51}"/>
          </ac:cxnSpMkLst>
        </pc:cxnChg>
      </pc:sldChg>
      <pc:sldChg chg="del">
        <pc:chgData name="Rohit J Kate" userId="6acfeb0a-1742-4fee-9ad0-3462b52b7fdf" providerId="ADAL" clId="{BB97D23D-9D3C-476C-A7E9-DD017C08F4CC}" dt="2023-10-25T18:09:29.177" v="2887" actId="47"/>
        <pc:sldMkLst>
          <pc:docMk/>
          <pc:sldMk cId="0" sldId="354"/>
        </pc:sldMkLst>
      </pc:sldChg>
      <pc:sldChg chg="modSp mod">
        <pc:chgData name="Rohit J Kate" userId="6acfeb0a-1742-4fee-9ad0-3462b52b7fdf" providerId="ADAL" clId="{BB97D23D-9D3C-476C-A7E9-DD017C08F4CC}" dt="2023-10-25T18:13:55.508" v="3116" actId="20577"/>
        <pc:sldMkLst>
          <pc:docMk/>
          <pc:sldMk cId="0" sldId="356"/>
        </pc:sldMkLst>
        <pc:spChg chg="mod">
          <ac:chgData name="Rohit J Kate" userId="6acfeb0a-1742-4fee-9ad0-3462b52b7fdf" providerId="ADAL" clId="{BB97D23D-9D3C-476C-A7E9-DD017C08F4CC}" dt="2023-10-25T18:13:55.508" v="3116" actId="20577"/>
          <ac:spMkLst>
            <pc:docMk/>
            <pc:sldMk cId="0" sldId="356"/>
            <ac:spMk id="48131" creationId="{5231F524-499D-485F-82EB-3A46A6981D68}"/>
          </ac:spMkLst>
        </pc:spChg>
      </pc:sldChg>
      <pc:sldChg chg="modSp mod">
        <pc:chgData name="Rohit J Kate" userId="6acfeb0a-1742-4fee-9ad0-3462b52b7fdf" providerId="ADAL" clId="{BB97D23D-9D3C-476C-A7E9-DD017C08F4CC}" dt="2023-10-25T18:06:04.595" v="2832" actId="20577"/>
        <pc:sldMkLst>
          <pc:docMk/>
          <pc:sldMk cId="1556826881" sldId="362"/>
        </pc:sldMkLst>
        <pc:spChg chg="mod">
          <ac:chgData name="Rohit J Kate" userId="6acfeb0a-1742-4fee-9ad0-3462b52b7fdf" providerId="ADAL" clId="{BB97D23D-9D3C-476C-A7E9-DD017C08F4CC}" dt="2023-10-25T18:06:04.595" v="2832" actId="20577"/>
          <ac:spMkLst>
            <pc:docMk/>
            <pc:sldMk cId="1556826881" sldId="362"/>
            <ac:spMk id="3" creationId="{B12827A2-A223-40D2-9949-AE2F02835F6F}"/>
          </ac:spMkLst>
        </pc:spChg>
      </pc:sldChg>
      <pc:sldChg chg="modSp mod">
        <pc:chgData name="Rohit J Kate" userId="6acfeb0a-1742-4fee-9ad0-3462b52b7fdf" providerId="ADAL" clId="{BB97D23D-9D3C-476C-A7E9-DD017C08F4CC}" dt="2023-10-25T18:19:23.550" v="3289" actId="20577"/>
        <pc:sldMkLst>
          <pc:docMk/>
          <pc:sldMk cId="963636410" sldId="367"/>
        </pc:sldMkLst>
        <pc:spChg chg="mod">
          <ac:chgData name="Rohit J Kate" userId="6acfeb0a-1742-4fee-9ad0-3462b52b7fdf" providerId="ADAL" clId="{BB97D23D-9D3C-476C-A7E9-DD017C08F4CC}" dt="2023-10-25T18:17:03.192" v="3174" actId="14100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BB97D23D-9D3C-476C-A7E9-DD017C08F4CC}" dt="2023-10-25T18:19:23.550" v="3289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modSp mod">
        <pc:chgData name="Rohit J Kate" userId="6acfeb0a-1742-4fee-9ad0-3462b52b7fdf" providerId="ADAL" clId="{BB97D23D-9D3C-476C-A7E9-DD017C08F4CC}" dt="2023-10-25T17:38:11.967" v="1368" actId="20577"/>
        <pc:sldMkLst>
          <pc:docMk/>
          <pc:sldMk cId="3106657439" sldId="368"/>
        </pc:sldMkLst>
        <pc:spChg chg="mod">
          <ac:chgData name="Rohit J Kate" userId="6acfeb0a-1742-4fee-9ad0-3462b52b7fdf" providerId="ADAL" clId="{BB97D23D-9D3C-476C-A7E9-DD017C08F4CC}" dt="2023-10-25T17:38:11.967" v="1368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BB97D23D-9D3C-476C-A7E9-DD017C08F4CC}" dt="2023-10-25T17:41:00.168" v="1374" actId="20577"/>
        <pc:sldMkLst>
          <pc:docMk/>
          <pc:sldMk cId="853736546" sldId="369"/>
        </pc:sldMkLst>
        <pc:spChg chg="mod">
          <ac:chgData name="Rohit J Kate" userId="6acfeb0a-1742-4fee-9ad0-3462b52b7fdf" providerId="ADAL" clId="{BB97D23D-9D3C-476C-A7E9-DD017C08F4CC}" dt="2023-10-25T06:04:55.756" v="327" actId="20577"/>
          <ac:spMkLst>
            <pc:docMk/>
            <pc:sldMk cId="853736546" sldId="369"/>
            <ac:spMk id="2" creationId="{4589DF3F-1CDF-902F-CA49-E14ECA27AB28}"/>
          </ac:spMkLst>
        </pc:spChg>
        <pc:spChg chg="mod">
          <ac:chgData name="Rohit J Kate" userId="6acfeb0a-1742-4fee-9ad0-3462b52b7fdf" providerId="ADAL" clId="{BB97D23D-9D3C-476C-A7E9-DD017C08F4CC}" dt="2023-10-25T17:41:00.168" v="1374" actId="20577"/>
          <ac:spMkLst>
            <pc:docMk/>
            <pc:sldMk cId="853736546" sldId="369"/>
            <ac:spMk id="3" creationId="{3F5893EE-29FE-6807-32A2-72536CC767B3}"/>
          </ac:spMkLst>
        </pc:spChg>
      </pc:sldChg>
      <pc:sldChg chg="delSp modSp add mod modAnim">
        <pc:chgData name="Rohit J Kate" userId="6acfeb0a-1742-4fee-9ad0-3462b52b7fdf" providerId="ADAL" clId="{BB97D23D-9D3C-476C-A7E9-DD017C08F4CC}" dt="2023-10-25T06:13:04.853" v="437"/>
        <pc:sldMkLst>
          <pc:docMk/>
          <pc:sldMk cId="1028295120" sldId="515"/>
        </pc:sldMkLst>
        <pc:spChg chg="del">
          <ac:chgData name="Rohit J Kate" userId="6acfeb0a-1742-4fee-9ad0-3462b52b7fdf" providerId="ADAL" clId="{BB97D23D-9D3C-476C-A7E9-DD017C08F4CC}" dt="2023-10-25T06:05:31.388" v="353" actId="478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BB97D23D-9D3C-476C-A7E9-DD017C08F4CC}" dt="2023-10-25T06:07:53.621" v="386" actId="20577"/>
          <ac:spMkLst>
            <pc:docMk/>
            <pc:sldMk cId="1028295120" sldId="515"/>
            <ac:spMk id="5" creationId="{991049ED-6030-4CEF-B28E-44DBAD0D1088}"/>
          </ac:spMkLst>
        </pc:spChg>
        <pc:spChg chg="mod">
          <ac:chgData name="Rohit J Kate" userId="6acfeb0a-1742-4fee-9ad0-3462b52b7fdf" providerId="ADAL" clId="{BB97D23D-9D3C-476C-A7E9-DD017C08F4CC}" dt="2023-10-25T06:07:39.678" v="378" actId="1076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BB97D23D-9D3C-476C-A7E9-DD017C08F4CC}" dt="2023-10-25T06:07:26.549" v="377" actId="1076"/>
          <ac:spMkLst>
            <pc:docMk/>
            <pc:sldMk cId="1028295120" sldId="515"/>
            <ac:spMk id="9" creationId="{3482573F-ADE9-4335-83D9-87374E80C209}"/>
          </ac:spMkLst>
        </pc:spChg>
        <pc:spChg chg="del">
          <ac:chgData name="Rohit J Kate" userId="6acfeb0a-1742-4fee-9ad0-3462b52b7fdf" providerId="ADAL" clId="{BB97D23D-9D3C-476C-A7E9-DD017C08F4CC}" dt="2023-10-25T06:07:44.836" v="380" actId="478"/>
          <ac:spMkLst>
            <pc:docMk/>
            <pc:sldMk cId="1028295120" sldId="515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7:47.396" v="381" actId="478"/>
          <ac:spMkLst>
            <pc:docMk/>
            <pc:sldMk cId="1028295120" sldId="515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7:42.028" v="379" actId="478"/>
          <ac:spMkLst>
            <pc:docMk/>
            <pc:sldMk cId="1028295120" sldId="515"/>
            <ac:spMk id="43" creationId="{991EA2C2-7634-4937-B7F0-826E33DFE84B}"/>
          </ac:spMkLst>
        </pc:spChg>
      </pc:sldChg>
      <pc:sldChg chg="addSp delSp modSp add mod delAnim modAnim">
        <pc:chgData name="Rohit J Kate" userId="6acfeb0a-1742-4fee-9ad0-3462b52b7fdf" providerId="ADAL" clId="{BB97D23D-9D3C-476C-A7E9-DD017C08F4CC}" dt="2023-10-25T17:54:20.131" v="2405" actId="478"/>
        <pc:sldMkLst>
          <pc:docMk/>
          <pc:sldMk cId="2608066437" sldId="516"/>
        </pc:sldMkLst>
        <pc:spChg chg="del mod">
          <ac:chgData name="Rohit J Kate" userId="6acfeb0a-1742-4fee-9ad0-3462b52b7fdf" providerId="ADAL" clId="{BB97D23D-9D3C-476C-A7E9-DD017C08F4CC}" dt="2023-10-25T06:08:47.895" v="406" actId="478"/>
          <ac:spMkLst>
            <pc:docMk/>
            <pc:sldMk cId="2608066437" sldId="516"/>
            <ac:spMk id="3" creationId="{B7E3CDD3-D880-A7DF-9F55-169EE4557378}"/>
          </ac:spMkLst>
        </pc:spChg>
        <pc:spChg chg="mod">
          <ac:chgData name="Rohit J Kate" userId="6acfeb0a-1742-4fee-9ad0-3462b52b7fdf" providerId="ADAL" clId="{BB97D23D-9D3C-476C-A7E9-DD017C08F4CC}" dt="2023-10-25T06:14:19.322" v="454" actId="20577"/>
          <ac:spMkLst>
            <pc:docMk/>
            <pc:sldMk cId="2608066437" sldId="516"/>
            <ac:spMk id="5" creationId="{991049ED-6030-4CEF-B28E-44DBAD0D1088}"/>
          </ac:spMkLst>
        </pc:spChg>
        <pc:spChg chg="add mod">
          <ac:chgData name="Rohit J Kate" userId="6acfeb0a-1742-4fee-9ad0-3462b52b7fdf" providerId="ADAL" clId="{BB97D23D-9D3C-476C-A7E9-DD017C08F4CC}" dt="2023-10-25T17:54:01.604" v="2403" actId="1076"/>
          <ac:spMkLst>
            <pc:docMk/>
            <pc:sldMk cId="2608066437" sldId="516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BB97D23D-9D3C-476C-A7E9-DD017C08F4CC}" dt="2023-10-25T06:15:05.282" v="456" actId="478"/>
          <ac:spMkLst>
            <pc:docMk/>
            <pc:sldMk cId="2608066437" sldId="516"/>
            <ac:spMk id="7" creationId="{8F1BDF58-66B1-33F7-2FD8-5DA861606440}"/>
          </ac:spMkLst>
        </pc:spChg>
        <pc:spChg chg="add mod">
          <ac:chgData name="Rohit J Kate" userId="6acfeb0a-1742-4fee-9ad0-3462b52b7fdf" providerId="ADAL" clId="{BB97D23D-9D3C-476C-A7E9-DD017C08F4CC}" dt="2023-10-25T06:15:43.118" v="465" actId="1076"/>
          <ac:spMkLst>
            <pc:docMk/>
            <pc:sldMk cId="2608066437" sldId="516"/>
            <ac:spMk id="8" creationId="{9A6002C1-9242-5002-BA0C-ED8692311245}"/>
          </ac:spMkLst>
        </pc:spChg>
        <pc:spChg chg="del">
          <ac:chgData name="Rohit J Kate" userId="6acfeb0a-1742-4fee-9ad0-3462b52b7fdf" providerId="ADAL" clId="{BB97D23D-9D3C-476C-A7E9-DD017C08F4CC}" dt="2023-10-25T06:09:31.017" v="411" actId="478"/>
          <ac:spMkLst>
            <pc:docMk/>
            <pc:sldMk cId="2608066437" sldId="516"/>
            <ac:spMk id="9" creationId="{3482573F-ADE9-4335-83D9-87374E80C209}"/>
          </ac:spMkLst>
        </pc:spChg>
        <pc:spChg chg="add del">
          <ac:chgData name="Rohit J Kate" userId="6acfeb0a-1742-4fee-9ad0-3462b52b7fdf" providerId="ADAL" clId="{BB97D23D-9D3C-476C-A7E9-DD017C08F4CC}" dt="2023-10-25T17:53:29.223" v="2399" actId="22"/>
          <ac:spMkLst>
            <pc:docMk/>
            <pc:sldMk cId="2608066437" sldId="516"/>
            <ac:spMk id="11" creationId="{4AA40CE9-D985-714E-9F71-6A6CEBF46483}"/>
          </ac:spMkLst>
        </pc:spChg>
        <pc:spChg chg="add del mod">
          <ac:chgData name="Rohit J Kate" userId="6acfeb0a-1742-4fee-9ad0-3462b52b7fdf" providerId="ADAL" clId="{BB97D23D-9D3C-476C-A7E9-DD017C08F4CC}" dt="2023-10-25T17:54:20.131" v="2405" actId="478"/>
          <ac:spMkLst>
            <pc:docMk/>
            <pc:sldMk cId="2608066437" sldId="516"/>
            <ac:spMk id="13" creationId="{2F2790EE-3158-AC78-9FF3-FA5334552F07}"/>
          </ac:spMkLst>
        </pc:spChg>
        <pc:spChg chg="del">
          <ac:chgData name="Rohit J Kate" userId="6acfeb0a-1742-4fee-9ad0-3462b52b7fdf" providerId="ADAL" clId="{BB97D23D-9D3C-476C-A7E9-DD017C08F4CC}" dt="2023-10-25T06:09:24.721" v="408" actId="478"/>
          <ac:spMkLst>
            <pc:docMk/>
            <pc:sldMk cId="2608066437" sldId="516"/>
            <ac:spMk id="32" creationId="{F3E4F9D8-003D-49AE-B9CF-CCEBDA54B0E3}"/>
          </ac:spMkLst>
        </pc:spChg>
        <pc:spChg chg="del">
          <ac:chgData name="Rohit J Kate" userId="6acfeb0a-1742-4fee-9ad0-3462b52b7fdf" providerId="ADAL" clId="{BB97D23D-9D3C-476C-A7E9-DD017C08F4CC}" dt="2023-10-25T06:06:51.234" v="365" actId="478"/>
          <ac:spMkLst>
            <pc:docMk/>
            <pc:sldMk cId="2608066437" sldId="516"/>
            <ac:spMk id="35" creationId="{E1C92848-2FAA-4172-833F-AD0BC9DDE9CE}"/>
          </ac:spMkLst>
        </pc:spChg>
        <pc:spChg chg="del">
          <ac:chgData name="Rohit J Kate" userId="6acfeb0a-1742-4fee-9ad0-3462b52b7fdf" providerId="ADAL" clId="{BB97D23D-9D3C-476C-A7E9-DD017C08F4CC}" dt="2023-10-25T06:09:26.402" v="409" actId="478"/>
          <ac:spMkLst>
            <pc:docMk/>
            <pc:sldMk cId="2608066437" sldId="516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9:28.411" v="410" actId="478"/>
          <ac:spMkLst>
            <pc:docMk/>
            <pc:sldMk cId="2608066437" sldId="516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9:22.737" v="407" actId="478"/>
          <ac:spMkLst>
            <pc:docMk/>
            <pc:sldMk cId="2608066437" sldId="516"/>
            <ac:spMk id="43" creationId="{991EA2C2-7634-4937-B7F0-826E33DFE84B}"/>
          </ac:spMkLst>
        </pc:spChg>
        <pc:cxnChg chg="del">
          <ac:chgData name="Rohit J Kate" userId="6acfeb0a-1742-4fee-9ad0-3462b52b7fdf" providerId="ADAL" clId="{BB97D23D-9D3C-476C-A7E9-DD017C08F4CC}" dt="2023-10-25T06:06:53.875" v="366" actId="478"/>
          <ac:cxnSpMkLst>
            <pc:docMk/>
            <pc:sldMk cId="2608066437" sldId="516"/>
            <ac:cxnSpMk id="34" creationId="{B4AA3149-74B5-4FE8-9F2E-2532A7AFF767}"/>
          </ac:cxnSpMkLst>
        </pc:cxnChg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843655351" sldId="517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625545564" sldId="518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122263678" sldId="519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4107375434" sldId="520"/>
        </pc:sldMkLst>
      </pc:sldChg>
      <pc:sldChg chg="addSp modSp add mod modAnim">
        <pc:chgData name="Rohit J Kate" userId="6acfeb0a-1742-4fee-9ad0-3462b52b7fdf" providerId="ADAL" clId="{BB97D23D-9D3C-476C-A7E9-DD017C08F4CC}" dt="2023-10-25T17:55:09.516" v="2408" actId="1076"/>
        <pc:sldMkLst>
          <pc:docMk/>
          <pc:sldMk cId="276845731" sldId="521"/>
        </pc:sldMkLst>
        <pc:spChg chg="add mod">
          <ac:chgData name="Rohit J Kate" userId="6acfeb0a-1742-4fee-9ad0-3462b52b7fdf" providerId="ADAL" clId="{BB97D23D-9D3C-476C-A7E9-DD017C08F4CC}" dt="2023-10-25T06:40:26.628" v="1287" actId="20577"/>
          <ac:spMkLst>
            <pc:docMk/>
            <pc:sldMk cId="276845731" sldId="521"/>
            <ac:spMk id="3" creationId="{7D9AF86F-0BB3-4172-5112-EDD5128B635A}"/>
          </ac:spMkLst>
        </pc:spChg>
        <pc:spChg chg="mod">
          <ac:chgData name="Rohit J Kate" userId="6acfeb0a-1742-4fee-9ad0-3462b52b7fdf" providerId="ADAL" clId="{BB97D23D-9D3C-476C-A7E9-DD017C08F4CC}" dt="2023-10-25T17:55:09.516" v="2408" actId="1076"/>
          <ac:spMkLst>
            <pc:docMk/>
            <pc:sldMk cId="276845731" sldId="521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6:51.587" v="485" actId="20577"/>
          <ac:spMkLst>
            <pc:docMk/>
            <pc:sldMk cId="276845731" sldId="521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16.252" v="2409" actId="1076"/>
        <pc:sldMkLst>
          <pc:docMk/>
          <pc:sldMk cId="2670662053" sldId="522"/>
        </pc:sldMkLst>
        <pc:spChg chg="mod">
          <ac:chgData name="Rohit J Kate" userId="6acfeb0a-1742-4fee-9ad0-3462b52b7fdf" providerId="ADAL" clId="{BB97D23D-9D3C-476C-A7E9-DD017C08F4CC}" dt="2023-10-25T17:55:16.252" v="2409" actId="1076"/>
          <ac:spMkLst>
            <pc:docMk/>
            <pc:sldMk cId="2670662053" sldId="522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18.731" v="501" actId="20577"/>
          <ac:spMkLst>
            <pc:docMk/>
            <pc:sldMk cId="2670662053" sldId="522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24.895" v="2410" actId="1076"/>
        <pc:sldMkLst>
          <pc:docMk/>
          <pc:sldMk cId="3076127495" sldId="523"/>
        </pc:sldMkLst>
        <pc:spChg chg="mod">
          <ac:chgData name="Rohit J Kate" userId="6acfeb0a-1742-4fee-9ad0-3462b52b7fdf" providerId="ADAL" clId="{BB97D23D-9D3C-476C-A7E9-DD017C08F4CC}" dt="2023-10-25T17:55:24.895" v="2410" actId="1076"/>
          <ac:spMkLst>
            <pc:docMk/>
            <pc:sldMk cId="3076127495" sldId="523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33.610" v="517" actId="20577"/>
          <ac:spMkLst>
            <pc:docMk/>
            <pc:sldMk cId="3076127495" sldId="523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1.381" v="2413" actId="1076"/>
        <pc:sldMkLst>
          <pc:docMk/>
          <pc:sldMk cId="3594983839" sldId="524"/>
        </pc:sldMkLst>
        <pc:spChg chg="mod">
          <ac:chgData name="Rohit J Kate" userId="6acfeb0a-1742-4fee-9ad0-3462b52b7fdf" providerId="ADAL" clId="{BB97D23D-9D3C-476C-A7E9-DD017C08F4CC}" dt="2023-10-25T17:56:21.381" v="2413" actId="1076"/>
          <ac:spMkLst>
            <pc:docMk/>
            <pc:sldMk cId="3594983839" sldId="524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58.066" v="553" actId="20577"/>
          <ac:spMkLst>
            <pc:docMk/>
            <pc:sldMk cId="3594983839" sldId="524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5.830" v="2414" actId="1076"/>
        <pc:sldMkLst>
          <pc:docMk/>
          <pc:sldMk cId="1712283987" sldId="525"/>
        </pc:sldMkLst>
        <pc:spChg chg="mod">
          <ac:chgData name="Rohit J Kate" userId="6acfeb0a-1742-4fee-9ad0-3462b52b7fdf" providerId="ADAL" clId="{BB97D23D-9D3C-476C-A7E9-DD017C08F4CC}" dt="2023-10-25T17:56:25.830" v="2414" actId="1076"/>
          <ac:spMkLst>
            <pc:docMk/>
            <pc:sldMk cId="1712283987" sldId="525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8:11.582" v="573" actId="20577"/>
          <ac:spMkLst>
            <pc:docMk/>
            <pc:sldMk cId="1712283987" sldId="525"/>
            <ac:spMk id="8" creationId="{9A6002C1-9242-5002-BA0C-ED8692311245}"/>
          </ac:spMkLst>
        </pc:spChg>
      </pc:sldChg>
      <pc:sldChg chg="modSp add mod">
        <pc:chgData name="Rohit J Kate" userId="6acfeb0a-1742-4fee-9ad0-3462b52b7fdf" providerId="ADAL" clId="{BB97D23D-9D3C-476C-A7E9-DD017C08F4CC}" dt="2023-10-25T07:00:08.700" v="1320" actId="20577"/>
        <pc:sldMkLst>
          <pc:docMk/>
          <pc:sldMk cId="2256096869" sldId="526"/>
        </pc:sldMkLst>
        <pc:spChg chg="mod">
          <ac:chgData name="Rohit J Kate" userId="6acfeb0a-1742-4fee-9ad0-3462b52b7fdf" providerId="ADAL" clId="{BB97D23D-9D3C-476C-A7E9-DD017C08F4CC}" dt="2023-10-25T07:00:08.700" v="1320" actId="20577"/>
          <ac:spMkLst>
            <pc:docMk/>
            <pc:sldMk cId="2256096869" sldId="526"/>
            <ac:spMk id="3" creationId="{3F5893EE-29FE-6807-32A2-72536CC767B3}"/>
          </ac:spMkLst>
        </pc:spChg>
      </pc:sldChg>
      <pc:sldChg chg="addSp delSp modSp add mod modAnim">
        <pc:chgData name="Rohit J Kate" userId="6acfeb0a-1742-4fee-9ad0-3462b52b7fdf" providerId="ADAL" clId="{BB97D23D-9D3C-476C-A7E9-DD017C08F4CC}" dt="2023-10-25T17:18:28.123" v="1340" actId="114"/>
        <pc:sldMkLst>
          <pc:docMk/>
          <pc:sldMk cId="383195810" sldId="527"/>
        </pc:sldMkLst>
        <pc:spChg chg="mod">
          <ac:chgData name="Rohit J Kate" userId="6acfeb0a-1742-4fee-9ad0-3462b52b7fdf" providerId="ADAL" clId="{BB97D23D-9D3C-476C-A7E9-DD017C08F4CC}" dt="2023-10-25T06:36:35.182" v="1094" actId="1076"/>
          <ac:spMkLst>
            <pc:docMk/>
            <pc:sldMk cId="383195810" sldId="527"/>
            <ac:spMk id="2" creationId="{FA3E01E0-92E0-4CD0-A129-A7A71E0C5E50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3" creationId="{9316956A-B387-863E-FBDD-3C833DB838BF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7" creationId="{EBEEE1CB-9CA5-4027-4966-2444B1E914C3}"/>
          </ac:spMkLst>
        </pc:spChg>
        <pc:spChg chg="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8" creationId="{9A6002C1-9242-5002-BA0C-ED8692311245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9" creationId="{571F3081-6BA2-C8BB-5FA2-4A4AE549F064}"/>
          </ac:spMkLst>
        </pc:spChg>
        <pc:spChg chg="add mod">
          <ac:chgData name="Rohit J Kate" userId="6acfeb0a-1742-4fee-9ad0-3462b52b7fdf" providerId="ADAL" clId="{BB97D23D-9D3C-476C-A7E9-DD017C08F4CC}" dt="2023-10-25T07:01:37.672" v="1323" actId="1076"/>
          <ac:spMkLst>
            <pc:docMk/>
            <pc:sldMk cId="383195810" sldId="527"/>
            <ac:spMk id="11" creationId="{F311F327-1AA6-4851-F0B3-F09BE4EF5546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5" creationId="{9474C5BC-2D20-50D7-D81F-A832E64397C6}"/>
          </ac:spMkLst>
        </pc:spChg>
        <pc:spChg chg="del">
          <ac:chgData name="Rohit J Kate" userId="6acfeb0a-1742-4fee-9ad0-3462b52b7fdf" providerId="ADAL" clId="{BB97D23D-9D3C-476C-A7E9-DD017C08F4CC}" dt="2023-10-25T07:01:23.432" v="1321" actId="478"/>
          <ac:spMkLst>
            <pc:docMk/>
            <pc:sldMk cId="383195810" sldId="527"/>
            <ac:spMk id="16" creationId="{91E3E3CB-9E7B-4B35-909C-95266CC1BDE8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7" creationId="{A7AF8CDA-3C77-7E08-CFB9-D07E1DF00AEB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9" creationId="{0315CCB6-90F1-A587-C4F4-572AA756985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0" creationId="{E96A778E-3A89-40D4-FD9E-966EB07F5F4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1" creationId="{CB13AF5B-0CC6-8475-B571-010FBBEB4DE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3" creationId="{F74AA85E-98FD-65D6-1ECB-FD8B2D43EAD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4" creationId="{4E346463-7F17-8ADC-850E-FFD6B7C082F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6" creationId="{60AD7835-B406-D2B7-ECA8-2D281A841DB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8" creationId="{C5AE8970-64BD-8AD1-3D59-D7C9CA7B49E4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9" creationId="{AECB8F31-DC27-EA6F-513D-91B53046224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0" creationId="{58718E2A-E99C-1BB2-123E-35765D7178F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2" creationId="{59904990-FD98-D459-3DAB-2D771C1591E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3" creationId="{42F7EDA8-8402-3B9D-CB00-841E984CCCF9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4" creationId="{FFAD31F2-791F-DA75-3A9F-3850885F959F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5" creationId="{AF697E3C-5506-8F56-8797-92DFB152A93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6" creationId="{EECDE489-95EA-876E-6F7E-F11E1915E0C0}"/>
          </ac:spMkLst>
        </pc:spChg>
        <pc:spChg chg="add mod">
          <ac:chgData name="Rohit J Kate" userId="6acfeb0a-1742-4fee-9ad0-3462b52b7fdf" providerId="ADAL" clId="{BB97D23D-9D3C-476C-A7E9-DD017C08F4CC}" dt="2023-10-25T17:18:28.123" v="1340" actId="114"/>
          <ac:spMkLst>
            <pc:docMk/>
            <pc:sldMk cId="383195810" sldId="527"/>
            <ac:spMk id="37" creationId="{6F861515-AF63-A470-6172-A8BAD15A2FA5}"/>
          </ac:spMkLst>
        </pc:spChg>
        <pc:grpChg chg="add mod">
          <ac:chgData name="Rohit J Kate" userId="6acfeb0a-1742-4fee-9ad0-3462b52b7fdf" providerId="ADAL" clId="{BB97D23D-9D3C-476C-A7E9-DD017C08F4CC}" dt="2023-10-25T06:36:39.703" v="1095" actId="1076"/>
          <ac:grpSpMkLst>
            <pc:docMk/>
            <pc:sldMk cId="383195810" sldId="527"/>
            <ac:grpSpMk id="10" creationId="{DC63ACF9-B8D8-AF8E-FB93-E3C90B0FF11C}"/>
          </ac:grpSpMkLst>
        </pc:grpChg>
        <pc:grpChg chg="add mod">
          <ac:chgData name="Rohit J Kate" userId="6acfeb0a-1742-4fee-9ad0-3462b52b7fdf" providerId="ADAL" clId="{BB97D23D-9D3C-476C-A7E9-DD017C08F4CC}" dt="2023-10-25T07:01:29.113" v="1322" actId="1076"/>
          <ac:grpSpMkLst>
            <pc:docMk/>
            <pc:sldMk cId="383195810" sldId="527"/>
            <ac:grpSpMk id="13" creationId="{B0841A38-8FE7-665A-2849-651C9018DECA}"/>
          </ac:grpSpMkLst>
        </pc:grpChg>
        <pc:cxnChg chg="mod">
          <ac:chgData name="Rohit J Kate" userId="6acfeb0a-1742-4fee-9ad0-3462b52b7fdf" providerId="ADAL" clId="{BB97D23D-9D3C-476C-A7E9-DD017C08F4CC}" dt="2023-10-25T07:01:41.401" v="1324" actId="1076"/>
          <ac:cxnSpMkLst>
            <pc:docMk/>
            <pc:sldMk cId="383195810" sldId="527"/>
            <ac:cxnSpMk id="22" creationId="{6C8AE5FC-504A-438D-90DB-F80BEBDA8716}"/>
          </ac:cxnSpMkLst>
        </pc:cxnChg>
        <pc:cxnChg chg="mod">
          <ac:chgData name="Rohit J Kate" userId="6acfeb0a-1742-4fee-9ad0-3462b52b7fdf" providerId="ADAL" clId="{BB97D23D-9D3C-476C-A7E9-DD017C08F4CC}" dt="2023-10-25T07:01:23.432" v="1321" actId="478"/>
          <ac:cxnSpMkLst>
            <pc:docMk/>
            <pc:sldMk cId="383195810" sldId="527"/>
            <ac:cxnSpMk id="40" creationId="{F1410261-E586-40BC-BA37-391F32D926A9}"/>
          </ac:cxnSpMkLst>
        </pc:cxnChg>
      </pc:sldChg>
      <pc:sldChg chg="addSp modSp add del mod modAnim">
        <pc:chgData name="Rohit J Kate" userId="6acfeb0a-1742-4fee-9ad0-3462b52b7fdf" providerId="ADAL" clId="{BB97D23D-9D3C-476C-A7E9-DD017C08F4CC}" dt="2023-10-25T06:30:20.147" v="950" actId="47"/>
        <pc:sldMkLst>
          <pc:docMk/>
          <pc:sldMk cId="1270501249" sldId="527"/>
        </pc:sldMkLst>
        <pc:spChg chg="add mod">
          <ac:chgData name="Rohit J Kate" userId="6acfeb0a-1742-4fee-9ad0-3462b52b7fdf" providerId="ADAL" clId="{BB97D23D-9D3C-476C-A7E9-DD017C08F4CC}" dt="2023-10-25T06:29:47.863" v="949" actId="688"/>
          <ac:spMkLst>
            <pc:docMk/>
            <pc:sldMk cId="1270501249" sldId="527"/>
            <ac:spMk id="3" creationId="{DDD7F855-BDBF-BC8E-709C-05C88D3D06B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7" creationId="{C5F69A14-8AB5-8D46-B415-FA6EA7F89593}"/>
          </ac:spMkLst>
        </pc:spChg>
        <pc:spChg chg="mod">
          <ac:chgData name="Rohit J Kate" userId="6acfeb0a-1742-4fee-9ad0-3462b52b7fdf" providerId="ADAL" clId="{BB97D23D-9D3C-476C-A7E9-DD017C08F4CC}" dt="2023-10-25T06:28:03.071" v="864" actId="1076"/>
          <ac:spMkLst>
            <pc:docMk/>
            <pc:sldMk cId="1270501249" sldId="527"/>
            <ac:spMk id="9" creationId="{3482573F-ADE9-4335-83D9-87374E80C20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0" creationId="{6DD12FA5-AF16-C290-CF94-DE102E4C41A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1" creationId="{F91B8F1C-501A-6D0F-32D3-0557664D1AE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2" creationId="{73933EF3-6E7D-9774-38CB-FA0F2BE68BA0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3" creationId="{BF9876C3-C4E2-57AF-2186-E6DF388E7746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4" creationId="{0984B556-97AC-1279-B473-E4896C1C82BF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5" creationId="{B89B9781-26B2-DBAA-DB60-613F05E9ABE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7" creationId="{B6FAEB3D-5DD8-22AB-FF64-4779CE55C0B5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8" creationId="{DAA26311-515C-66CA-4325-888AA03CC2BC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9" creationId="{2816CABB-6F63-6B69-64C8-59D48A742A6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0" creationId="{1F10C819-0D03-E8DB-F8DE-6B74C9F755F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1" creationId="{CE377443-22D2-BCBF-2027-23022C198D3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3" creationId="{F0480489-5384-54B1-BA98-CBB2C2327281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4" creationId="{BF669575-4160-FEC3-A957-CEE7C2AD779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5" creationId="{D8192338-A7CF-B3E0-289F-52AD62A351C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6" creationId="{A954898D-0071-B417-1B64-4E2148AA33D1}"/>
          </ac:spMkLst>
        </pc:spChg>
        <pc:grpChg chg="add mod">
          <ac:chgData name="Rohit J Kate" userId="6acfeb0a-1742-4fee-9ad0-3462b52b7fdf" providerId="ADAL" clId="{BB97D23D-9D3C-476C-A7E9-DD017C08F4CC}" dt="2023-10-25T06:28:12.375" v="867" actId="1076"/>
          <ac:grpSpMkLst>
            <pc:docMk/>
            <pc:sldMk cId="1270501249" sldId="527"/>
            <ac:grpSpMk id="6" creationId="{0416DBB2-652B-1E3F-29D5-4A8587327FE8}"/>
          </ac:grpSpMkLst>
        </pc:grpChg>
      </pc:sldChg>
      <pc:sldChg chg="add del">
        <pc:chgData name="Rohit J Kate" userId="6acfeb0a-1742-4fee-9ad0-3462b52b7fdf" providerId="ADAL" clId="{BB97D23D-9D3C-476C-A7E9-DD017C08F4CC}" dt="2023-10-25T06:30:37.221" v="955"/>
        <pc:sldMkLst>
          <pc:docMk/>
          <pc:sldMk cId="2217551842" sldId="528"/>
        </pc:sldMkLst>
      </pc:sldChg>
      <pc:sldChg chg="modSp new mod">
        <pc:chgData name="Rohit J Kate" userId="6acfeb0a-1742-4fee-9ad0-3462b52b7fdf" providerId="ADAL" clId="{BB97D23D-9D3C-476C-A7E9-DD017C08F4CC}" dt="2023-10-25T17:48:11.406" v="1891" actId="20577"/>
        <pc:sldMkLst>
          <pc:docMk/>
          <pc:sldMk cId="2719953750" sldId="528"/>
        </pc:sldMkLst>
        <pc:spChg chg="mod">
          <ac:chgData name="Rohit J Kate" userId="6acfeb0a-1742-4fee-9ad0-3462b52b7fdf" providerId="ADAL" clId="{BB97D23D-9D3C-476C-A7E9-DD017C08F4CC}" dt="2023-10-25T17:41:37.285" v="1376"/>
          <ac:spMkLst>
            <pc:docMk/>
            <pc:sldMk cId="2719953750" sldId="528"/>
            <ac:spMk id="2" creationId="{C480CF8C-8E15-2710-90E2-CCAF62CC7475}"/>
          </ac:spMkLst>
        </pc:spChg>
        <pc:spChg chg="mod">
          <ac:chgData name="Rohit J Kate" userId="6acfeb0a-1742-4fee-9ad0-3462b52b7fdf" providerId="ADAL" clId="{BB97D23D-9D3C-476C-A7E9-DD017C08F4CC}" dt="2023-10-25T17:48:11.406" v="1891" actId="20577"/>
          <ac:spMkLst>
            <pc:docMk/>
            <pc:sldMk cId="2719953750" sldId="528"/>
            <ac:spMk id="3" creationId="{09E24462-7F01-A54A-7941-476A604F5F54}"/>
          </ac:spMkLst>
        </pc:spChg>
      </pc:sldChg>
      <pc:sldChg chg="modSp new mod">
        <pc:chgData name="Rohit J Kate" userId="6acfeb0a-1742-4fee-9ad0-3462b52b7fdf" providerId="ADAL" clId="{BB97D23D-9D3C-476C-A7E9-DD017C08F4CC}" dt="2023-10-25T18:27:34.779" v="3299" actId="20577"/>
        <pc:sldMkLst>
          <pc:docMk/>
          <pc:sldMk cId="282651847" sldId="529"/>
        </pc:sldMkLst>
        <pc:spChg chg="mod">
          <ac:chgData name="Rohit J Kate" userId="6acfeb0a-1742-4fee-9ad0-3462b52b7fdf" providerId="ADAL" clId="{BB97D23D-9D3C-476C-A7E9-DD017C08F4CC}" dt="2023-10-25T18:27:34.779" v="3299" actId="20577"/>
          <ac:spMkLst>
            <pc:docMk/>
            <pc:sldMk cId="282651847" sldId="529"/>
            <ac:spMk id="2" creationId="{9BE4C5BB-3D89-7EF9-9875-8918D98748B7}"/>
          </ac:spMkLst>
        </pc:spChg>
        <pc:spChg chg="mod">
          <ac:chgData name="Rohit J Kate" userId="6acfeb0a-1742-4fee-9ad0-3462b52b7fdf" providerId="ADAL" clId="{BB97D23D-9D3C-476C-A7E9-DD017C08F4CC}" dt="2023-10-25T17:52:41.409" v="2397" actId="20577"/>
          <ac:spMkLst>
            <pc:docMk/>
            <pc:sldMk cId="282651847" sldId="529"/>
            <ac:spMk id="3" creationId="{9854FDD8-274F-0C8A-78B5-E2767A63C016}"/>
          </ac:spMkLst>
        </pc:spChg>
      </pc:sldChg>
      <pc:sldChg chg="addSp delSp modSp add mod">
        <pc:chgData name="Rohit J Kate" userId="6acfeb0a-1742-4fee-9ad0-3462b52b7fdf" providerId="ADAL" clId="{BB97D23D-9D3C-476C-A7E9-DD017C08F4CC}" dt="2023-10-25T18:02:18.740" v="2803" actId="1076"/>
        <pc:sldMkLst>
          <pc:docMk/>
          <pc:sldMk cId="3377007321" sldId="530"/>
        </pc:sldMkLst>
        <pc:spChg chg="mod">
          <ac:chgData name="Rohit J Kate" userId="6acfeb0a-1742-4fee-9ad0-3462b52b7fdf" providerId="ADAL" clId="{BB97D23D-9D3C-476C-A7E9-DD017C08F4CC}" dt="2023-10-25T18:01:15.480" v="2800" actId="20577"/>
          <ac:spMkLst>
            <pc:docMk/>
            <pc:sldMk cId="3377007321" sldId="530"/>
            <ac:spMk id="3" creationId="{09E24462-7F01-A54A-7941-476A604F5F54}"/>
          </ac:spMkLst>
        </pc:spChg>
        <pc:spChg chg="add del">
          <ac:chgData name="Rohit J Kate" userId="6acfeb0a-1742-4fee-9ad0-3462b52b7fdf" providerId="ADAL" clId="{BB97D23D-9D3C-476C-A7E9-DD017C08F4CC}" dt="2023-10-25T17:58:04.844" v="2593" actId="22"/>
          <ac:spMkLst>
            <pc:docMk/>
            <pc:sldMk cId="3377007321" sldId="530"/>
            <ac:spMk id="6" creationId="{5D1E16CE-916E-A11A-DF59-7D6FED764C54}"/>
          </ac:spMkLst>
        </pc:spChg>
        <pc:spChg chg="add mod">
          <ac:chgData name="Rohit J Kate" userId="6acfeb0a-1742-4fee-9ad0-3462b52b7fdf" providerId="ADAL" clId="{BB97D23D-9D3C-476C-A7E9-DD017C08F4CC}" dt="2023-10-25T18:00:44.807" v="2748" actId="114"/>
          <ac:spMkLst>
            <pc:docMk/>
            <pc:sldMk cId="3377007321" sldId="530"/>
            <ac:spMk id="8" creationId="{A34C8AD5-E277-5472-EC9A-B83B2CEF6F74}"/>
          </ac:spMkLst>
        </pc:spChg>
        <pc:spChg chg="add mod">
          <ac:chgData name="Rohit J Kate" userId="6acfeb0a-1742-4fee-9ad0-3462b52b7fdf" providerId="ADAL" clId="{BB97D23D-9D3C-476C-A7E9-DD017C08F4CC}" dt="2023-10-25T18:02:10.349" v="2801" actId="20577"/>
          <ac:spMkLst>
            <pc:docMk/>
            <pc:sldMk cId="3377007321" sldId="530"/>
            <ac:spMk id="9" creationId="{C059CF11-55EE-6B4C-4DF6-E95C7F1893EA}"/>
          </ac:spMkLst>
        </pc:spChg>
        <pc:grpChg chg="add mod">
          <ac:chgData name="Rohit J Kate" userId="6acfeb0a-1742-4fee-9ad0-3462b52b7fdf" providerId="ADAL" clId="{BB97D23D-9D3C-476C-A7E9-DD017C08F4CC}" dt="2023-10-25T18:00:39.019" v="2746" actId="1076"/>
          <ac:grpSpMkLst>
            <pc:docMk/>
            <pc:sldMk cId="3377007321" sldId="530"/>
            <ac:grpSpMk id="18" creationId="{E202D3BF-131D-8D4E-2947-1321779CA54D}"/>
          </ac:grpSpMkLst>
        </pc:grp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1" creationId="{C336DF46-5E5A-4FD2-3727-8F5BB1D3BEE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2" creationId="{361C32D2-3A74-EA68-4392-D604A26C2F5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3" creationId="{4C2416B8-02A5-D5DE-73DB-EA5303EC3FA4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4" creationId="{1979CFB9-177C-E564-3BE6-CDB933E2C29C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5" creationId="{E45DB0B5-1F20-87F6-8E2B-663968C025DD}"/>
          </ac:cxnSpMkLst>
        </pc:cxnChg>
        <pc:cxnChg chg="add mod">
          <ac:chgData name="Rohit J Kate" userId="6acfeb0a-1742-4fee-9ad0-3462b52b7fdf" providerId="ADAL" clId="{BB97D23D-9D3C-476C-A7E9-DD017C08F4CC}" dt="2023-10-25T18:02:18.740" v="2803" actId="1076"/>
          <ac:cxnSpMkLst>
            <pc:docMk/>
            <pc:sldMk cId="3377007321" sldId="530"/>
            <ac:cxnSpMk id="16" creationId="{CD8D1615-AD3B-3589-2F29-D4F57A5EAE9C}"/>
          </ac:cxnSpMkLst>
        </pc:cxnChg>
        <pc:cxnChg chg="add mod">
          <ac:chgData name="Rohit J Kate" userId="6acfeb0a-1742-4fee-9ad0-3462b52b7fdf" providerId="ADAL" clId="{BB97D23D-9D3C-476C-A7E9-DD017C08F4CC}" dt="2023-10-25T18:02:15.059" v="2802" actId="1076"/>
          <ac:cxnSpMkLst>
            <pc:docMk/>
            <pc:sldMk cId="3377007321" sldId="530"/>
            <ac:cxnSpMk id="17" creationId="{38A40447-AEDF-B7BA-2326-3E15D53A78EB}"/>
          </ac:cxnSpMkLst>
        </pc:cxnChg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FAFC2891-77EE-4BA3-823B-06E6A723340F}"/>
    <pc:docChg chg="delSld modSld">
      <pc:chgData name="Rohit J Kate" userId="6acfeb0a-1742-4fee-9ad0-3462b52b7fdf" providerId="ADAL" clId="{FAFC2891-77EE-4BA3-823B-06E6A723340F}" dt="2023-10-23T21:42:10.478" v="2" actId="47"/>
      <pc:docMkLst>
        <pc:docMk/>
      </pc:docMkLst>
      <pc:sldChg chg="modSp mod">
        <pc:chgData name="Rohit J Kate" userId="6acfeb0a-1742-4fee-9ad0-3462b52b7fdf" providerId="ADAL" clId="{FAFC2891-77EE-4BA3-823B-06E6A723340F}" dt="2023-10-23T21:41:59.540" v="1" actId="20577"/>
        <pc:sldMkLst>
          <pc:docMk/>
          <pc:sldMk cId="0" sldId="256"/>
        </pc:sldMkLst>
        <pc:spChg chg="mod">
          <ac:chgData name="Rohit J Kate" userId="6acfeb0a-1742-4fee-9ad0-3462b52b7fdf" providerId="ADAL" clId="{FAFC2891-77EE-4BA3-823B-06E6A723340F}" dt="2023-10-23T21:41:59.54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189478308" sldId="360"/>
        </pc:sldMkLst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B8CD482F-74BC-4F77-A344-E74B4D444786}"/>
    <pc:docChg chg="custSel modSld">
      <pc:chgData name="Rohit J Kate" userId="6acfeb0a-1742-4fee-9ad0-3462b52b7fdf" providerId="ADAL" clId="{B8CD482F-74BC-4F77-A344-E74B4D444786}" dt="2023-10-23T21:37:53.293" v="9" actId="2057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E89E6AB9-051A-4761-AC1E-8DA6EBB7977E}"/>
    <pc:docChg chg="undo custSel addSld delSld modSld">
      <pc:chgData name="Rohit J Kate" userId="6acfeb0a-1742-4fee-9ad0-3462b52b7fdf" providerId="ADAL" clId="{E89E6AB9-051A-4761-AC1E-8DA6EBB7977E}" dt="2023-11-06T22:47:11.265" v="198" actId="1076"/>
      <pc:docMkLst>
        <pc:docMk/>
      </pc:docMkLst>
      <pc:sldChg chg="modSp mod">
        <pc:chgData name="Rohit J Kate" userId="6acfeb0a-1742-4fee-9ad0-3462b52b7fdf" providerId="ADAL" clId="{E89E6AB9-051A-4761-AC1E-8DA6EBB7977E}" dt="2023-11-06T22:30:56.381" v="3" actId="20577"/>
        <pc:sldMkLst>
          <pc:docMk/>
          <pc:sldMk cId="0" sldId="256"/>
        </pc:sldMkLst>
        <pc:spChg chg="mod">
          <ac:chgData name="Rohit J Kate" userId="6acfeb0a-1742-4fee-9ad0-3462b52b7fdf" providerId="ADAL" clId="{E89E6AB9-051A-4761-AC1E-8DA6EBB7977E}" dt="2023-11-06T22:30:56.381" v="3" actId="20577"/>
          <ac:spMkLst>
            <pc:docMk/>
            <pc:sldMk cId="0" sldId="256"/>
            <ac:spMk id="3" creationId="{ED88DE3F-3D1B-4278-BAA2-D09D51CD587D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47.074" v="53"/>
        <pc:sldMkLst>
          <pc:docMk/>
          <pc:sldMk cId="2596352471" sldId="270"/>
        </pc:sldMkLst>
        <pc:spChg chg="del">
          <ac:chgData name="Rohit J Kate" userId="6acfeb0a-1742-4fee-9ad0-3462b52b7fdf" providerId="ADAL" clId="{E89E6AB9-051A-4761-AC1E-8DA6EBB7977E}" dt="2023-11-06T22:33:42.042" v="49" actId="478"/>
          <ac:spMkLst>
            <pc:docMk/>
            <pc:sldMk cId="2596352471" sldId="270"/>
            <ac:spMk id="2" creationId="{00000000-0000-0000-0000-000000000000}"/>
          </ac:spMkLst>
        </pc:spChg>
        <pc:spChg chg="add del mod">
          <ac:chgData name="Rohit J Kate" userId="6acfeb0a-1742-4fee-9ad0-3462b52b7fdf" providerId="ADAL" clId="{E89E6AB9-051A-4761-AC1E-8DA6EBB7977E}" dt="2023-11-06T22:33:46.653" v="52" actId="478"/>
          <ac:spMkLst>
            <pc:docMk/>
            <pc:sldMk cId="2596352471" sldId="270"/>
            <ac:spMk id="7" creationId="{3379AD7D-E91C-35C4-90F0-5A75E16B87AA}"/>
          </ac:spMkLst>
        </pc:spChg>
        <pc:spChg chg="add del mod">
          <ac:chgData name="Rohit J Kate" userId="6acfeb0a-1742-4fee-9ad0-3462b52b7fdf" providerId="ADAL" clId="{E89E6AB9-051A-4761-AC1E-8DA6EBB7977E}" dt="2023-11-06T22:33:44.724" v="51"/>
          <ac:spMkLst>
            <pc:docMk/>
            <pc:sldMk cId="2596352471" sldId="270"/>
            <ac:spMk id="16" creationId="{B13D9207-47FE-6162-CF8E-25109EFFC52B}"/>
          </ac:spMkLst>
        </pc:spChg>
        <pc:spChg chg="add mod">
          <ac:chgData name="Rohit J Kate" userId="6acfeb0a-1742-4fee-9ad0-3462b52b7fdf" providerId="ADAL" clId="{E89E6AB9-051A-4761-AC1E-8DA6EBB7977E}" dt="2023-11-06T22:33:47.074" v="53"/>
          <ac:spMkLst>
            <pc:docMk/>
            <pc:sldMk cId="2596352471" sldId="270"/>
            <ac:spMk id="17" creationId="{9ECBA5D5-5367-DEE4-6919-9BADB8F83BEA}"/>
          </ac:spMkLst>
        </pc:spChg>
      </pc:sldChg>
      <pc:sldChg chg="addSp modSp mod">
        <pc:chgData name="Rohit J Kate" userId="6acfeb0a-1742-4fee-9ad0-3462b52b7fdf" providerId="ADAL" clId="{E89E6AB9-051A-4761-AC1E-8DA6EBB7977E}" dt="2023-11-06T22:47:11.265" v="198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E89E6AB9-051A-4761-AC1E-8DA6EBB7977E}" dt="2023-11-06T22:47:11.265" v="198" actId="1076"/>
          <ac:spMkLst>
            <pc:docMk/>
            <pc:sldMk cId="3172269143" sldId="489"/>
            <ac:spMk id="4" creationId="{D00F7E62-DDF0-239B-D54C-6505B73DC5C3}"/>
          </ac:spMkLst>
        </pc:spChg>
        <pc:spChg chg="mod">
          <ac:chgData name="Rohit J Kate" userId="6acfeb0a-1742-4fee-9ad0-3462b52b7fdf" providerId="ADAL" clId="{E89E6AB9-051A-4761-AC1E-8DA6EBB7977E}" dt="2023-11-06T22:47:09.033" v="197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modSp mod">
        <pc:chgData name="Rohit J Kate" userId="6acfeb0a-1742-4fee-9ad0-3462b52b7fdf" providerId="ADAL" clId="{E89E6AB9-051A-4761-AC1E-8DA6EBB7977E}" dt="2023-11-06T22:31:35.677" v="13" actId="114"/>
        <pc:sldMkLst>
          <pc:docMk/>
          <pc:sldMk cId="2000884308" sldId="538"/>
        </pc:sldMkLst>
        <pc:spChg chg="mod">
          <ac:chgData name="Rohit J Kate" userId="6acfeb0a-1742-4fee-9ad0-3462b52b7fdf" providerId="ADAL" clId="{E89E6AB9-051A-4761-AC1E-8DA6EBB7977E}" dt="2023-11-06T22:31:16.677" v="7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E89E6AB9-051A-4761-AC1E-8DA6EBB7977E}" dt="2023-11-06T22:31:35.677" v="13" actId="114"/>
          <ac:spMkLst>
            <pc:docMk/>
            <pc:sldMk cId="2000884308" sldId="538"/>
            <ac:spMk id="3" creationId="{0D93CD6D-8C30-D601-877D-6231AB17C4D4}"/>
          </ac:spMkLst>
        </pc:spChg>
      </pc:sldChg>
      <pc:sldChg chg="addSp delSp modSp mod">
        <pc:chgData name="Rohit J Kate" userId="6acfeb0a-1742-4fee-9ad0-3462b52b7fdf" providerId="ADAL" clId="{E89E6AB9-051A-4761-AC1E-8DA6EBB7977E}" dt="2023-11-06T22:32:33.553" v="26"/>
        <pc:sldMkLst>
          <pc:docMk/>
          <pc:sldMk cId="1451753086" sldId="540"/>
        </pc:sldMkLst>
        <pc:spChg chg="add del mod">
          <ac:chgData name="Rohit J Kate" userId="6acfeb0a-1742-4fee-9ad0-3462b52b7fdf" providerId="ADAL" clId="{E89E6AB9-051A-4761-AC1E-8DA6EBB7977E}" dt="2023-11-06T22:32:33.184" v="25" actId="478"/>
          <ac:spMkLst>
            <pc:docMk/>
            <pc:sldMk cId="1451753086" sldId="540"/>
            <ac:spMk id="2" creationId="{B313C717-425D-9C48-07FD-F9EE32133776}"/>
          </ac:spMkLst>
        </pc:spChg>
        <pc:spChg chg="add mod">
          <ac:chgData name="Rohit J Kate" userId="6acfeb0a-1742-4fee-9ad0-3462b52b7fdf" providerId="ADAL" clId="{E89E6AB9-051A-4761-AC1E-8DA6EBB7977E}" dt="2023-11-06T22:32:33.553" v="26"/>
          <ac:spMkLst>
            <pc:docMk/>
            <pc:sldMk cId="1451753086" sldId="540"/>
            <ac:spMk id="3" creationId="{EB4FC95F-6280-F32A-AC72-92F013CE6E57}"/>
          </ac:spMkLst>
        </pc:spChg>
        <pc:spChg chg="del mod">
          <ac:chgData name="Rohit J Kate" userId="6acfeb0a-1742-4fee-9ad0-3462b52b7fdf" providerId="ADAL" clId="{E89E6AB9-051A-4761-AC1E-8DA6EBB7977E}" dt="2023-11-06T22:32:31.068" v="24" actId="478"/>
          <ac:spMkLst>
            <pc:docMk/>
            <pc:sldMk cId="1451753086" sldId="540"/>
            <ac:spMk id="29" creationId="{A70E08F1-9E0A-7795-40E9-16D59950411A}"/>
          </ac:spMkLst>
        </pc:spChg>
      </pc:sldChg>
      <pc:sldChg chg="modSp mod">
        <pc:chgData name="Rohit J Kate" userId="6acfeb0a-1742-4fee-9ad0-3462b52b7fdf" providerId="ADAL" clId="{E89E6AB9-051A-4761-AC1E-8DA6EBB7977E}" dt="2023-11-06T22:31:57.731" v="17" actId="20577"/>
        <pc:sldMkLst>
          <pc:docMk/>
          <pc:sldMk cId="109350540" sldId="541"/>
        </pc:sldMkLst>
        <pc:spChg chg="mod">
          <ac:chgData name="Rohit J Kate" userId="6acfeb0a-1742-4fee-9ad0-3462b52b7fdf" providerId="ADAL" clId="{E89E6AB9-051A-4761-AC1E-8DA6EBB7977E}" dt="2023-11-06T22:31:57.731" v="17" actId="20577"/>
          <ac:spMkLst>
            <pc:docMk/>
            <pc:sldMk cId="109350540" sldId="541"/>
            <ac:spMk id="10" creationId="{180786D5-9794-9567-924F-A149B7344D63}"/>
          </ac:spMkLst>
        </pc:spChg>
      </pc:sldChg>
      <pc:sldChg chg="addSp delSp modSp mod addAnim delAnim modAnim">
        <pc:chgData name="Rohit J Kate" userId="6acfeb0a-1742-4fee-9ad0-3462b52b7fdf" providerId="ADAL" clId="{E89E6AB9-051A-4761-AC1E-8DA6EBB7977E}" dt="2023-11-06T22:38:42.414" v="96"/>
        <pc:sldMkLst>
          <pc:docMk/>
          <pc:sldMk cId="4071093245" sldId="542"/>
        </pc:sldMkLst>
        <pc:spChg chg="add del mod">
          <ac:chgData name="Rohit J Kate" userId="6acfeb0a-1742-4fee-9ad0-3462b52b7fdf" providerId="ADAL" clId="{E89E6AB9-051A-4761-AC1E-8DA6EBB7977E}" dt="2023-11-06T22:32:39.138" v="28" actId="478"/>
          <ac:spMkLst>
            <pc:docMk/>
            <pc:sldMk cId="4071093245" sldId="542"/>
            <ac:spMk id="2" creationId="{4F398F8A-58F0-78BF-994A-7B2D5BD3BE2C}"/>
          </ac:spMkLst>
        </pc:spChg>
        <pc:spChg chg="add mod">
          <ac:chgData name="Rohit J Kate" userId="6acfeb0a-1742-4fee-9ad0-3462b52b7fdf" providerId="ADAL" clId="{E89E6AB9-051A-4761-AC1E-8DA6EBB7977E}" dt="2023-11-06T22:32:39.664" v="29"/>
          <ac:spMkLst>
            <pc:docMk/>
            <pc:sldMk cId="4071093245" sldId="542"/>
            <ac:spMk id="3" creationId="{3E91DCAC-CD85-4E49-4EFB-C1605AA05000}"/>
          </ac:spMkLst>
        </pc:spChg>
        <pc:spChg chg="del">
          <ac:chgData name="Rohit J Kate" userId="6acfeb0a-1742-4fee-9ad0-3462b52b7fdf" providerId="ADAL" clId="{E89E6AB9-051A-4761-AC1E-8DA6EBB7977E}" dt="2023-11-06T22:32:37.562" v="27" actId="478"/>
          <ac:spMkLst>
            <pc:docMk/>
            <pc:sldMk cId="4071093245" sldId="542"/>
            <ac:spMk id="6" creationId="{191FC774-3A98-6D3C-FC46-7ACF0540C9C9}"/>
          </ac:spMkLst>
        </pc:spChg>
        <pc:spChg chg="add del mod">
          <ac:chgData name="Rohit J Kate" userId="6acfeb0a-1742-4fee-9ad0-3462b52b7fdf" providerId="ADAL" clId="{E89E6AB9-051A-4761-AC1E-8DA6EBB7977E}" dt="2023-11-06T22:34:43.994" v="61"/>
          <ac:spMkLst>
            <pc:docMk/>
            <pc:sldMk cId="4071093245" sldId="542"/>
            <ac:spMk id="7" creationId="{9D90B1D9-E390-5EC3-BEBF-75C576D2A75D}"/>
          </ac:spMkLst>
        </pc:spChg>
        <pc:spChg chg="add del">
          <ac:chgData name="Rohit J Kate" userId="6acfeb0a-1742-4fee-9ad0-3462b52b7fdf" providerId="ADAL" clId="{E89E6AB9-051A-4761-AC1E-8DA6EBB7977E}" dt="2023-11-06T22:35:21.674" v="63" actId="478"/>
          <ac:spMkLst>
            <pc:docMk/>
            <pc:sldMk cId="4071093245" sldId="542"/>
            <ac:spMk id="8" creationId="{C97E278F-887B-484C-BB60-4BB6E4E7EFAB}"/>
          </ac:spMkLst>
        </pc:spChg>
        <pc:spChg chg="add mod">
          <ac:chgData name="Rohit J Kate" userId="6acfeb0a-1742-4fee-9ad0-3462b52b7fdf" providerId="ADAL" clId="{E89E6AB9-051A-4761-AC1E-8DA6EBB7977E}" dt="2023-11-06T22:35:28.805" v="65" actId="1076"/>
          <ac:spMkLst>
            <pc:docMk/>
            <pc:sldMk cId="4071093245" sldId="542"/>
            <ac:spMk id="10" creationId="{0550B33E-866E-D8CA-6CCB-E16FC5BE0E71}"/>
          </ac:spMkLst>
        </pc:spChg>
      </pc:sldChg>
      <pc:sldChg chg="addSp delSp modSp modAnim">
        <pc:chgData name="Rohit J Kate" userId="6acfeb0a-1742-4fee-9ad0-3462b52b7fdf" providerId="ADAL" clId="{E89E6AB9-051A-4761-AC1E-8DA6EBB7977E}" dt="2023-11-06T22:39:08.485" v="107" actId="20577"/>
        <pc:sldMkLst>
          <pc:docMk/>
          <pc:sldMk cId="1197762067" sldId="543"/>
        </pc:sldMkLst>
        <pc:spChg chg="add mod">
          <ac:chgData name="Rohit J Kate" userId="6acfeb0a-1742-4fee-9ad0-3462b52b7fdf" providerId="ADAL" clId="{E89E6AB9-051A-4761-AC1E-8DA6EBB7977E}" dt="2023-11-06T22:32:46.630" v="31"/>
          <ac:spMkLst>
            <pc:docMk/>
            <pc:sldMk cId="1197762067" sldId="543"/>
            <ac:spMk id="2" creationId="{ADE41E3F-8999-1BAE-1785-9AB53526CAA3}"/>
          </ac:spMkLst>
        </pc:spChg>
        <pc:spChg chg="mod">
          <ac:chgData name="Rohit J Kate" userId="6acfeb0a-1742-4fee-9ad0-3462b52b7fdf" providerId="ADAL" clId="{E89E6AB9-051A-4761-AC1E-8DA6EBB7977E}" dt="2023-11-06T22:39:04.914" v="104" actId="20577"/>
          <ac:spMkLst>
            <pc:docMk/>
            <pc:sldMk cId="1197762067" sldId="543"/>
            <ac:spMk id="6" creationId="{56A2A431-8D4F-714F-9C5F-692EB6292B0B}"/>
          </ac:spMkLst>
        </pc:spChg>
        <pc:spChg chg="del">
          <ac:chgData name="Rohit J Kate" userId="6acfeb0a-1742-4fee-9ad0-3462b52b7fdf" providerId="ADAL" clId="{E89E6AB9-051A-4761-AC1E-8DA6EBB7977E}" dt="2023-11-06T22:32:45.881" v="30" actId="478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E89E6AB9-051A-4761-AC1E-8DA6EBB7977E}" dt="2023-11-06T22:39:08.485" v="107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addSp delSp modSp">
        <pc:chgData name="Rohit J Kate" userId="6acfeb0a-1742-4fee-9ad0-3462b52b7fdf" providerId="ADAL" clId="{E89E6AB9-051A-4761-AC1E-8DA6EBB7977E}" dt="2023-11-06T22:32:52.623" v="33"/>
        <pc:sldMkLst>
          <pc:docMk/>
          <pc:sldMk cId="997281930" sldId="544"/>
        </pc:sldMkLst>
        <pc:spChg chg="add mod">
          <ac:chgData name="Rohit J Kate" userId="6acfeb0a-1742-4fee-9ad0-3462b52b7fdf" providerId="ADAL" clId="{E89E6AB9-051A-4761-AC1E-8DA6EBB7977E}" dt="2023-11-06T22:32:52.623" v="33"/>
          <ac:spMkLst>
            <pc:docMk/>
            <pc:sldMk cId="997281930" sldId="544"/>
            <ac:spMk id="2" creationId="{76432D2E-9E49-A8A3-458A-6DD49C30B6B6}"/>
          </ac:spMkLst>
        </pc:spChg>
        <pc:spChg chg="del">
          <ac:chgData name="Rohit J Kate" userId="6acfeb0a-1742-4fee-9ad0-3462b52b7fdf" providerId="ADAL" clId="{E89E6AB9-051A-4761-AC1E-8DA6EBB7977E}" dt="2023-11-06T22:32:51.890" v="32" actId="478"/>
          <ac:spMkLst>
            <pc:docMk/>
            <pc:sldMk cId="997281930" sldId="544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1.451" v="35"/>
        <pc:sldMkLst>
          <pc:docMk/>
          <pc:sldMk cId="1872989088" sldId="545"/>
        </pc:sldMkLst>
        <pc:spChg chg="add mod">
          <ac:chgData name="Rohit J Kate" userId="6acfeb0a-1742-4fee-9ad0-3462b52b7fdf" providerId="ADAL" clId="{E89E6AB9-051A-4761-AC1E-8DA6EBB7977E}" dt="2023-11-06T22:33:01.451" v="35"/>
          <ac:spMkLst>
            <pc:docMk/>
            <pc:sldMk cId="1872989088" sldId="545"/>
            <ac:spMk id="2" creationId="{7703E3E5-04C9-D20B-05C7-CAED532EB7A1}"/>
          </ac:spMkLst>
        </pc:spChg>
        <pc:spChg chg="del">
          <ac:chgData name="Rohit J Kate" userId="6acfeb0a-1742-4fee-9ad0-3462b52b7fdf" providerId="ADAL" clId="{E89E6AB9-051A-4761-AC1E-8DA6EBB7977E}" dt="2023-11-06T22:33:00.969" v="34" actId="478"/>
          <ac:spMkLst>
            <pc:docMk/>
            <pc:sldMk cId="1872989088" sldId="545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6.865" v="37"/>
        <pc:sldMkLst>
          <pc:docMk/>
          <pc:sldMk cId="1276282452" sldId="546"/>
        </pc:sldMkLst>
        <pc:spChg chg="add mod">
          <ac:chgData name="Rohit J Kate" userId="6acfeb0a-1742-4fee-9ad0-3462b52b7fdf" providerId="ADAL" clId="{E89E6AB9-051A-4761-AC1E-8DA6EBB7977E}" dt="2023-11-06T22:33:06.865" v="37"/>
          <ac:spMkLst>
            <pc:docMk/>
            <pc:sldMk cId="1276282452" sldId="546"/>
            <ac:spMk id="2" creationId="{07E7D3FE-AFE1-4B56-1DB1-3A0A8E7D225C}"/>
          </ac:spMkLst>
        </pc:spChg>
        <pc:spChg chg="del">
          <ac:chgData name="Rohit J Kate" userId="6acfeb0a-1742-4fee-9ad0-3462b52b7fdf" providerId="ADAL" clId="{E89E6AB9-051A-4761-AC1E-8DA6EBB7977E}" dt="2023-11-06T22:33:06.123" v="36" actId="478"/>
          <ac:spMkLst>
            <pc:docMk/>
            <pc:sldMk cId="1276282452" sldId="546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2.373" v="39"/>
        <pc:sldMkLst>
          <pc:docMk/>
          <pc:sldMk cId="2907099857" sldId="547"/>
        </pc:sldMkLst>
        <pc:spChg chg="add mod">
          <ac:chgData name="Rohit J Kate" userId="6acfeb0a-1742-4fee-9ad0-3462b52b7fdf" providerId="ADAL" clId="{E89E6AB9-051A-4761-AC1E-8DA6EBB7977E}" dt="2023-11-06T22:33:12.373" v="39"/>
          <ac:spMkLst>
            <pc:docMk/>
            <pc:sldMk cId="2907099857" sldId="547"/>
            <ac:spMk id="2" creationId="{A9F061DC-0B31-B6BF-CED0-873616714F62}"/>
          </ac:spMkLst>
        </pc:spChg>
        <pc:spChg chg="del">
          <ac:chgData name="Rohit J Kate" userId="6acfeb0a-1742-4fee-9ad0-3462b52b7fdf" providerId="ADAL" clId="{E89E6AB9-051A-4761-AC1E-8DA6EBB7977E}" dt="2023-11-06T22:33:11.856" v="38" actId="478"/>
          <ac:spMkLst>
            <pc:docMk/>
            <pc:sldMk cId="2907099857" sldId="547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7.348" v="41"/>
        <pc:sldMkLst>
          <pc:docMk/>
          <pc:sldMk cId="3493378683" sldId="548"/>
        </pc:sldMkLst>
        <pc:spChg chg="add mod">
          <ac:chgData name="Rohit J Kate" userId="6acfeb0a-1742-4fee-9ad0-3462b52b7fdf" providerId="ADAL" clId="{E89E6AB9-051A-4761-AC1E-8DA6EBB7977E}" dt="2023-11-06T22:33:17.348" v="41"/>
          <ac:spMkLst>
            <pc:docMk/>
            <pc:sldMk cId="3493378683" sldId="548"/>
            <ac:spMk id="2" creationId="{23FC3F19-28B2-F414-BE03-B14B537A5937}"/>
          </ac:spMkLst>
        </pc:spChg>
        <pc:spChg chg="del">
          <ac:chgData name="Rohit J Kate" userId="6acfeb0a-1742-4fee-9ad0-3462b52b7fdf" providerId="ADAL" clId="{E89E6AB9-051A-4761-AC1E-8DA6EBB7977E}" dt="2023-11-06T22:33:16.656" v="40" actId="478"/>
          <ac:spMkLst>
            <pc:docMk/>
            <pc:sldMk cId="3493378683" sldId="548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22.651" v="43"/>
        <pc:sldMkLst>
          <pc:docMk/>
          <pc:sldMk cId="3511076356" sldId="549"/>
        </pc:sldMkLst>
        <pc:spChg chg="add mod">
          <ac:chgData name="Rohit J Kate" userId="6acfeb0a-1742-4fee-9ad0-3462b52b7fdf" providerId="ADAL" clId="{E89E6AB9-051A-4761-AC1E-8DA6EBB7977E}" dt="2023-11-06T22:33:22.651" v="43"/>
          <ac:spMkLst>
            <pc:docMk/>
            <pc:sldMk cId="3511076356" sldId="549"/>
            <ac:spMk id="2" creationId="{4100CF0F-8014-37AC-8EA2-CA01DC5072DB}"/>
          </ac:spMkLst>
        </pc:spChg>
        <pc:spChg chg="del">
          <ac:chgData name="Rohit J Kate" userId="6acfeb0a-1742-4fee-9ad0-3462b52b7fdf" providerId="ADAL" clId="{E89E6AB9-051A-4761-AC1E-8DA6EBB7977E}" dt="2023-11-06T22:33:22.184" v="42" actId="478"/>
          <ac:spMkLst>
            <pc:docMk/>
            <pc:sldMk cId="3511076356" sldId="549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2.535" v="46"/>
        <pc:sldMkLst>
          <pc:docMk/>
          <pc:sldMk cId="1325806500" sldId="550"/>
        </pc:sldMkLst>
        <pc:spChg chg="del">
          <ac:chgData name="Rohit J Kate" userId="6acfeb0a-1742-4fee-9ad0-3462b52b7fdf" providerId="ADAL" clId="{E89E6AB9-051A-4761-AC1E-8DA6EBB7977E}" dt="2023-11-06T22:33:29.864" v="44" actId="478"/>
          <ac:spMkLst>
            <pc:docMk/>
            <pc:sldMk cId="1325806500" sldId="550"/>
            <ac:spMk id="2" creationId="{5CDDBD18-59D2-673C-4BD9-5227956E0794}"/>
          </ac:spMkLst>
        </pc:spChg>
        <pc:spChg chg="add del mod">
          <ac:chgData name="Rohit J Kate" userId="6acfeb0a-1742-4fee-9ad0-3462b52b7fdf" providerId="ADAL" clId="{E89E6AB9-051A-4761-AC1E-8DA6EBB7977E}" dt="2023-11-06T22:33:32.118" v="45" actId="478"/>
          <ac:spMkLst>
            <pc:docMk/>
            <pc:sldMk cId="1325806500" sldId="550"/>
            <ac:spMk id="5" creationId="{5DEC5134-4828-C252-4FB8-B6B677AD1F88}"/>
          </ac:spMkLst>
        </pc:spChg>
        <pc:spChg chg="add mod">
          <ac:chgData name="Rohit J Kate" userId="6acfeb0a-1742-4fee-9ad0-3462b52b7fdf" providerId="ADAL" clId="{E89E6AB9-051A-4761-AC1E-8DA6EBB7977E}" dt="2023-11-06T22:33:32.535" v="46"/>
          <ac:spMkLst>
            <pc:docMk/>
            <pc:sldMk cId="1325806500" sldId="550"/>
            <ac:spMk id="6" creationId="{68747A53-DB38-F36D-A390-82F34AE6592F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7.820" v="48"/>
        <pc:sldMkLst>
          <pc:docMk/>
          <pc:sldMk cId="2622499786" sldId="551"/>
        </pc:sldMkLst>
        <pc:spChg chg="add mod">
          <ac:chgData name="Rohit J Kate" userId="6acfeb0a-1742-4fee-9ad0-3462b52b7fdf" providerId="ADAL" clId="{E89E6AB9-051A-4761-AC1E-8DA6EBB7977E}" dt="2023-11-06T22:33:37.820" v="48"/>
          <ac:spMkLst>
            <pc:docMk/>
            <pc:sldMk cId="2622499786" sldId="551"/>
            <ac:spMk id="3" creationId="{081B490F-29E8-48F5-37BC-D9E4B92ECAFF}"/>
          </ac:spMkLst>
        </pc:spChg>
        <pc:spChg chg="del">
          <ac:chgData name="Rohit J Kate" userId="6acfeb0a-1742-4fee-9ad0-3462b52b7fdf" providerId="ADAL" clId="{E89E6AB9-051A-4761-AC1E-8DA6EBB7977E}" dt="2023-11-06T22:33:37.412" v="47" actId="478"/>
          <ac:spMkLst>
            <pc:docMk/>
            <pc:sldMk cId="2622499786" sldId="551"/>
            <ac:spMk id="31" creationId="{A11CE13C-912E-7A88-C785-A5478FFB6F46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54.278" v="56"/>
        <pc:sldMkLst>
          <pc:docMk/>
          <pc:sldMk cId="3322966931" sldId="552"/>
        </pc:sldMkLst>
        <pc:spChg chg="del">
          <ac:chgData name="Rohit J Kate" userId="6acfeb0a-1742-4fee-9ad0-3462b52b7fdf" providerId="ADAL" clId="{E89E6AB9-051A-4761-AC1E-8DA6EBB7977E}" dt="2023-11-06T22:33:52.148" v="54" actId="478"/>
          <ac:spMkLst>
            <pc:docMk/>
            <pc:sldMk cId="3322966931" sldId="552"/>
            <ac:spMk id="2" creationId="{69BD4A28-1541-208E-FE16-C020FCF8460D}"/>
          </ac:spMkLst>
        </pc:spChg>
        <pc:spChg chg="add del mod">
          <ac:chgData name="Rohit J Kate" userId="6acfeb0a-1742-4fee-9ad0-3462b52b7fdf" providerId="ADAL" clId="{E89E6AB9-051A-4761-AC1E-8DA6EBB7977E}" dt="2023-11-06T22:33:53.954" v="55" actId="478"/>
          <ac:spMkLst>
            <pc:docMk/>
            <pc:sldMk cId="3322966931" sldId="552"/>
            <ac:spMk id="5" creationId="{3EBD596B-82DA-EF32-D8CE-47E5E3E6C432}"/>
          </ac:spMkLst>
        </pc:spChg>
        <pc:spChg chg="add mod">
          <ac:chgData name="Rohit J Kate" userId="6acfeb0a-1742-4fee-9ad0-3462b52b7fdf" providerId="ADAL" clId="{E89E6AB9-051A-4761-AC1E-8DA6EBB7977E}" dt="2023-11-06T22:33:54.278" v="56"/>
          <ac:spMkLst>
            <pc:docMk/>
            <pc:sldMk cId="3322966931" sldId="552"/>
            <ac:spMk id="6" creationId="{25B092C2-CF3F-E977-D5B0-5DDF14E6A09F}"/>
          </ac:spMkLst>
        </pc:spChg>
      </pc:sldChg>
      <pc:sldChg chg="modSp mod">
        <pc:chgData name="Rohit J Kate" userId="6acfeb0a-1742-4fee-9ad0-3462b52b7fdf" providerId="ADAL" clId="{E89E6AB9-051A-4761-AC1E-8DA6EBB7977E}" dt="2023-11-06T22:43:26.618" v="133" actId="20577"/>
        <pc:sldMkLst>
          <pc:docMk/>
          <pc:sldMk cId="2945152196" sldId="553"/>
        </pc:sldMkLst>
        <pc:spChg chg="mod">
          <ac:chgData name="Rohit J Kate" userId="6acfeb0a-1742-4fee-9ad0-3462b52b7fdf" providerId="ADAL" clId="{E89E6AB9-051A-4761-AC1E-8DA6EBB7977E}" dt="2023-11-06T22:43:26.618" v="133" actId="20577"/>
          <ac:spMkLst>
            <pc:docMk/>
            <pc:sldMk cId="2945152196" sldId="553"/>
            <ac:spMk id="3" creationId="{9CC7D3F0-52B5-C305-259E-1FC199EE61A3}"/>
          </ac:spMkLst>
        </pc:spChg>
      </pc:sldChg>
      <pc:sldChg chg="addSp modSp mod">
        <pc:chgData name="Rohit J Kate" userId="6acfeb0a-1742-4fee-9ad0-3462b52b7fdf" providerId="ADAL" clId="{E89E6AB9-051A-4761-AC1E-8DA6EBB7977E}" dt="2023-11-06T22:45:02.963" v="152" actId="20577"/>
        <pc:sldMkLst>
          <pc:docMk/>
          <pc:sldMk cId="2881140629" sldId="560"/>
        </pc:sldMkLst>
        <pc:spChg chg="mod">
          <ac:chgData name="Rohit J Kate" userId="6acfeb0a-1742-4fee-9ad0-3462b52b7fdf" providerId="ADAL" clId="{E89E6AB9-051A-4761-AC1E-8DA6EBB7977E}" dt="2023-11-06T22:45:02.963" v="152" actId="20577"/>
          <ac:spMkLst>
            <pc:docMk/>
            <pc:sldMk cId="2881140629" sldId="560"/>
            <ac:spMk id="2" creationId="{907FDE10-C376-E5F5-427C-8111DEEC97EC}"/>
          </ac:spMkLst>
        </pc:spChg>
        <pc:spChg chg="add mod">
          <ac:chgData name="Rohit J Kate" userId="6acfeb0a-1742-4fee-9ad0-3462b52b7fdf" providerId="ADAL" clId="{E89E6AB9-051A-4761-AC1E-8DA6EBB7977E}" dt="2023-11-06T22:44:07.281" v="138" actId="1076"/>
          <ac:spMkLst>
            <pc:docMk/>
            <pc:sldMk cId="2881140629" sldId="560"/>
            <ac:spMk id="3" creationId="{1CEA3569-F463-2B46-1460-59A29688173C}"/>
          </ac:spMkLst>
        </pc:spChg>
        <pc:spChg chg="add mod">
          <ac:chgData name="Rohit J Kate" userId="6acfeb0a-1742-4fee-9ad0-3462b52b7fdf" providerId="ADAL" clId="{E89E6AB9-051A-4761-AC1E-8DA6EBB7977E}" dt="2023-11-06T22:44:22.754" v="140" actId="1076"/>
          <ac:spMkLst>
            <pc:docMk/>
            <pc:sldMk cId="2881140629" sldId="560"/>
            <ac:spMk id="7" creationId="{DD1BA6C2-06C0-E7DF-D646-93C3056F3430}"/>
          </ac:spMkLst>
        </pc:spChg>
      </pc:sldChg>
      <pc:sldChg chg="add del">
        <pc:chgData name="Rohit J Kate" userId="6acfeb0a-1742-4fee-9ad0-3462b52b7fdf" providerId="ADAL" clId="{E89E6AB9-051A-4761-AC1E-8DA6EBB7977E}" dt="2023-11-06T22:39:49.813" v="108" actId="47"/>
        <pc:sldMkLst>
          <pc:docMk/>
          <pc:sldMk cId="1725801267" sldId="562"/>
        </pc:sldMkLst>
      </pc:sldChg>
      <pc:sldChg chg="modSp add modAnim">
        <pc:chgData name="Rohit J Kate" userId="6acfeb0a-1742-4fee-9ad0-3462b52b7fdf" providerId="ADAL" clId="{E89E6AB9-051A-4761-AC1E-8DA6EBB7977E}" dt="2023-11-06T22:37:59.615" v="95" actId="20577"/>
        <pc:sldMkLst>
          <pc:docMk/>
          <pc:sldMk cId="2072105872" sldId="563"/>
        </pc:sldMkLst>
        <pc:spChg chg="mod">
          <ac:chgData name="Rohit J Kate" userId="6acfeb0a-1742-4fee-9ad0-3462b52b7fdf" providerId="ADAL" clId="{E89E6AB9-051A-4761-AC1E-8DA6EBB7977E}" dt="2023-11-06T22:37:53.609" v="86" actId="20577"/>
          <ac:spMkLst>
            <pc:docMk/>
            <pc:sldMk cId="2072105872" sldId="563"/>
            <ac:spMk id="6" creationId="{56A2A431-8D4F-714F-9C5F-692EB6292B0B}"/>
          </ac:spMkLst>
        </pc:spChg>
        <pc:spChg chg="mod">
          <ac:chgData name="Rohit J Kate" userId="6acfeb0a-1742-4fee-9ad0-3462b52b7fdf" providerId="ADAL" clId="{E89E6AB9-051A-4761-AC1E-8DA6EBB7977E}" dt="2023-11-06T22:37:59.615" v="95" actId="20577"/>
          <ac:spMkLst>
            <pc:docMk/>
            <pc:sldMk cId="2072105872" sldId="563"/>
            <ac:spMk id="8" creationId="{9A6002C1-9242-5002-BA0C-ED8692311245}"/>
          </ac:spMkLst>
        </pc:spChg>
      </pc:sldChg>
      <pc:sldChg chg="add">
        <pc:chgData name="Rohit J Kate" userId="6acfeb0a-1742-4fee-9ad0-3462b52b7fdf" providerId="ADAL" clId="{E89E6AB9-051A-4761-AC1E-8DA6EBB7977E}" dt="2023-11-06T22:38:58.299" v="97"/>
        <pc:sldMkLst>
          <pc:docMk/>
          <pc:sldMk cId="1076404109" sldId="564"/>
        </pc:sldMkLst>
      </pc:sldChg>
    </pc:docChg>
  </pc:docChgLst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  <pc:docChgLst>
    <pc:chgData name="Rohit J Kate" userId="6acfeb0a-1742-4fee-9ad0-3462b52b7fdf" providerId="ADAL" clId="{493D7563-C6E8-4153-93C9-F3A88970C337}"/>
    <pc:docChg chg="undo custSel addSld delSld modSld sldOrd">
      <pc:chgData name="Rohit J Kate" userId="6acfeb0a-1742-4fee-9ad0-3462b52b7fdf" providerId="ADAL" clId="{493D7563-C6E8-4153-93C9-F3A88970C337}" dt="2023-11-06T19:53:57.313" v="8382" actId="6549"/>
      <pc:docMkLst>
        <pc:docMk/>
      </pc:docMkLst>
      <pc:sldChg chg="modSp mod">
        <pc:chgData name="Rohit J Kate" userId="6acfeb0a-1742-4fee-9ad0-3462b52b7fdf" providerId="ADAL" clId="{493D7563-C6E8-4153-93C9-F3A88970C337}" dt="2023-11-06T17:03:42.182" v="27" actId="20577"/>
        <pc:sldMkLst>
          <pc:docMk/>
          <pc:sldMk cId="0" sldId="256"/>
        </pc:sldMkLst>
        <pc:spChg chg="mod">
          <ac:chgData name="Rohit J Kate" userId="6acfeb0a-1742-4fee-9ad0-3462b52b7fdf" providerId="ADAL" clId="{493D7563-C6E8-4153-93C9-F3A88970C337}" dt="2023-11-06T17:03:42.182" v="27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493D7563-C6E8-4153-93C9-F3A88970C337}" dt="2023-11-06T19:29:01.159" v="8225" actId="20577"/>
        <pc:sldMkLst>
          <pc:docMk/>
          <pc:sldMk cId="2596352471" sldId="270"/>
        </pc:sldMkLst>
        <pc:spChg chg="mod">
          <ac:chgData name="Rohit J Kate" userId="6acfeb0a-1742-4fee-9ad0-3462b52b7fdf" providerId="ADAL" clId="{493D7563-C6E8-4153-93C9-F3A88970C337}" dt="2023-11-06T19:29:01.159" v="8225" actId="20577"/>
          <ac:spMkLst>
            <pc:docMk/>
            <pc:sldMk cId="2596352471" sldId="270"/>
            <ac:spMk id="2" creationId="{00000000-0000-0000-0000-000000000000}"/>
          </ac:spMkLst>
        </pc:spChg>
      </pc:sldChg>
      <pc:sldChg chg="modSp add mod">
        <pc:chgData name="Rohit J Kate" userId="6acfeb0a-1742-4fee-9ad0-3462b52b7fdf" providerId="ADAL" clId="{493D7563-C6E8-4153-93C9-F3A88970C337}" dt="2023-11-06T19:33:05.268" v="8248" actId="20577"/>
        <pc:sldMkLst>
          <pc:docMk/>
          <pc:sldMk cId="3518321421" sldId="279"/>
        </pc:sldMkLst>
        <pc:spChg chg="mod">
          <ac:chgData name="Rohit J Kate" userId="6acfeb0a-1742-4fee-9ad0-3462b52b7fdf" providerId="ADAL" clId="{493D7563-C6E8-4153-93C9-F3A88970C337}" dt="2023-11-06T19:33:05.268" v="8248" actId="20577"/>
          <ac:spMkLst>
            <pc:docMk/>
            <pc:sldMk cId="3518321421" sldId="279"/>
            <ac:spMk id="2" creationId="{00000000-0000-0000-0000-000000000000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963636410" sldId="367"/>
        </pc:sldMkLst>
      </pc:sldChg>
      <pc:sldChg chg="modSp mod">
        <pc:chgData name="Rohit J Kate" userId="6acfeb0a-1742-4fee-9ad0-3462b52b7fdf" providerId="ADAL" clId="{493D7563-C6E8-4153-93C9-F3A88970C337}" dt="2023-11-06T17:11:15.003" v="203" actId="20577"/>
        <pc:sldMkLst>
          <pc:docMk/>
          <pc:sldMk cId="3106657439" sldId="368"/>
        </pc:sldMkLst>
        <pc:spChg chg="mod">
          <ac:chgData name="Rohit J Kate" userId="6acfeb0a-1742-4fee-9ad0-3462b52b7fdf" providerId="ADAL" clId="{493D7563-C6E8-4153-93C9-F3A88970C337}" dt="2023-11-06T17:11:15.003" v="203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853736546" sldId="369"/>
        </pc:sldMkLst>
      </pc:sldChg>
      <pc:sldChg chg="addSp delSp modSp new mod">
        <pc:chgData name="Rohit J Kate" userId="6acfeb0a-1742-4fee-9ad0-3462b52b7fdf" providerId="ADAL" clId="{493D7563-C6E8-4153-93C9-F3A88970C337}" dt="2023-11-06T17:31:27.904" v="742" actId="478"/>
        <pc:sldMkLst>
          <pc:docMk/>
          <pc:sldMk cId="2692320993" sldId="369"/>
        </pc:sldMkLst>
        <pc:spChg chg="mod">
          <ac:chgData name="Rohit J Kate" userId="6acfeb0a-1742-4fee-9ad0-3462b52b7fdf" providerId="ADAL" clId="{493D7563-C6E8-4153-93C9-F3A88970C337}" dt="2023-11-06T17:10:29.458" v="93" actId="20577"/>
          <ac:spMkLst>
            <pc:docMk/>
            <pc:sldMk cId="2692320993" sldId="369"/>
            <ac:spMk id="2" creationId="{3AA0D83A-E6B7-805F-B6A1-97D9AD8DBD92}"/>
          </ac:spMkLst>
        </pc:spChg>
        <pc:spChg chg="mod">
          <ac:chgData name="Rohit J Kate" userId="6acfeb0a-1742-4fee-9ad0-3462b52b7fdf" providerId="ADAL" clId="{493D7563-C6E8-4153-93C9-F3A88970C337}" dt="2023-11-06T17:13:22.598" v="240" actId="20577"/>
          <ac:spMkLst>
            <pc:docMk/>
            <pc:sldMk cId="2692320993" sldId="369"/>
            <ac:spMk id="3" creationId="{D8D0B83F-A918-7D18-AEDB-7C40DB4A1C1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7" creationId="{71F2613B-4F4B-991E-76C7-E54947C90622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8" creationId="{66CE814D-18DA-E7E8-D0CB-F66BB6CC127F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2" creationId="{4AF0E35F-F537-E473-9FF8-7B99C3110E93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3" creationId="{952822B8-DA1F-4964-B3C4-DAADDD36E30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5" creationId="{25ACC757-5812-B288-ECF4-8063C1727CA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7" creationId="{CCEDF47C-6848-A916-58DC-6FA00F5CEC2A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8" creationId="{C57E8228-CF8F-8908-7B8E-C98296600C77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1" creationId="{7306E5E2-7E74-42B7-B5AF-0CD520AE191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2" creationId="{E97C6976-2D98-F2F4-3E95-879DC3A94C35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5" creationId="{080B679E-17FD-C623-107A-0D7B657A2164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6" creationId="{BE1CFE01-C3CC-7FBC-679C-E21E8823F2FE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7" creationId="{D79E43F8-03FE-CCA4-EB06-33D89DEBE540}"/>
          </ac:spMkLst>
        </pc:spChg>
        <pc:spChg chg="del mod">
          <ac:chgData name="Rohit J Kate" userId="6acfeb0a-1742-4fee-9ad0-3462b52b7fdf" providerId="ADAL" clId="{493D7563-C6E8-4153-93C9-F3A88970C337}" dt="2023-11-06T17:12:37.907" v="206" actId="478"/>
          <ac:spMkLst>
            <pc:docMk/>
            <pc:sldMk cId="2692320993" sldId="369"/>
            <ac:spMk id="28" creationId="{313F1F30-9D94-5F3F-FD00-7071F11CA166}"/>
          </ac:spMkLst>
        </pc:spChg>
        <pc:grpChg chg="add del mod">
          <ac:chgData name="Rohit J Kate" userId="6acfeb0a-1742-4fee-9ad0-3462b52b7fdf" providerId="ADAL" clId="{493D7563-C6E8-4153-93C9-F3A88970C337}" dt="2023-11-06T17:31:27.904" v="742" actId="478"/>
          <ac:grpSpMkLst>
            <pc:docMk/>
            <pc:sldMk cId="2692320993" sldId="369"/>
            <ac:grpSpMk id="5" creationId="{B5D8E3C9-94C6-CA5C-BB80-223833BB773B}"/>
          </ac:grpSpMkLst>
        </pc:grpChg>
        <pc:picChg chg="mod">
          <ac:chgData name="Rohit J Kate" userId="6acfeb0a-1742-4fee-9ad0-3462b52b7fdf" providerId="ADAL" clId="{493D7563-C6E8-4153-93C9-F3A88970C337}" dt="2023-11-06T17:12:23.546" v="204"/>
          <ac:picMkLst>
            <pc:docMk/>
            <pc:sldMk cId="2692320993" sldId="369"/>
            <ac:picMk id="6" creationId="{2B72A649-C8B1-8378-EBC4-E511A78F8A76}"/>
          </ac:picMkLst>
        </pc:pic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9" creationId="{A74A8DF6-BB9F-9B6D-C9BD-85E42F8968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0" creationId="{416FD914-40D4-522D-6045-0026AD3D436D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1" creationId="{D7474F8E-1C53-DA6C-7A7E-0F56D77EC65F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4" creationId="{937A9E90-D379-7A23-E59B-B4566A3194C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6" creationId="{6AFC37A4-2B07-88EF-5661-094B40A2B6A3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9" creationId="{856D575A-A54B-199F-8B76-B17F258AE2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0" creationId="{61444B5A-3E96-FEBD-BB87-363095C925D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3" creationId="{BABFA04A-2AD5-1A3B-60D7-750E05E742EB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4" creationId="{E8D10563-CEFE-43CF-F93F-F421BB8ADD9D}"/>
          </ac:cxnSpMkLst>
        </pc:cxnChg>
        <pc:cxnChg chg="del mod">
          <ac:chgData name="Rohit J Kate" userId="6acfeb0a-1742-4fee-9ad0-3462b52b7fdf" providerId="ADAL" clId="{493D7563-C6E8-4153-93C9-F3A88970C337}" dt="2023-11-06T17:12:43.620" v="208" actId="478"/>
          <ac:cxnSpMkLst>
            <pc:docMk/>
            <pc:sldMk cId="2692320993" sldId="369"/>
            <ac:cxnSpMk id="29" creationId="{6F5BE2C4-9E03-B521-1EE4-E240B53674A0}"/>
          </ac:cxnSpMkLst>
        </pc:cxnChg>
        <pc:cxnChg chg="del mod">
          <ac:chgData name="Rohit J Kate" userId="6acfeb0a-1742-4fee-9ad0-3462b52b7fdf" providerId="ADAL" clId="{493D7563-C6E8-4153-93C9-F3A88970C337}" dt="2023-11-06T17:12:40.745" v="207" actId="478"/>
          <ac:cxnSpMkLst>
            <pc:docMk/>
            <pc:sldMk cId="2692320993" sldId="369"/>
            <ac:cxnSpMk id="30" creationId="{8939E217-6AF9-778C-0BB4-F6D633CB1F5D}"/>
          </ac:cxnSpMkLst>
        </pc:cxnChg>
        <pc:cxnChg chg="del mod">
          <ac:chgData name="Rohit J Kate" userId="6acfeb0a-1742-4fee-9ad0-3462b52b7fdf" providerId="ADAL" clId="{493D7563-C6E8-4153-93C9-F3A88970C337}" dt="2023-11-06T17:12:37.907" v="206" actId="478"/>
          <ac:cxnSpMkLst>
            <pc:docMk/>
            <pc:sldMk cId="2692320993" sldId="369"/>
            <ac:cxnSpMk id="31" creationId="{A83A410B-9EC8-BFD5-C407-B2BB8D9A3399}"/>
          </ac:cxnSpMkLst>
        </pc:cxnChg>
      </pc:sldChg>
      <pc:sldChg chg="modSp new mod">
        <pc:chgData name="Rohit J Kate" userId="6acfeb0a-1742-4fee-9ad0-3462b52b7fdf" providerId="ADAL" clId="{493D7563-C6E8-4153-93C9-F3A88970C337}" dt="2023-11-06T17:21:30.606" v="384" actId="5793"/>
        <pc:sldMkLst>
          <pc:docMk/>
          <pc:sldMk cId="2311243995" sldId="370"/>
        </pc:sldMkLst>
        <pc:spChg chg="mod">
          <ac:chgData name="Rohit J Kate" userId="6acfeb0a-1742-4fee-9ad0-3462b52b7fdf" providerId="ADAL" clId="{493D7563-C6E8-4153-93C9-F3A88970C337}" dt="2023-11-06T17:13:38.927" v="242"/>
          <ac:spMkLst>
            <pc:docMk/>
            <pc:sldMk cId="2311243995" sldId="370"/>
            <ac:spMk id="2" creationId="{E652D090-20DE-2C99-E31A-071BF0B25D54}"/>
          </ac:spMkLst>
        </pc:spChg>
        <pc:spChg chg="mod">
          <ac:chgData name="Rohit J Kate" userId="6acfeb0a-1742-4fee-9ad0-3462b52b7fdf" providerId="ADAL" clId="{493D7563-C6E8-4153-93C9-F3A88970C337}" dt="2023-11-06T17:21:30.606" v="384" actId="5793"/>
          <ac:spMkLst>
            <pc:docMk/>
            <pc:sldMk cId="2311243995" sldId="370"/>
            <ac:spMk id="3" creationId="{4CA78CE7-5F94-AECF-5258-214EB523AE1C}"/>
          </ac:spMkLst>
        </pc:spChg>
      </pc:sldChg>
      <pc:sldChg chg="addSp modSp add mod">
        <pc:chgData name="Rohit J Kate" userId="6acfeb0a-1742-4fee-9ad0-3462b52b7fdf" providerId="ADAL" clId="{493D7563-C6E8-4153-93C9-F3A88970C337}" dt="2023-11-06T19:40:17.456" v="8329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493D7563-C6E8-4153-93C9-F3A88970C337}" dt="2023-11-06T19:40:17.456" v="8329" actId="1076"/>
          <ac:spMkLst>
            <pc:docMk/>
            <pc:sldMk cId="3172269143" sldId="489"/>
            <ac:spMk id="2" creationId="{D416CBCA-76CF-0944-8672-C394D999ACC9}"/>
          </ac:spMkLst>
        </pc:spChg>
        <pc:spChg chg="add mod">
          <ac:chgData name="Rohit J Kate" userId="6acfeb0a-1742-4fee-9ad0-3462b52b7fdf" providerId="ADAL" clId="{493D7563-C6E8-4153-93C9-F3A88970C337}" dt="2023-11-06T19:34:53.161" v="8327" actId="113"/>
          <ac:spMkLst>
            <pc:docMk/>
            <pc:sldMk cId="3172269143" sldId="489"/>
            <ac:spMk id="3" creationId="{3F06576B-4EA7-CE30-969C-7705B87B8765}"/>
          </ac:spMkLst>
        </pc:spChg>
        <pc:spChg chg="mod">
          <ac:chgData name="Rohit J Kate" userId="6acfeb0a-1742-4fee-9ad0-3462b52b7fdf" providerId="ADAL" clId="{493D7563-C6E8-4153-93C9-F3A88970C337}" dt="2023-11-06T19:33:47.317" v="8253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addSp modSp add del mod">
        <pc:chgData name="Rohit J Kate" userId="6acfeb0a-1742-4fee-9ad0-3462b52b7fdf" providerId="ADAL" clId="{493D7563-C6E8-4153-93C9-F3A88970C337}" dt="2023-11-06T17:21:51.057" v="409"/>
        <pc:sldMkLst>
          <pc:docMk/>
          <pc:sldMk cId="1028295120" sldId="515"/>
        </pc:sldMkLst>
        <pc:spChg chg="mod">
          <ac:chgData name="Rohit J Kate" userId="6acfeb0a-1742-4fee-9ad0-3462b52b7fdf" providerId="ADAL" clId="{493D7563-C6E8-4153-93C9-F3A88970C337}" dt="2023-11-06T17:21:47.662" v="407" actId="6549"/>
          <ac:spMkLst>
            <pc:docMk/>
            <pc:sldMk cId="1028295120" sldId="515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1:51.057" v="409"/>
          <ac:spMkLst>
            <pc:docMk/>
            <pc:sldMk cId="1028295120" sldId="515"/>
            <ac:spMk id="3" creationId="{04575EFF-0D8E-F9A5-45E2-0FA05A730B40}"/>
          </ac:spMkLst>
        </pc:spChg>
      </pc:sldChg>
      <pc:sldChg chg="addSp delSp modSp add del">
        <pc:chgData name="Rohit J Kate" userId="6acfeb0a-1742-4fee-9ad0-3462b52b7fdf" providerId="ADAL" clId="{493D7563-C6E8-4153-93C9-F3A88970C337}" dt="2023-11-06T17:22:02.556" v="412" actId="478"/>
        <pc:sldMkLst>
          <pc:docMk/>
          <pc:sldMk cId="2608066437" sldId="516"/>
        </pc:sldMkLst>
        <pc:spChg chg="del">
          <ac:chgData name="Rohit J Kate" userId="6acfeb0a-1742-4fee-9ad0-3462b52b7fdf" providerId="ADAL" clId="{493D7563-C6E8-4153-93C9-F3A88970C337}" dt="2023-11-06T17:21:58.187" v="410" actId="478"/>
          <ac:spMkLst>
            <pc:docMk/>
            <pc:sldMk cId="2608066437" sldId="516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7:22:02.556" v="412" actId="478"/>
          <ac:spMkLst>
            <pc:docMk/>
            <pc:sldMk cId="2608066437" sldId="516"/>
            <ac:spMk id="3" creationId="{E6A04254-EEE5-D304-DE8A-1D06ED610F7C}"/>
          </ac:spMkLst>
        </pc:spChg>
        <pc:spChg chg="add mod">
          <ac:chgData name="Rohit J Kate" userId="6acfeb0a-1742-4fee-9ad0-3462b52b7fdf" providerId="ADAL" clId="{493D7563-C6E8-4153-93C9-F3A88970C337}" dt="2023-11-06T17:21:58.563" v="411"/>
          <ac:spMkLst>
            <pc:docMk/>
            <pc:sldMk cId="2608066437" sldId="516"/>
            <ac:spMk id="7" creationId="{C6A5E80F-C767-DA88-9FCA-745D83D790DE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4.902" v="414"/>
        <pc:sldMkLst>
          <pc:docMk/>
          <pc:sldMk cId="276845731" sldId="521"/>
        </pc:sldMkLst>
        <pc:spChg chg="del">
          <ac:chgData name="Rohit J Kate" userId="6acfeb0a-1742-4fee-9ad0-3462b52b7fdf" providerId="ADAL" clId="{493D7563-C6E8-4153-93C9-F3A88970C337}" dt="2023-11-06T17:22:06.190" v="413" actId="478"/>
          <ac:spMkLst>
            <pc:docMk/>
            <pc:sldMk cId="276845731" sldId="521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4.902" v="414"/>
          <ac:spMkLst>
            <pc:docMk/>
            <pc:sldMk cId="276845731" sldId="521"/>
            <ac:spMk id="7" creationId="{339D4374-E7B5-9F36-3255-088A76CC7F30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9.946" v="416"/>
        <pc:sldMkLst>
          <pc:docMk/>
          <pc:sldMk cId="2670662053" sldId="522"/>
        </pc:sldMkLst>
        <pc:spChg chg="del">
          <ac:chgData name="Rohit J Kate" userId="6acfeb0a-1742-4fee-9ad0-3462b52b7fdf" providerId="ADAL" clId="{493D7563-C6E8-4153-93C9-F3A88970C337}" dt="2023-11-06T17:22:18.736" v="415" actId="478"/>
          <ac:spMkLst>
            <pc:docMk/>
            <pc:sldMk cId="2670662053" sldId="522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9.946" v="416"/>
          <ac:spMkLst>
            <pc:docMk/>
            <pc:sldMk cId="2670662053" sldId="522"/>
            <ac:spMk id="3" creationId="{9C1D00D2-11CC-AD86-94EB-51212CA5B4D4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5.164" v="418"/>
        <pc:sldMkLst>
          <pc:docMk/>
          <pc:sldMk cId="3076127495" sldId="523"/>
        </pc:sldMkLst>
        <pc:spChg chg="mod">
          <ac:chgData name="Rohit J Kate" userId="6acfeb0a-1742-4fee-9ad0-3462b52b7fdf" providerId="ADAL" clId="{493D7563-C6E8-4153-93C9-F3A88970C337}" dt="2023-11-06T17:22:25.164" v="418"/>
          <ac:spMkLst>
            <pc:docMk/>
            <pc:sldMk cId="3076127495" sldId="523"/>
            <ac:spMk id="2" creationId="{FA3E01E0-92E0-4CD0-A129-A7A71E0C5E50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8.351" v="420"/>
        <pc:sldMkLst>
          <pc:docMk/>
          <pc:sldMk cId="3594983839" sldId="524"/>
        </pc:sldMkLst>
        <pc:spChg chg="mod">
          <ac:chgData name="Rohit J Kate" userId="6acfeb0a-1742-4fee-9ad0-3462b52b7fdf" providerId="ADAL" clId="{493D7563-C6E8-4153-93C9-F3A88970C337}" dt="2023-11-06T17:22:28.351" v="420"/>
          <ac:spMkLst>
            <pc:docMk/>
            <pc:sldMk cId="3594983839" sldId="524"/>
            <ac:spMk id="2" creationId="{FA3E01E0-92E0-4CD0-A129-A7A71E0C5E50}"/>
          </ac:spMkLst>
        </pc:spChg>
      </pc:sldChg>
      <pc:sldChg chg="modSp add del mod modAnim">
        <pc:chgData name="Rohit J Kate" userId="6acfeb0a-1742-4fee-9ad0-3462b52b7fdf" providerId="ADAL" clId="{493D7563-C6E8-4153-93C9-F3A88970C337}" dt="2023-11-06T17:28:14.330" v="610"/>
        <pc:sldMkLst>
          <pc:docMk/>
          <pc:sldMk cId="1712283987" sldId="525"/>
        </pc:sldMkLst>
        <pc:spChg chg="mod">
          <ac:chgData name="Rohit J Kate" userId="6acfeb0a-1742-4fee-9ad0-3462b52b7fdf" providerId="ADAL" clId="{493D7563-C6E8-4153-93C9-F3A88970C337}" dt="2023-11-06T17:22:32.064" v="422"/>
          <ac:spMkLst>
            <pc:docMk/>
            <pc:sldMk cId="1712283987" sldId="525"/>
            <ac:spMk id="2" creationId="{FA3E01E0-92E0-4CD0-A129-A7A71E0C5E50}"/>
          </ac:spMkLst>
        </pc:spChg>
      </pc:sldChg>
      <pc:sldChg chg="new del">
        <pc:chgData name="Rohit J Kate" userId="6acfeb0a-1742-4fee-9ad0-3462b52b7fdf" providerId="ADAL" clId="{493D7563-C6E8-4153-93C9-F3A88970C337}" dt="2023-11-06T17:27:17.138" v="609" actId="47"/>
        <pc:sldMkLst>
          <pc:docMk/>
          <pc:sldMk cId="1496972972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256096869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83195810" sldId="527"/>
        </pc:sldMkLst>
      </pc:sldChg>
      <pc:sldChg chg="modSp add mod modAnim">
        <pc:chgData name="Rohit J Kate" userId="6acfeb0a-1742-4fee-9ad0-3462b52b7fdf" providerId="ADAL" clId="{493D7563-C6E8-4153-93C9-F3A88970C337}" dt="2023-11-06T18:00:58.487" v="2676"/>
        <pc:sldMkLst>
          <pc:docMk/>
          <pc:sldMk cId="1456666120" sldId="527"/>
        </pc:sldMkLst>
        <pc:spChg chg="mod">
          <ac:chgData name="Rohit J Kate" userId="6acfeb0a-1742-4fee-9ad0-3462b52b7fdf" providerId="ADAL" clId="{493D7563-C6E8-4153-93C9-F3A88970C337}" dt="2023-11-06T17:23:22.971" v="455" actId="14100"/>
          <ac:spMkLst>
            <pc:docMk/>
            <pc:sldMk cId="1456666120" sldId="527"/>
            <ac:spMk id="2" creationId="{FA3E01E0-92E0-4CD0-A129-A7A71E0C5E50}"/>
          </ac:spMkLst>
        </pc:spChg>
        <pc:spChg chg="mod">
          <ac:chgData name="Rohit J Kate" userId="6acfeb0a-1742-4fee-9ad0-3462b52b7fdf" providerId="ADAL" clId="{493D7563-C6E8-4153-93C9-F3A88970C337}" dt="2023-11-06T17:23:30.485" v="460" actId="20577"/>
          <ac:spMkLst>
            <pc:docMk/>
            <pc:sldMk cId="1456666120" sldId="527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7:24:52.072" v="501" actId="1076"/>
          <ac:spMkLst>
            <pc:docMk/>
            <pc:sldMk cId="1456666120" sldId="527"/>
            <ac:spMk id="9" creationId="{3482573F-ADE9-4335-83D9-87374E80C209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719953750" sldId="528"/>
        </pc:sldMkLst>
      </pc:sldChg>
      <pc:sldChg chg="addSp delSp modSp add mod modAnim">
        <pc:chgData name="Rohit J Kate" userId="6acfeb0a-1742-4fee-9ad0-3462b52b7fdf" providerId="ADAL" clId="{493D7563-C6E8-4153-93C9-F3A88970C337}" dt="2023-11-06T18:01:03.767" v="2677"/>
        <pc:sldMkLst>
          <pc:docMk/>
          <pc:sldMk cId="3531097271" sldId="528"/>
        </pc:sldMkLst>
        <pc:spChg chg="add mod">
          <ac:chgData name="Rohit J Kate" userId="6acfeb0a-1742-4fee-9ad0-3462b52b7fdf" providerId="ADAL" clId="{493D7563-C6E8-4153-93C9-F3A88970C337}" dt="2023-11-06T17:24:08.771" v="488"/>
          <ac:spMkLst>
            <pc:docMk/>
            <pc:sldMk cId="3531097271" sldId="528"/>
            <ac:spMk id="2" creationId="{E0582FF4-1F72-4CD6-E2D0-066FB7EB2A7A}"/>
          </ac:spMkLst>
        </pc:spChg>
        <pc:spChg chg="mod">
          <ac:chgData name="Rohit J Kate" userId="6acfeb0a-1742-4fee-9ad0-3462b52b7fdf" providerId="ADAL" clId="{493D7563-C6E8-4153-93C9-F3A88970C337}" dt="2023-11-06T17:23:54.678" v="476" actId="20577"/>
          <ac:spMkLst>
            <pc:docMk/>
            <pc:sldMk cId="3531097271" sldId="528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4:07.790" v="487" actId="478"/>
          <ac:spMkLst>
            <pc:docMk/>
            <pc:sldMk cId="3531097271" sldId="528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7:24:59.808" v="509" actId="1076"/>
          <ac:spMkLst>
            <pc:docMk/>
            <pc:sldMk cId="3531097271" sldId="528"/>
            <ac:spMk id="8" creationId="{9A6002C1-9242-5002-BA0C-ED8692311245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2651847" sldId="529"/>
        </pc:sldMkLst>
      </pc:sldChg>
      <pc:sldChg chg="addSp delSp modSp add mod modAnim">
        <pc:chgData name="Rohit J Kate" userId="6acfeb0a-1742-4fee-9ad0-3462b52b7fdf" providerId="ADAL" clId="{493D7563-C6E8-4153-93C9-F3A88970C337}" dt="2023-11-06T18:01:10.736" v="2679"/>
        <pc:sldMkLst>
          <pc:docMk/>
          <pc:sldMk cId="2918203039" sldId="529"/>
        </pc:sldMkLst>
        <pc:spChg chg="add del mod">
          <ac:chgData name="Rohit J Kate" userId="6acfeb0a-1742-4fee-9ad0-3462b52b7fdf" providerId="ADAL" clId="{493D7563-C6E8-4153-93C9-F3A88970C337}" dt="2023-11-06T17:26:24.923" v="591" actId="478"/>
          <ac:spMkLst>
            <pc:docMk/>
            <pc:sldMk cId="2918203039" sldId="529"/>
            <ac:spMk id="2" creationId="{2951FFDD-5257-B88A-20CF-9A2650153BF6}"/>
          </ac:spMkLst>
        </pc:spChg>
        <pc:spChg chg="mod">
          <ac:chgData name="Rohit J Kate" userId="6acfeb0a-1742-4fee-9ad0-3462b52b7fdf" providerId="ADAL" clId="{493D7563-C6E8-4153-93C9-F3A88970C337}" dt="2023-11-06T17:24:30.699" v="494" actId="20577"/>
          <ac:spMkLst>
            <pc:docMk/>
            <pc:sldMk cId="2918203039" sldId="529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6:22.607" v="590" actId="478"/>
          <ac:spMkLst>
            <pc:docMk/>
            <pc:sldMk cId="2918203039" sldId="529"/>
            <ac:spMk id="7" creationId="{339D4374-E7B5-9F36-3255-088A76CC7F30}"/>
          </ac:spMkLst>
        </pc:spChg>
        <pc:spChg chg="mod">
          <ac:chgData name="Rohit J Kate" userId="6acfeb0a-1742-4fee-9ad0-3462b52b7fdf" providerId="ADAL" clId="{493D7563-C6E8-4153-93C9-F3A88970C337}" dt="2023-11-06T17:24:41.264" v="497" actId="1076"/>
          <ac:spMkLst>
            <pc:docMk/>
            <pc:sldMk cId="2918203039" sldId="529"/>
            <ac:spMk id="8" creationId="{9A6002C1-9242-5002-BA0C-ED8692311245}"/>
          </ac:spMkLst>
        </pc:spChg>
        <pc:spChg chg="add mod">
          <ac:chgData name="Rohit J Kate" userId="6acfeb0a-1742-4fee-9ad0-3462b52b7fdf" providerId="ADAL" clId="{493D7563-C6E8-4153-93C9-F3A88970C337}" dt="2023-11-06T17:26:30.286" v="592"/>
          <ac:spMkLst>
            <pc:docMk/>
            <pc:sldMk cId="2918203039" sldId="529"/>
            <ac:spMk id="9" creationId="{CFAB7A95-085E-0A27-61EE-AE3D2D49C31F}"/>
          </ac:spMkLst>
        </pc:spChg>
      </pc:sldChg>
      <pc:sldChg chg="addSp delSp modSp add mod modAnim">
        <pc:chgData name="Rohit J Kate" userId="6acfeb0a-1742-4fee-9ad0-3462b52b7fdf" providerId="ADAL" clId="{493D7563-C6E8-4153-93C9-F3A88970C337}" dt="2023-11-06T18:01:22.040" v="2681"/>
        <pc:sldMkLst>
          <pc:docMk/>
          <pc:sldMk cId="1583859261" sldId="530"/>
        </pc:sldMkLst>
        <pc:spChg chg="add mod">
          <ac:chgData name="Rohit J Kate" userId="6acfeb0a-1742-4fee-9ad0-3462b52b7fdf" providerId="ADAL" clId="{493D7563-C6E8-4153-93C9-F3A88970C337}" dt="2023-11-06T17:26:11.665" v="589" actId="20577"/>
          <ac:spMkLst>
            <pc:docMk/>
            <pc:sldMk cId="1583859261" sldId="530"/>
            <ac:spMk id="2" creationId="{74B8A8A9-901B-B7CE-9947-C105EFEF031D}"/>
          </ac:spMkLst>
        </pc:spChg>
        <pc:spChg chg="del">
          <ac:chgData name="Rohit J Kate" userId="6acfeb0a-1742-4fee-9ad0-3462b52b7fdf" providerId="ADAL" clId="{493D7563-C6E8-4153-93C9-F3A88970C337}" dt="2023-11-06T17:26:33.624" v="593" actId="478"/>
          <ac:spMkLst>
            <pc:docMk/>
            <pc:sldMk cId="1583859261" sldId="530"/>
            <ac:spMk id="3" creationId="{9C1D00D2-11CC-AD86-94EB-51212CA5B4D4}"/>
          </ac:spMkLst>
        </pc:spChg>
        <pc:spChg chg="mod">
          <ac:chgData name="Rohit J Kate" userId="6acfeb0a-1742-4fee-9ad0-3462b52b7fdf" providerId="ADAL" clId="{493D7563-C6E8-4153-93C9-F3A88970C337}" dt="2023-11-06T17:25:24.067" v="523" actId="1076"/>
          <ac:spMkLst>
            <pc:docMk/>
            <pc:sldMk cId="1583859261" sldId="53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7:26:40.559" v="598" actId="478"/>
          <ac:spMkLst>
            <pc:docMk/>
            <pc:sldMk cId="1583859261" sldId="530"/>
            <ac:spMk id="7" creationId="{9D0694BC-257C-5EC8-5EFA-1FC0F1539D2B}"/>
          </ac:spMkLst>
        </pc:spChg>
        <pc:spChg chg="mod">
          <ac:chgData name="Rohit J Kate" userId="6acfeb0a-1742-4fee-9ad0-3462b52b7fdf" providerId="ADAL" clId="{493D7563-C6E8-4153-93C9-F3A88970C337}" dt="2023-11-06T17:25:31.394" v="530" actId="1076"/>
          <ac:spMkLst>
            <pc:docMk/>
            <pc:sldMk cId="1583859261" sldId="53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7:26:38.593" v="597"/>
          <ac:spMkLst>
            <pc:docMk/>
            <pc:sldMk cId="1583859261" sldId="530"/>
            <ac:spMk id="9" creationId="{A5F1857D-CB17-21D5-8549-A7E56963D671}"/>
          </ac:spMkLst>
        </pc:spChg>
        <pc:spChg chg="add mod">
          <ac:chgData name="Rohit J Kate" userId="6acfeb0a-1742-4fee-9ad0-3462b52b7fdf" providerId="ADAL" clId="{493D7563-C6E8-4153-93C9-F3A88970C337}" dt="2023-11-06T17:26:40.935" v="599"/>
          <ac:spMkLst>
            <pc:docMk/>
            <pc:sldMk cId="1583859261" sldId="530"/>
            <ac:spMk id="10" creationId="{180786D5-9794-9567-924F-A149B7344D63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377007321" sldId="530"/>
        </pc:sldMkLst>
      </pc:sldChg>
      <pc:sldChg chg="add del">
        <pc:chgData name="Rohit J Kate" userId="6acfeb0a-1742-4fee-9ad0-3462b52b7fdf" providerId="ADAL" clId="{493D7563-C6E8-4153-93C9-F3A88970C337}" dt="2023-11-06T17:27:10.011" v="606" actId="47"/>
        <pc:sldMkLst>
          <pc:docMk/>
          <pc:sldMk cId="1458719469" sldId="531"/>
        </pc:sldMkLst>
      </pc:sldChg>
      <pc:sldChg chg="add del">
        <pc:chgData name="Rohit J Kate" userId="6acfeb0a-1742-4fee-9ad0-3462b52b7fdf" providerId="ADAL" clId="{493D7563-C6E8-4153-93C9-F3A88970C337}" dt="2023-11-06T17:27:12.985" v="607" actId="47"/>
        <pc:sldMkLst>
          <pc:docMk/>
          <pc:sldMk cId="3752262632" sldId="532"/>
        </pc:sldMkLst>
      </pc:sldChg>
      <pc:sldChg chg="add del">
        <pc:chgData name="Rohit J Kate" userId="6acfeb0a-1742-4fee-9ad0-3462b52b7fdf" providerId="ADAL" clId="{493D7563-C6E8-4153-93C9-F3A88970C337}" dt="2023-11-06T17:27:14.531" v="608" actId="47"/>
        <pc:sldMkLst>
          <pc:docMk/>
          <pc:sldMk cId="669936273" sldId="533"/>
        </pc:sldMkLst>
      </pc:sldChg>
      <pc:sldChg chg="delSp modSp add mod modAnim">
        <pc:chgData name="Rohit J Kate" userId="6acfeb0a-1742-4fee-9ad0-3462b52b7fdf" providerId="ADAL" clId="{493D7563-C6E8-4153-93C9-F3A88970C337}" dt="2023-11-06T18:01:16.863" v="2680"/>
        <pc:sldMkLst>
          <pc:docMk/>
          <pc:sldMk cId="1119293962" sldId="534"/>
        </pc:sldMkLst>
        <pc:spChg chg="del">
          <ac:chgData name="Rohit J Kate" userId="6acfeb0a-1742-4fee-9ad0-3462b52b7fdf" providerId="ADAL" clId="{493D7563-C6E8-4153-93C9-F3A88970C337}" dt="2023-11-06T17:27:02.177" v="605" actId="478"/>
          <ac:spMkLst>
            <pc:docMk/>
            <pc:sldMk cId="1119293962" sldId="534"/>
            <ac:spMk id="3" creationId="{7D9AF86F-0BB3-4172-5112-EDD5128B635A}"/>
          </ac:spMkLst>
        </pc:spChg>
        <pc:spChg chg="mod">
          <ac:chgData name="Rohit J Kate" userId="6acfeb0a-1742-4fee-9ad0-3462b52b7fdf" providerId="ADAL" clId="{493D7563-C6E8-4153-93C9-F3A88970C337}" dt="2023-11-06T17:27:00.138" v="604" actId="1076"/>
          <ac:spMkLst>
            <pc:docMk/>
            <pc:sldMk cId="1119293962" sldId="534"/>
            <ac:spMk id="6" creationId="{56A2A431-8D4F-714F-9C5F-692EB6292B0B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8:34:06.365" v="3877"/>
        <pc:sldMkLst>
          <pc:docMk/>
          <pc:sldMk cId="1597200472" sldId="535"/>
        </pc:sldMkLst>
        <pc:spChg chg="mod">
          <ac:chgData name="Rohit J Kate" userId="6acfeb0a-1742-4fee-9ad0-3462b52b7fdf" providerId="ADAL" clId="{493D7563-C6E8-4153-93C9-F3A88970C337}" dt="2023-11-06T17:28:46.828" v="653" actId="20577"/>
          <ac:spMkLst>
            <pc:docMk/>
            <pc:sldMk cId="1597200472" sldId="535"/>
            <ac:spMk id="2" creationId="{315CD522-569B-34B2-1D7C-0BF9761B38B2}"/>
          </ac:spMkLst>
        </pc:spChg>
        <pc:spChg chg="mod">
          <ac:chgData name="Rohit J Kate" userId="6acfeb0a-1742-4fee-9ad0-3462b52b7fdf" providerId="ADAL" clId="{493D7563-C6E8-4153-93C9-F3A88970C337}" dt="2023-11-06T17:42:45.864" v="1046" actId="20577"/>
          <ac:spMkLst>
            <pc:docMk/>
            <pc:sldMk cId="1597200472" sldId="535"/>
            <ac:spMk id="3" creationId="{5A85C6FE-9BEF-663E-BA30-7CED1B77B6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5" creationId="{D7CB41BC-BE8A-3055-AE6D-327531D621D2}"/>
          </ac:spMkLst>
        </pc:spChg>
        <pc:spChg chg="add mod">
          <ac:chgData name="Rohit J Kate" userId="6acfeb0a-1742-4fee-9ad0-3462b52b7fdf" providerId="ADAL" clId="{493D7563-C6E8-4153-93C9-F3A88970C337}" dt="2023-11-06T17:38:06.402" v="1026" actId="14100"/>
          <ac:spMkLst>
            <pc:docMk/>
            <pc:sldMk cId="1597200472" sldId="535"/>
            <ac:spMk id="6" creationId="{F2D3B5FC-352B-85FB-B0B0-8981F04BD8E2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7" creationId="{EABC0008-B2B0-589D-9B42-F6971EC228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8" creationId="{6F8734DD-2A57-C9A1-A6E4-1CFA71F5D460}"/>
          </ac:spMkLst>
        </pc:spChg>
        <pc:spChg chg="add del mod">
          <ac:chgData name="Rohit J Kate" userId="6acfeb0a-1742-4fee-9ad0-3462b52b7fdf" providerId="ADAL" clId="{493D7563-C6E8-4153-93C9-F3A88970C337}" dt="2023-11-06T17:43:09.940" v="1048" actId="478"/>
          <ac:spMkLst>
            <pc:docMk/>
            <pc:sldMk cId="1597200472" sldId="535"/>
            <ac:spMk id="41" creationId="{95C744BB-026F-5B0B-5A53-6AD71BCC5384}"/>
          </ac:spMkLst>
        </pc:spChg>
        <pc:spChg chg="add del mod">
          <ac:chgData name="Rohit J Kate" userId="6acfeb0a-1742-4fee-9ad0-3462b52b7fdf" providerId="ADAL" clId="{493D7563-C6E8-4153-93C9-F3A88970C337}" dt="2023-11-06T17:43:27.401" v="1053" actId="478"/>
          <ac:spMkLst>
            <pc:docMk/>
            <pc:sldMk cId="1597200472" sldId="535"/>
            <ac:spMk id="42" creationId="{AD359C45-7FB0-256E-0104-E99E210F838D}"/>
          </ac:spMkLst>
        </pc:spChg>
        <pc:spChg chg="add mod">
          <ac:chgData name="Rohit J Kate" userId="6acfeb0a-1742-4fee-9ad0-3462b52b7fdf" providerId="ADAL" clId="{493D7563-C6E8-4153-93C9-F3A88970C337}" dt="2023-11-06T17:44:05.454" v="1063" actId="14100"/>
          <ac:spMkLst>
            <pc:docMk/>
            <pc:sldMk cId="1597200472" sldId="535"/>
            <ac:spMk id="43" creationId="{01FC0147-A3DB-8FB4-07DA-41FE81BF5105}"/>
          </ac:spMkLst>
        </pc:spChg>
        <pc:spChg chg="add mod">
          <ac:chgData name="Rohit J Kate" userId="6acfeb0a-1742-4fee-9ad0-3462b52b7fdf" providerId="ADAL" clId="{493D7563-C6E8-4153-93C9-F3A88970C337}" dt="2023-11-06T17:44:32.139" v="1108" actId="207"/>
          <ac:spMkLst>
            <pc:docMk/>
            <pc:sldMk cId="1597200472" sldId="535"/>
            <ac:spMk id="44" creationId="{D52E335F-36EB-1A04-12DA-0AE6C55C624F}"/>
          </ac:spMkLst>
        </pc:spChg>
        <pc:spChg chg="add mod">
          <ac:chgData name="Rohit J Kate" userId="6acfeb0a-1742-4fee-9ad0-3462b52b7fdf" providerId="ADAL" clId="{493D7563-C6E8-4153-93C9-F3A88970C337}" dt="2023-11-06T17:45:53.844" v="1177" actId="1076"/>
          <ac:spMkLst>
            <pc:docMk/>
            <pc:sldMk cId="1597200472" sldId="535"/>
            <ac:spMk id="45" creationId="{35621D27-8837-0E95-BAD5-3C18E7B4E680}"/>
          </ac:spMkLst>
        </pc:spChg>
        <pc:spChg chg="add mod">
          <ac:chgData name="Rohit J Kate" userId="6acfeb0a-1742-4fee-9ad0-3462b52b7fdf" providerId="ADAL" clId="{493D7563-C6E8-4153-93C9-F3A88970C337}" dt="2023-11-06T17:45:56.444" v="1178" actId="1076"/>
          <ac:spMkLst>
            <pc:docMk/>
            <pc:sldMk cId="1597200472" sldId="535"/>
            <ac:spMk id="46" creationId="{8177DAF2-1FE8-A627-B548-D4A4C8C7C173}"/>
          </ac:spMkLst>
        </pc:spChg>
        <pc:spChg chg="add mod">
          <ac:chgData name="Rohit J Kate" userId="6acfeb0a-1742-4fee-9ad0-3462b52b7fdf" providerId="ADAL" clId="{493D7563-C6E8-4153-93C9-F3A88970C337}" dt="2023-11-06T17:49:21.245" v="1238" actId="1076"/>
          <ac:spMkLst>
            <pc:docMk/>
            <pc:sldMk cId="1597200472" sldId="535"/>
            <ac:spMk id="47" creationId="{F7778778-D664-A63A-2764-CBDF935E98FF}"/>
          </ac:spMkLst>
        </pc:spChg>
        <pc:spChg chg="add mod">
          <ac:chgData name="Rohit J Kate" userId="6acfeb0a-1742-4fee-9ad0-3462b52b7fdf" providerId="ADAL" clId="{493D7563-C6E8-4153-93C9-F3A88970C337}" dt="2023-11-06T17:48:16.794" v="1227" actId="1076"/>
          <ac:spMkLst>
            <pc:docMk/>
            <pc:sldMk cId="1597200472" sldId="535"/>
            <ac:spMk id="48" creationId="{9A4C5252-1953-4C8B-4617-98ADD9C1AA5C}"/>
          </ac:spMkLst>
        </pc:spChg>
        <pc:spChg chg="add del mod">
          <ac:chgData name="Rohit J Kate" userId="6acfeb0a-1742-4fee-9ad0-3462b52b7fdf" providerId="ADAL" clId="{493D7563-C6E8-4153-93C9-F3A88970C337}" dt="2023-11-06T18:34:06.365" v="3877"/>
          <ac:spMkLst>
            <pc:docMk/>
            <pc:sldMk cId="1597200472" sldId="535"/>
            <ac:spMk id="49" creationId="{B71E0855-101B-B4CB-36E5-1D5A9642E798}"/>
          </ac:spMkLst>
        </pc:spChg>
        <pc:grpChg chg="add mod">
          <ac:chgData name="Rohit J Kate" userId="6acfeb0a-1742-4fee-9ad0-3462b52b7fdf" providerId="ADAL" clId="{493D7563-C6E8-4153-93C9-F3A88970C337}" dt="2023-11-06T17:38:19.273" v="1027" actId="164"/>
          <ac:grpSpMkLst>
            <pc:docMk/>
            <pc:sldMk cId="1597200472" sldId="535"/>
            <ac:grpSpMk id="40" creationId="{1042CC56-D0FB-4DAD-4F86-D1E9100E9CFE}"/>
          </ac:grpSpMkLst>
        </pc:grp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0" creationId="{F2A55CB8-990C-8649-A1AE-AE04A9733C9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2" creationId="{77AAE33B-103D-BC42-6397-3843EB996576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4" creationId="{C8D45EB6-1E1D-9A28-038A-250535E41E45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6" creationId="{E72CD6D4-3F26-3A92-B171-3210F140698B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8" creationId="{08168013-C888-E9C2-F104-81455B451A49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0" creationId="{F24C7268-0E43-0C60-940F-D5D91CDD945D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2" creationId="{391FD9C4-8B4F-E00E-FEFF-6D44107EF538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4" creationId="{6E3A6E73-64C8-17C1-5BAF-E6FD120539B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6" creationId="{AB350E33-63B5-F80B-1A26-BE42B365B014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8" creationId="{1E0483ED-4D13-5B40-EEF3-9EAC1200D85B}"/>
          </ac:cxnSpMkLst>
        </pc:cxnChg>
      </pc:sldChg>
      <pc:sldChg chg="modSp new mod">
        <pc:chgData name="Rohit J Kate" userId="6acfeb0a-1742-4fee-9ad0-3462b52b7fdf" providerId="ADAL" clId="{493D7563-C6E8-4153-93C9-F3A88970C337}" dt="2023-11-06T19:53:57.313" v="8382" actId="6549"/>
        <pc:sldMkLst>
          <pc:docMk/>
          <pc:sldMk cId="497134152" sldId="536"/>
        </pc:sldMkLst>
        <pc:spChg chg="mod">
          <ac:chgData name="Rohit J Kate" userId="6acfeb0a-1742-4fee-9ad0-3462b52b7fdf" providerId="ADAL" clId="{493D7563-C6E8-4153-93C9-F3A88970C337}" dt="2023-11-06T17:49:44.672" v="1240"/>
          <ac:spMkLst>
            <pc:docMk/>
            <pc:sldMk cId="497134152" sldId="536"/>
            <ac:spMk id="2" creationId="{967311B4-FB39-ED02-02FA-8D1B0E32E421}"/>
          </ac:spMkLst>
        </pc:spChg>
        <pc:spChg chg="mod">
          <ac:chgData name="Rohit J Kate" userId="6acfeb0a-1742-4fee-9ad0-3462b52b7fdf" providerId="ADAL" clId="{493D7563-C6E8-4153-93C9-F3A88970C337}" dt="2023-11-06T19:53:57.313" v="8382" actId="6549"/>
          <ac:spMkLst>
            <pc:docMk/>
            <pc:sldMk cId="497134152" sldId="536"/>
            <ac:spMk id="3" creationId="{822610D2-2178-629B-E6C3-F8102C6A4F32}"/>
          </ac:spMkLst>
        </pc:spChg>
      </pc:sldChg>
      <pc:sldChg chg="modSp new mod">
        <pc:chgData name="Rohit J Kate" userId="6acfeb0a-1742-4fee-9ad0-3462b52b7fdf" providerId="ADAL" clId="{493D7563-C6E8-4153-93C9-F3A88970C337}" dt="2023-11-06T17:56:04.620" v="2173" actId="20577"/>
        <pc:sldMkLst>
          <pc:docMk/>
          <pc:sldMk cId="2095853574" sldId="537"/>
        </pc:sldMkLst>
        <pc:spChg chg="mod">
          <ac:chgData name="Rohit J Kate" userId="6acfeb0a-1742-4fee-9ad0-3462b52b7fdf" providerId="ADAL" clId="{493D7563-C6E8-4153-93C9-F3A88970C337}" dt="2023-11-06T17:53:42.423" v="1931" actId="20577"/>
          <ac:spMkLst>
            <pc:docMk/>
            <pc:sldMk cId="2095853574" sldId="537"/>
            <ac:spMk id="2" creationId="{66885835-169D-DC88-7A92-DB1BB24F0506}"/>
          </ac:spMkLst>
        </pc:spChg>
        <pc:spChg chg="mod">
          <ac:chgData name="Rohit J Kate" userId="6acfeb0a-1742-4fee-9ad0-3462b52b7fdf" providerId="ADAL" clId="{493D7563-C6E8-4153-93C9-F3A88970C337}" dt="2023-11-06T17:56:04.620" v="2173" actId="20577"/>
          <ac:spMkLst>
            <pc:docMk/>
            <pc:sldMk cId="2095853574" sldId="537"/>
            <ac:spMk id="3" creationId="{ABEB665D-A5BB-ED38-C76B-7590887091F3}"/>
          </ac:spMkLst>
        </pc:spChg>
      </pc:sldChg>
      <pc:sldChg chg="modSp new mod">
        <pc:chgData name="Rohit J Kate" userId="6acfeb0a-1742-4fee-9ad0-3462b52b7fdf" providerId="ADAL" clId="{493D7563-C6E8-4153-93C9-F3A88970C337}" dt="2023-11-06T18:27:27.666" v="3572" actId="20577"/>
        <pc:sldMkLst>
          <pc:docMk/>
          <pc:sldMk cId="2000884308" sldId="538"/>
        </pc:sldMkLst>
        <pc:spChg chg="mod">
          <ac:chgData name="Rohit J Kate" userId="6acfeb0a-1742-4fee-9ad0-3462b52b7fdf" providerId="ADAL" clId="{493D7563-C6E8-4153-93C9-F3A88970C337}" dt="2023-11-06T17:56:15.043" v="2213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493D7563-C6E8-4153-93C9-F3A88970C337}" dt="2023-11-06T18:27:27.666" v="3572" actId="20577"/>
          <ac:spMkLst>
            <pc:docMk/>
            <pc:sldMk cId="2000884308" sldId="538"/>
            <ac:spMk id="3" creationId="{0D93CD6D-8C30-D601-877D-6231AB17C4D4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8:16:28.183" v="2862" actId="47"/>
        <pc:sldMkLst>
          <pc:docMk/>
          <pc:sldMk cId="3760427014" sldId="539"/>
        </pc:sldMkLst>
        <pc:spChg chg="mod">
          <ac:chgData name="Rohit J Kate" userId="6acfeb0a-1742-4fee-9ad0-3462b52b7fdf" providerId="ADAL" clId="{493D7563-C6E8-4153-93C9-F3A88970C337}" dt="2023-11-06T17:59:29.859" v="2667"/>
          <ac:spMkLst>
            <pc:docMk/>
            <pc:sldMk cId="3760427014" sldId="539"/>
            <ac:spMk id="2" creationId="{62F626D6-FBEC-8FF5-76DD-F628869F7151}"/>
          </ac:spMkLst>
        </pc:spChg>
        <pc:spChg chg="del">
          <ac:chgData name="Rohit J Kate" userId="6acfeb0a-1742-4fee-9ad0-3462b52b7fdf" providerId="ADAL" clId="{493D7563-C6E8-4153-93C9-F3A88970C337}" dt="2023-11-06T17:59:57.309" v="2668" actId="478"/>
          <ac:spMkLst>
            <pc:docMk/>
            <pc:sldMk cId="3760427014" sldId="539"/>
            <ac:spMk id="3" creationId="{C2526CDC-7871-2D1E-FACF-751EC89B0DBA}"/>
          </ac:spMkLst>
        </pc:spChg>
      </pc:sldChg>
      <pc:sldChg chg="addSp delSp modSp add mod addAnim delAnim modAnim">
        <pc:chgData name="Rohit J Kate" userId="6acfeb0a-1742-4fee-9ad0-3462b52b7fdf" providerId="ADAL" clId="{493D7563-C6E8-4153-93C9-F3A88970C337}" dt="2023-11-06T18:18:49.248" v="2980" actId="1076"/>
        <pc:sldMkLst>
          <pc:docMk/>
          <pc:sldMk cId="1451753086" sldId="540"/>
        </pc:sldMkLst>
        <pc:spChg chg="del">
          <ac:chgData name="Rohit J Kate" userId="6acfeb0a-1742-4fee-9ad0-3462b52b7fdf" providerId="ADAL" clId="{493D7563-C6E8-4153-93C9-F3A88970C337}" dt="2023-11-06T18:01:50.775" v="2683" actId="478"/>
          <ac:spMkLst>
            <pc:docMk/>
            <pc:sldMk cId="1451753086" sldId="540"/>
            <ac:spMk id="2" creationId="{74B8A8A9-901B-B7CE-9947-C105EFEF031D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3" creationId="{8B577529-299E-4973-939C-F8287C87783F}"/>
          </ac:spMkLst>
        </pc:spChg>
        <pc:spChg chg="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7" creationId="{E286A829-D2BC-5A4A-60FF-FFCD82D7568E}"/>
          </ac:spMkLst>
        </pc:spChg>
        <pc:spChg chg="del">
          <ac:chgData name="Rohit J Kate" userId="6acfeb0a-1742-4fee-9ad0-3462b52b7fdf" providerId="ADAL" clId="{493D7563-C6E8-4153-93C9-F3A88970C337}" dt="2023-11-06T18:01:54.998" v="2684" actId="478"/>
          <ac:spMkLst>
            <pc:docMk/>
            <pc:sldMk cId="1451753086" sldId="54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9" creationId="{E927F353-204F-1D1E-A7C3-D7EE9148C4A3}"/>
          </ac:spMkLst>
        </pc:spChg>
        <pc:spChg chg="del">
          <ac:chgData name="Rohit J Kate" userId="6acfeb0a-1742-4fee-9ad0-3462b52b7fdf" providerId="ADAL" clId="{493D7563-C6E8-4153-93C9-F3A88970C337}" dt="2023-11-06T18:16:37.325" v="2863" actId="478"/>
          <ac:spMkLst>
            <pc:docMk/>
            <pc:sldMk cId="1451753086" sldId="540"/>
            <ac:spMk id="10" creationId="{180786D5-9794-9567-924F-A149B7344D63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1" creationId="{1EC23476-1EC2-7C1C-2EE0-6930AAAC276E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3" creationId="{5691B1CC-F483-B6E2-D7D6-7AA779F61E61}"/>
          </ac:spMkLst>
        </pc:spChg>
        <pc:spChg chg="add mod">
          <ac:chgData name="Rohit J Kate" userId="6acfeb0a-1742-4fee-9ad0-3462b52b7fdf" providerId="ADAL" clId="{493D7563-C6E8-4153-93C9-F3A88970C337}" dt="2023-11-06T18:13:31.351" v="2777" actId="1076"/>
          <ac:spMkLst>
            <pc:docMk/>
            <pc:sldMk cId="1451753086" sldId="540"/>
            <ac:spMk id="15" creationId="{CA8B9DC7-569B-DFBF-2BAD-EC997594A31D}"/>
          </ac:spMkLst>
        </pc:spChg>
        <pc:spChg chg="add del">
          <ac:chgData name="Rohit J Kate" userId="6acfeb0a-1742-4fee-9ad0-3462b52b7fdf" providerId="ADAL" clId="{493D7563-C6E8-4153-93C9-F3A88970C337}" dt="2023-11-06T18:08:07.764" v="2769" actId="478"/>
          <ac:spMkLst>
            <pc:docMk/>
            <pc:sldMk cId="1451753086" sldId="540"/>
            <ac:spMk id="16" creationId="{91E3E3CB-9E7B-4B35-909C-95266CC1BDE8}"/>
          </ac:spMkLst>
        </pc:spChg>
        <pc:spChg chg="add mod">
          <ac:chgData name="Rohit J Kate" userId="6acfeb0a-1742-4fee-9ad0-3462b52b7fdf" providerId="ADAL" clId="{493D7563-C6E8-4153-93C9-F3A88970C337}" dt="2023-11-06T18:18:49.248" v="2980" actId="1076"/>
          <ac:spMkLst>
            <pc:docMk/>
            <pc:sldMk cId="1451753086" sldId="540"/>
            <ac:spMk id="20" creationId="{39162E3C-7677-B12B-7CB7-3EE8DCB6302C}"/>
          </ac:spMkLst>
        </pc:spChg>
        <pc:spChg chg="add mod">
          <ac:chgData name="Rohit J Kate" userId="6acfeb0a-1742-4fee-9ad0-3462b52b7fdf" providerId="ADAL" clId="{493D7563-C6E8-4153-93C9-F3A88970C337}" dt="2023-11-06T18:18:24.055" v="2941" actId="14100"/>
          <ac:spMkLst>
            <pc:docMk/>
            <pc:sldMk cId="1451753086" sldId="540"/>
            <ac:spMk id="23" creationId="{9814B32D-1128-FFED-98C2-3BFC9297088F}"/>
          </ac:spMkLst>
        </pc:spChg>
        <pc:spChg chg="add del mod">
          <ac:chgData name="Rohit J Kate" userId="6acfeb0a-1742-4fee-9ad0-3462b52b7fdf" providerId="ADAL" clId="{493D7563-C6E8-4153-93C9-F3A88970C337}" dt="2023-11-06T18:16:41.640" v="2866" actId="478"/>
          <ac:spMkLst>
            <pc:docMk/>
            <pc:sldMk cId="1451753086" sldId="540"/>
            <ac:spMk id="26" creationId="{672204AC-1916-CA4B-2795-2BC1206D3AD4}"/>
          </ac:spMkLst>
        </pc:spChg>
        <pc:spChg chg="add del mod">
          <ac:chgData name="Rohit J Kate" userId="6acfeb0a-1742-4fee-9ad0-3462b52b7fdf" providerId="ADAL" clId="{493D7563-C6E8-4153-93C9-F3A88970C337}" dt="2023-11-06T18:16:40.102" v="2865"/>
          <ac:spMkLst>
            <pc:docMk/>
            <pc:sldMk cId="1451753086" sldId="540"/>
            <ac:spMk id="28" creationId="{FAEB974F-B0AE-9967-4AC2-F26B10C8A0DB}"/>
          </ac:spMkLst>
        </pc:spChg>
        <pc:spChg chg="add mod">
          <ac:chgData name="Rohit J Kate" userId="6acfeb0a-1742-4fee-9ad0-3462b52b7fdf" providerId="ADAL" clId="{493D7563-C6E8-4153-93C9-F3A88970C337}" dt="2023-11-06T18:16:42.094" v="2867"/>
          <ac:spMkLst>
            <pc:docMk/>
            <pc:sldMk cId="1451753086" sldId="540"/>
            <ac:spMk id="29" creationId="{A70E08F1-9E0A-7795-40E9-16D59950411A}"/>
          </ac:spMkLst>
        </pc:spChg>
        <pc:cxnChg chg="del mod">
          <ac:chgData name="Rohit J Kate" userId="6acfeb0a-1742-4fee-9ad0-3462b52b7fdf" providerId="ADAL" clId="{493D7563-C6E8-4153-93C9-F3A88970C337}" dt="2023-11-06T18:14:36.860" v="2803" actId="478"/>
          <ac:cxnSpMkLst>
            <pc:docMk/>
            <pc:sldMk cId="1451753086" sldId="540"/>
            <ac:cxnSpMk id="12" creationId="{C0DDE3A6-5D7E-42C3-9EB0-4139F9F71EB0}"/>
          </ac:cxnSpMkLst>
        </pc:cxnChg>
        <pc:cxnChg chg="del">
          <ac:chgData name="Rohit J Kate" userId="6acfeb0a-1742-4fee-9ad0-3462b52b7fdf" providerId="ADAL" clId="{493D7563-C6E8-4153-93C9-F3A88970C337}" dt="2023-11-06T18:13:50.020" v="2781" actId="478"/>
          <ac:cxnSpMkLst>
            <pc:docMk/>
            <pc:sldMk cId="1451753086" sldId="540"/>
            <ac:cxnSpMk id="14" creationId="{2CC8C44B-5535-4B2F-8BAC-2931E6DEA508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18" creationId="{ADCFB857-DD22-4FA2-A817-6D11A4AF32AE}"/>
          </ac:cxnSpMkLst>
        </pc:cxnChg>
        <pc:cxnChg chg="add mod">
          <ac:chgData name="Rohit J Kate" userId="6acfeb0a-1742-4fee-9ad0-3462b52b7fdf" providerId="ADAL" clId="{493D7563-C6E8-4153-93C9-F3A88970C337}" dt="2023-11-06T18:18:31.519" v="2943" actId="1076"/>
          <ac:cxnSpMkLst>
            <pc:docMk/>
            <pc:sldMk cId="1451753086" sldId="540"/>
            <ac:cxnSpMk id="19" creationId="{030EB200-2C35-F96E-BC86-49A88E5896AD}"/>
          </ac:cxnSpMkLst>
        </pc:cxnChg>
        <pc:cxnChg chg="del">
          <ac:chgData name="Rohit J Kate" userId="6acfeb0a-1742-4fee-9ad0-3462b52b7fdf" providerId="ADAL" clId="{493D7563-C6E8-4153-93C9-F3A88970C337}" dt="2023-11-06T18:01:57.350" v="2685" actId="478"/>
          <ac:cxnSpMkLst>
            <pc:docMk/>
            <pc:sldMk cId="1451753086" sldId="540"/>
            <ac:cxnSpMk id="22" creationId="{6C8AE5FC-504A-438D-90DB-F80BEBDA8716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5" creationId="{94BA7BD1-6BAD-46C7-B8CA-A2BE7407904F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7" creationId="{163409A9-4C91-4505-84B8-12D016C6B98E}"/>
          </ac:cxnSpMkLst>
        </pc:cxnChg>
        <pc:cxnChg chg="add del mod">
          <ac:chgData name="Rohit J Kate" userId="6acfeb0a-1742-4fee-9ad0-3462b52b7fdf" providerId="ADAL" clId="{493D7563-C6E8-4153-93C9-F3A88970C337}" dt="2023-11-06T18:14:43.737" v="2806" actId="1076"/>
          <ac:cxnSpMkLst>
            <pc:docMk/>
            <pc:sldMk cId="1451753086" sldId="540"/>
            <ac:cxnSpMk id="31" creationId="{4F87C5C2-4357-4694-BEFA-16A88EFECF9D}"/>
          </ac:cxnSpMkLst>
        </pc:cxnChg>
        <pc:cxnChg chg="add del mod">
          <ac:chgData name="Rohit J Kate" userId="6acfeb0a-1742-4fee-9ad0-3462b52b7fdf" providerId="ADAL" clId="{493D7563-C6E8-4153-93C9-F3A88970C337}" dt="2023-11-06T18:08:11.095" v="2770" actId="478"/>
          <ac:cxnSpMkLst>
            <pc:docMk/>
            <pc:sldMk cId="1451753086" sldId="540"/>
            <ac:cxnSpMk id="40" creationId="{F1410261-E586-40BC-BA37-391F32D926A9}"/>
          </ac:cxnSpMkLst>
        </pc:cxnChg>
      </pc:sldChg>
      <pc:sldChg chg="delSp modSp add mod ord">
        <pc:chgData name="Rohit J Kate" userId="6acfeb0a-1742-4fee-9ad0-3462b52b7fdf" providerId="ADAL" clId="{493D7563-C6E8-4153-93C9-F3A88970C337}" dt="2023-11-06T18:16:24.255" v="2861" actId="20577"/>
        <pc:sldMkLst>
          <pc:docMk/>
          <pc:sldMk cId="109350540" sldId="541"/>
        </pc:sldMkLst>
        <pc:spChg chg="mod">
          <ac:chgData name="Rohit J Kate" userId="6acfeb0a-1742-4fee-9ad0-3462b52b7fdf" providerId="ADAL" clId="{493D7563-C6E8-4153-93C9-F3A88970C337}" dt="2023-11-06T18:16:24.255" v="2861" actId="20577"/>
          <ac:spMkLst>
            <pc:docMk/>
            <pc:sldMk cId="109350540" sldId="541"/>
            <ac:spMk id="10" creationId="{180786D5-9794-9567-924F-A149B7344D63}"/>
          </ac:spMkLst>
        </pc:spChg>
        <pc:spChg chg="mod">
          <ac:chgData name="Rohit J Kate" userId="6acfeb0a-1742-4fee-9ad0-3462b52b7fdf" providerId="ADAL" clId="{493D7563-C6E8-4153-93C9-F3A88970C337}" dt="2023-11-06T18:15:49.899" v="2841" actId="1076"/>
          <ac:spMkLst>
            <pc:docMk/>
            <pc:sldMk cId="109350540" sldId="541"/>
            <ac:spMk id="15" creationId="{CA8B9DC7-569B-DFBF-2BAD-EC997594A31D}"/>
          </ac:spMkLst>
        </pc:spChg>
        <pc:spChg chg="del">
          <ac:chgData name="Rohit J Kate" userId="6acfeb0a-1742-4fee-9ad0-3462b52b7fdf" providerId="ADAL" clId="{493D7563-C6E8-4153-93C9-F3A88970C337}" dt="2023-11-06T18:15:55.038" v="2843" actId="478"/>
          <ac:spMkLst>
            <pc:docMk/>
            <pc:sldMk cId="109350540" sldId="541"/>
            <ac:spMk id="20" creationId="{39162E3C-7677-B12B-7CB7-3EE8DCB6302C}"/>
          </ac:spMkLst>
        </pc:spChg>
        <pc:cxnChg chg="del">
          <ac:chgData name="Rohit J Kate" userId="6acfeb0a-1742-4fee-9ad0-3462b52b7fdf" providerId="ADAL" clId="{493D7563-C6E8-4153-93C9-F3A88970C337}" dt="2023-11-06T18:15:52.280" v="2842" actId="478"/>
          <ac:cxnSpMkLst>
            <pc:docMk/>
            <pc:sldMk cId="109350540" sldId="541"/>
            <ac:cxnSpMk id="19" creationId="{030EB200-2C35-F96E-BC86-49A88E5896AD}"/>
          </ac:cxnSpMkLst>
        </pc:cxnChg>
      </pc:sldChg>
      <pc:sldChg chg="addSp delSp modSp add mod modAnim">
        <pc:chgData name="Rohit J Kate" userId="6acfeb0a-1742-4fee-9ad0-3462b52b7fdf" providerId="ADAL" clId="{493D7563-C6E8-4153-93C9-F3A88970C337}" dt="2023-11-06T18:19:01.729" v="2986" actId="20577"/>
        <pc:sldMkLst>
          <pc:docMk/>
          <pc:sldMk cId="4071093245" sldId="542"/>
        </pc:sldMkLst>
        <pc:spChg chg="del">
          <ac:chgData name="Rohit J Kate" userId="6acfeb0a-1742-4fee-9ad0-3462b52b7fdf" providerId="ADAL" clId="{493D7563-C6E8-4153-93C9-F3A88970C337}" dt="2023-11-06T18:17:38.237" v="2869" actId="478"/>
          <ac:spMkLst>
            <pc:docMk/>
            <pc:sldMk cId="4071093245" sldId="542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8:17:40.830" v="2870" actId="478"/>
          <ac:spMkLst>
            <pc:docMk/>
            <pc:sldMk cId="4071093245" sldId="542"/>
            <ac:spMk id="3" creationId="{D17364F4-ED43-20EB-4C8D-F471ABC310B0}"/>
          </ac:spMkLst>
        </pc:spChg>
        <pc:spChg chg="add mod">
          <ac:chgData name="Rohit J Kate" userId="6acfeb0a-1742-4fee-9ad0-3462b52b7fdf" providerId="ADAL" clId="{493D7563-C6E8-4153-93C9-F3A88970C337}" dt="2023-11-06T18:17:45.462" v="2871"/>
          <ac:spMkLst>
            <pc:docMk/>
            <pc:sldMk cId="4071093245" sldId="542"/>
            <ac:spMk id="6" creationId="{191FC774-3A98-6D3C-FC46-7ACF0540C9C9}"/>
          </ac:spMkLst>
        </pc:spChg>
        <pc:spChg chg="mod">
          <ac:chgData name="Rohit J Kate" userId="6acfeb0a-1742-4fee-9ad0-3462b52b7fdf" providerId="ADAL" clId="{493D7563-C6E8-4153-93C9-F3A88970C337}" dt="2023-11-06T18:18:05.863" v="2905" actId="1076"/>
          <ac:spMkLst>
            <pc:docMk/>
            <pc:sldMk cId="4071093245" sldId="542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8:19:01.729" v="2986" actId="20577"/>
          <ac:spMkLst>
            <pc:docMk/>
            <pc:sldMk cId="4071093245" sldId="542"/>
            <ac:spMk id="9" creationId="{3482573F-ADE9-4335-83D9-87374E80C209}"/>
          </ac:spMkLst>
        </pc:spChg>
      </pc:sldChg>
      <pc:sldChg chg="modSp add mod modAnim">
        <pc:chgData name="Rohit J Kate" userId="6acfeb0a-1742-4fee-9ad0-3462b52b7fdf" providerId="ADAL" clId="{493D7563-C6E8-4153-93C9-F3A88970C337}" dt="2023-11-06T18:19:41.929" v="3003" actId="20577"/>
        <pc:sldMkLst>
          <pc:docMk/>
          <pc:sldMk cId="1197762067" sldId="543"/>
        </pc:sldMkLst>
        <pc:spChg chg="mod">
          <ac:chgData name="Rohit J Kate" userId="6acfeb0a-1742-4fee-9ad0-3462b52b7fdf" providerId="ADAL" clId="{493D7563-C6E8-4153-93C9-F3A88970C337}" dt="2023-11-06T18:19:38.229" v="3000" actId="20577"/>
          <ac:spMkLst>
            <pc:docMk/>
            <pc:sldMk cId="1197762067" sldId="543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19:31.628" v="2989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8:19:41.929" v="3003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12.977" v="3024" actId="20577"/>
        <pc:sldMkLst>
          <pc:docMk/>
          <pc:sldMk cId="997281930" sldId="544"/>
        </pc:sldMkLst>
        <pc:spChg chg="mod">
          <ac:chgData name="Rohit J Kate" userId="6acfeb0a-1742-4fee-9ad0-3462b52b7fdf" providerId="ADAL" clId="{493D7563-C6E8-4153-93C9-F3A88970C337}" dt="2023-11-06T18:20:08.550" v="3020" actId="20577"/>
          <ac:spMkLst>
            <pc:docMk/>
            <pc:sldMk cId="997281930" sldId="544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12.977" v="3024" actId="20577"/>
          <ac:spMkLst>
            <pc:docMk/>
            <pc:sldMk cId="997281930" sldId="544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05.023" v="3014"/>
        <pc:sldMkLst>
          <pc:docMk/>
          <pc:sldMk cId="595356251" sldId="545"/>
        </pc:sldMkLst>
      </pc:sldChg>
      <pc:sldChg chg="modSp add modAnim">
        <pc:chgData name="Rohit J Kate" userId="6acfeb0a-1742-4fee-9ad0-3462b52b7fdf" providerId="ADAL" clId="{493D7563-C6E8-4153-93C9-F3A88970C337}" dt="2023-11-06T18:20:50.613" v="3069" actId="20577"/>
        <pc:sldMkLst>
          <pc:docMk/>
          <pc:sldMk cId="1872989088" sldId="545"/>
        </pc:sldMkLst>
        <pc:spChg chg="mod">
          <ac:chgData name="Rohit J Kate" userId="6acfeb0a-1742-4fee-9ad0-3462b52b7fdf" providerId="ADAL" clId="{493D7563-C6E8-4153-93C9-F3A88970C337}" dt="2023-11-06T18:20:46.741" v="3067" actId="20577"/>
          <ac:spMkLst>
            <pc:docMk/>
            <pc:sldMk cId="1872989088" sldId="545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0.613" v="3069" actId="20577"/>
          <ac:spMkLst>
            <pc:docMk/>
            <pc:sldMk cId="1872989088" sldId="545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57.376" v="3075" actId="20577"/>
        <pc:sldMkLst>
          <pc:docMk/>
          <pc:sldMk cId="1276282452" sldId="546"/>
        </pc:sldMkLst>
        <pc:spChg chg="mod">
          <ac:chgData name="Rohit J Kate" userId="6acfeb0a-1742-4fee-9ad0-3462b52b7fdf" providerId="ADAL" clId="{493D7563-C6E8-4153-93C9-F3A88970C337}" dt="2023-11-06T18:20:55.169" v="3072" actId="20577"/>
          <ac:spMkLst>
            <pc:docMk/>
            <pc:sldMk cId="1276282452" sldId="546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7.376" v="3075" actId="20577"/>
          <ac:spMkLst>
            <pc:docMk/>
            <pc:sldMk cId="1276282452" sldId="546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40.550" v="3056"/>
        <pc:sldMkLst>
          <pc:docMk/>
          <pc:sldMk cId="1506855366" sldId="546"/>
        </pc:sldMkLst>
      </pc:sldChg>
      <pc:sldChg chg="modSp add modAnim">
        <pc:chgData name="Rohit J Kate" userId="6acfeb0a-1742-4fee-9ad0-3462b52b7fdf" providerId="ADAL" clId="{493D7563-C6E8-4153-93C9-F3A88970C337}" dt="2023-11-06T18:21:13.091" v="3086" actId="20577"/>
        <pc:sldMkLst>
          <pc:docMk/>
          <pc:sldMk cId="2907099857" sldId="547"/>
        </pc:sldMkLst>
        <pc:spChg chg="mod">
          <ac:chgData name="Rohit J Kate" userId="6acfeb0a-1742-4fee-9ad0-3462b52b7fdf" providerId="ADAL" clId="{493D7563-C6E8-4153-93C9-F3A88970C337}" dt="2023-11-06T18:21:06.281" v="3079" actId="20577"/>
          <ac:spMkLst>
            <pc:docMk/>
            <pc:sldMk cId="2907099857" sldId="547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13.091" v="3086" actId="20577"/>
          <ac:spMkLst>
            <pc:docMk/>
            <pc:sldMk cId="2907099857" sldId="547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29.812" v="3100" actId="20577"/>
        <pc:sldMkLst>
          <pc:docMk/>
          <pc:sldMk cId="3493378683" sldId="548"/>
        </pc:sldMkLst>
        <pc:spChg chg="mod">
          <ac:chgData name="Rohit J Kate" userId="6acfeb0a-1742-4fee-9ad0-3462b52b7fdf" providerId="ADAL" clId="{493D7563-C6E8-4153-93C9-F3A88970C337}" dt="2023-11-06T18:21:26.062" v="3094" actId="20577"/>
          <ac:spMkLst>
            <pc:docMk/>
            <pc:sldMk cId="3493378683" sldId="548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29.812" v="3100" actId="20577"/>
          <ac:spMkLst>
            <pc:docMk/>
            <pc:sldMk cId="3493378683" sldId="548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52.223" v="3124"/>
        <pc:sldMkLst>
          <pc:docMk/>
          <pc:sldMk cId="3511076356" sldId="549"/>
        </pc:sldMkLst>
        <pc:spChg chg="mod">
          <ac:chgData name="Rohit J Kate" userId="6acfeb0a-1742-4fee-9ad0-3462b52b7fdf" providerId="ADAL" clId="{493D7563-C6E8-4153-93C9-F3A88970C337}" dt="2023-11-06T18:21:38.371" v="3111" actId="20577"/>
          <ac:spMkLst>
            <pc:docMk/>
            <pc:sldMk cId="3511076356" sldId="549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46.895" v="3123" actId="20577"/>
          <ac:spMkLst>
            <pc:docMk/>
            <pc:sldMk cId="3511076356" sldId="549"/>
            <ac:spMk id="8" creationId="{9A6002C1-9242-5002-BA0C-ED8692311245}"/>
          </ac:spMkLst>
        </pc:spChg>
      </pc:sldChg>
      <pc:sldChg chg="modSp new mod">
        <pc:chgData name="Rohit J Kate" userId="6acfeb0a-1742-4fee-9ad0-3462b52b7fdf" providerId="ADAL" clId="{493D7563-C6E8-4153-93C9-F3A88970C337}" dt="2023-11-06T18:29:35.682" v="3772" actId="207"/>
        <pc:sldMkLst>
          <pc:docMk/>
          <pc:sldMk cId="1325806500" sldId="550"/>
        </pc:sldMkLst>
        <pc:spChg chg="mod">
          <ac:chgData name="Rohit J Kate" userId="6acfeb0a-1742-4fee-9ad0-3462b52b7fdf" providerId="ADAL" clId="{493D7563-C6E8-4153-93C9-F3A88970C337}" dt="2023-11-06T18:22:06.844" v="3127" actId="1076"/>
          <ac:spMkLst>
            <pc:docMk/>
            <pc:sldMk cId="1325806500" sldId="550"/>
            <ac:spMk id="2" creationId="{5CDDBD18-59D2-673C-4BD9-5227956E0794}"/>
          </ac:spMkLst>
        </pc:spChg>
        <pc:spChg chg="mod">
          <ac:chgData name="Rohit J Kate" userId="6acfeb0a-1742-4fee-9ad0-3462b52b7fdf" providerId="ADAL" clId="{493D7563-C6E8-4153-93C9-F3A88970C337}" dt="2023-11-06T18:29:35.682" v="3772" actId="207"/>
          <ac:spMkLst>
            <pc:docMk/>
            <pc:sldMk cId="1325806500" sldId="550"/>
            <ac:spMk id="3" creationId="{5F695D81-FF9C-D4F7-B645-E494B9F2203E}"/>
          </ac:spMkLst>
        </pc:spChg>
      </pc:sldChg>
      <pc:sldChg chg="addSp delSp modSp new mod delAnim modAnim">
        <pc:chgData name="Rohit J Kate" userId="6acfeb0a-1742-4fee-9ad0-3462b52b7fdf" providerId="ADAL" clId="{493D7563-C6E8-4153-93C9-F3A88970C337}" dt="2023-11-06T18:36:04.816" v="3984"/>
        <pc:sldMkLst>
          <pc:docMk/>
          <pc:sldMk cId="2622499786" sldId="551"/>
        </pc:sldMkLst>
        <pc:spChg chg="mod">
          <ac:chgData name="Rohit J Kate" userId="6acfeb0a-1742-4fee-9ad0-3462b52b7fdf" providerId="ADAL" clId="{493D7563-C6E8-4153-93C9-F3A88970C337}" dt="2023-11-06T18:32:10.520" v="3850" actId="1036"/>
          <ac:spMkLst>
            <pc:docMk/>
            <pc:sldMk cId="2622499786" sldId="551"/>
            <ac:spMk id="2" creationId="{43557DE3-1CC1-A78C-A671-6D5A1C97BCA4}"/>
          </ac:spMkLst>
        </pc:spChg>
        <pc:spChg chg="del">
          <ac:chgData name="Rohit J Kate" userId="6acfeb0a-1742-4fee-9ad0-3462b52b7fdf" providerId="ADAL" clId="{493D7563-C6E8-4153-93C9-F3A88970C337}" dt="2023-11-06T18:30:02.661" v="3773" actId="478"/>
          <ac:spMkLst>
            <pc:docMk/>
            <pc:sldMk cId="2622499786" sldId="551"/>
            <ac:spMk id="3" creationId="{242B0E5F-AF70-AE0B-0588-53CAEF692080}"/>
          </ac:spMkLst>
        </pc:spChg>
        <pc:spChg chg="add mod">
          <ac:chgData name="Rohit J Kate" userId="6acfeb0a-1742-4fee-9ad0-3462b52b7fdf" providerId="ADAL" clId="{493D7563-C6E8-4153-93C9-F3A88970C337}" dt="2023-11-06T18:30:27.608" v="3814" actId="1037"/>
          <ac:spMkLst>
            <pc:docMk/>
            <pc:sldMk cId="2622499786" sldId="551"/>
            <ac:spMk id="5" creationId="{44B47CB7-744F-C4E7-F447-FAB0A5DE8E6D}"/>
          </ac:spMkLst>
        </pc:spChg>
        <pc:spChg chg="add del mod">
          <ac:chgData name="Rohit J Kate" userId="6acfeb0a-1742-4fee-9ad0-3462b52b7fdf" providerId="ADAL" clId="{493D7563-C6E8-4153-93C9-F3A88970C337}" dt="2023-11-06T18:33:39.971" v="3872" actId="478"/>
          <ac:spMkLst>
            <pc:docMk/>
            <pc:sldMk cId="2622499786" sldId="551"/>
            <ac:spMk id="8" creationId="{1AF0D00B-D0CA-F6FD-9B6A-2AB56EE131EC}"/>
          </ac:spMkLst>
        </pc:spChg>
        <pc:spChg chg="add del mod">
          <ac:chgData name="Rohit J Kate" userId="6acfeb0a-1742-4fee-9ad0-3462b52b7fdf" providerId="ADAL" clId="{493D7563-C6E8-4153-93C9-F3A88970C337}" dt="2023-11-06T18:31:22.373" v="3815" actId="478"/>
          <ac:spMkLst>
            <pc:docMk/>
            <pc:sldMk cId="2622499786" sldId="551"/>
            <ac:spMk id="10" creationId="{EC4B24B9-371A-2AA0-A3EC-94A1149FE8EC}"/>
          </ac:spMkLst>
        </pc:spChg>
        <pc:spChg chg="add mod">
          <ac:chgData name="Rohit J Kate" userId="6acfeb0a-1742-4fee-9ad0-3462b52b7fdf" providerId="ADAL" clId="{493D7563-C6E8-4153-93C9-F3A88970C337}" dt="2023-11-06T18:31:55.619" v="3822" actId="1035"/>
          <ac:spMkLst>
            <pc:docMk/>
            <pc:sldMk cId="2622499786" sldId="551"/>
            <ac:spMk id="11" creationId="{FE178FC0-C595-82E2-2557-1F4F562C704F}"/>
          </ac:spMkLst>
        </pc:spChg>
        <pc:spChg chg="add mod">
          <ac:chgData name="Rohit J Kate" userId="6acfeb0a-1742-4fee-9ad0-3462b52b7fdf" providerId="ADAL" clId="{493D7563-C6E8-4153-93C9-F3A88970C337}" dt="2023-11-06T18:33:03.986" v="3859" actId="1076"/>
          <ac:spMkLst>
            <pc:docMk/>
            <pc:sldMk cId="2622499786" sldId="551"/>
            <ac:spMk id="12" creationId="{03425D58-1CA5-F7AD-BF50-6D914E7B2412}"/>
          </ac:spMkLst>
        </pc:spChg>
        <pc:spChg chg="add del mod">
          <ac:chgData name="Rohit J Kate" userId="6acfeb0a-1742-4fee-9ad0-3462b52b7fdf" providerId="ADAL" clId="{493D7563-C6E8-4153-93C9-F3A88970C337}" dt="2023-11-06T18:31:46.145" v="3817" actId="478"/>
          <ac:spMkLst>
            <pc:docMk/>
            <pc:sldMk cId="2622499786" sldId="551"/>
            <ac:spMk id="13" creationId="{FE9BEB9B-5963-EB07-EA53-AD4BBE5D7DA0}"/>
          </ac:spMkLst>
        </pc:spChg>
        <pc:spChg chg="add del mod">
          <ac:chgData name="Rohit J Kate" userId="6acfeb0a-1742-4fee-9ad0-3462b52b7fdf" providerId="ADAL" clId="{493D7563-C6E8-4153-93C9-F3A88970C337}" dt="2023-11-06T18:32:29.303" v="3853" actId="478"/>
          <ac:spMkLst>
            <pc:docMk/>
            <pc:sldMk cId="2622499786" sldId="551"/>
            <ac:spMk id="14" creationId="{88F1989D-6FBD-F60C-D160-309EA0EA4207}"/>
          </ac:spMkLst>
        </pc:spChg>
        <pc:spChg chg="add mod">
          <ac:chgData name="Rohit J Kate" userId="6acfeb0a-1742-4fee-9ad0-3462b52b7fdf" providerId="ADAL" clId="{493D7563-C6E8-4153-93C9-F3A88970C337}" dt="2023-11-06T18:33:06.954" v="3860" actId="1076"/>
          <ac:spMkLst>
            <pc:docMk/>
            <pc:sldMk cId="2622499786" sldId="551"/>
            <ac:spMk id="15" creationId="{021D61F2-F966-9B48-944D-12F5E726F5B8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0" creationId="{1D542C1A-DC78-00D7-AB12-7FDE20547331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1" creationId="{28C993AD-B80B-A85A-2CDF-83F88CC922F4}"/>
          </ac:spMkLst>
        </pc:spChg>
        <pc:spChg chg="add del mod">
          <ac:chgData name="Rohit J Kate" userId="6acfeb0a-1742-4fee-9ad0-3462b52b7fdf" providerId="ADAL" clId="{493D7563-C6E8-4153-93C9-F3A88970C337}" dt="2023-11-06T18:32:39.715" v="3856"/>
          <ac:spMkLst>
            <pc:docMk/>
            <pc:sldMk cId="2622499786" sldId="551"/>
            <ac:spMk id="24" creationId="{50C07D25-D132-6CF4-42AD-7D0243F68F97}"/>
          </ac:spMkLst>
        </pc:spChg>
        <pc:spChg chg="add del mod">
          <ac:chgData name="Rohit J Kate" userId="6acfeb0a-1742-4fee-9ad0-3462b52b7fdf" providerId="ADAL" clId="{493D7563-C6E8-4153-93C9-F3A88970C337}" dt="2023-11-06T18:33:42.809" v="3873" actId="478"/>
          <ac:spMkLst>
            <pc:docMk/>
            <pc:sldMk cId="2622499786" sldId="551"/>
            <ac:spMk id="28" creationId="{1C34BFC2-BA60-BFBA-C5BC-3C5B8F486FAB}"/>
          </ac:spMkLst>
        </pc:spChg>
        <pc:spChg chg="add mod">
          <ac:chgData name="Rohit J Kate" userId="6acfeb0a-1742-4fee-9ad0-3462b52b7fdf" providerId="ADAL" clId="{493D7563-C6E8-4153-93C9-F3A88970C337}" dt="2023-11-06T18:33:56.316" v="3875" actId="1076"/>
          <ac:spMkLst>
            <pc:docMk/>
            <pc:sldMk cId="2622499786" sldId="551"/>
            <ac:spMk id="29" creationId="{EBD3B2B0-F0B9-4311-E67B-7A3B39C0B676}"/>
          </ac:spMkLst>
        </pc:spChg>
        <pc:spChg chg="add mod">
          <ac:chgData name="Rohit J Kate" userId="6acfeb0a-1742-4fee-9ad0-3462b52b7fdf" providerId="ADAL" clId="{493D7563-C6E8-4153-93C9-F3A88970C337}" dt="2023-11-06T18:34:13.020" v="3879" actId="1076"/>
          <ac:spMkLst>
            <pc:docMk/>
            <pc:sldMk cId="2622499786" sldId="551"/>
            <ac:spMk id="30" creationId="{67CFF563-7548-A8B9-7394-92B0610C1C53}"/>
          </ac:spMkLst>
        </pc:spChg>
        <pc:spChg chg="add mod">
          <ac:chgData name="Rohit J Kate" userId="6acfeb0a-1742-4fee-9ad0-3462b52b7fdf" providerId="ADAL" clId="{493D7563-C6E8-4153-93C9-F3A88970C337}" dt="2023-11-06T18:34:22.983" v="3880"/>
          <ac:spMkLst>
            <pc:docMk/>
            <pc:sldMk cId="2622499786" sldId="551"/>
            <ac:spMk id="31" creationId="{A11CE13C-912E-7A88-C785-A5478FFB6F46}"/>
          </ac:spMkLst>
        </pc:spChg>
        <pc:spChg chg="add mod">
          <ac:chgData name="Rohit J Kate" userId="6acfeb0a-1742-4fee-9ad0-3462b52b7fdf" providerId="ADAL" clId="{493D7563-C6E8-4153-93C9-F3A88970C337}" dt="2023-11-06T18:34:50.584" v="3883" actId="692"/>
          <ac:spMkLst>
            <pc:docMk/>
            <pc:sldMk cId="2622499786" sldId="551"/>
            <ac:spMk id="32" creationId="{D1CE0CB2-4206-E813-AA34-CBE61AE5FB55}"/>
          </ac:spMkLst>
        </pc:spChg>
        <pc:spChg chg="add mod">
          <ac:chgData name="Rohit J Kate" userId="6acfeb0a-1742-4fee-9ad0-3462b52b7fdf" providerId="ADAL" clId="{493D7563-C6E8-4153-93C9-F3A88970C337}" dt="2023-11-06T18:35:15.219" v="3897" actId="207"/>
          <ac:spMkLst>
            <pc:docMk/>
            <pc:sldMk cId="2622499786" sldId="551"/>
            <ac:spMk id="33" creationId="{EF0EE5F5-AB1B-0A34-FA04-1CBB57BCFD2E}"/>
          </ac:spMkLst>
        </pc:spChg>
        <pc:spChg chg="add del mod">
          <ac:chgData name="Rohit J Kate" userId="6acfeb0a-1742-4fee-9ad0-3462b52b7fdf" providerId="ADAL" clId="{493D7563-C6E8-4153-93C9-F3A88970C337}" dt="2023-11-06T18:35:24.251" v="3900"/>
          <ac:spMkLst>
            <pc:docMk/>
            <pc:sldMk cId="2622499786" sldId="551"/>
            <ac:spMk id="34" creationId="{DC3C0596-0115-7EDB-3FE7-28D543213E37}"/>
          </ac:spMkLst>
        </pc:spChg>
        <pc:spChg chg="add mod">
          <ac:chgData name="Rohit J Kate" userId="6acfeb0a-1742-4fee-9ad0-3462b52b7fdf" providerId="ADAL" clId="{493D7563-C6E8-4153-93C9-F3A88970C337}" dt="2023-11-06T18:35:32.451" v="3978" actId="1038"/>
          <ac:spMkLst>
            <pc:docMk/>
            <pc:sldMk cId="2622499786" sldId="551"/>
            <ac:spMk id="35" creationId="{B4D606F0-B326-75AB-97AC-ADB0499B24EE}"/>
          </ac:spMkLst>
        </pc:spChg>
        <pc:spChg chg="add mod">
          <ac:chgData name="Rohit J Kate" userId="6acfeb0a-1742-4fee-9ad0-3462b52b7fdf" providerId="ADAL" clId="{493D7563-C6E8-4153-93C9-F3A88970C337}" dt="2023-11-06T18:35:36.412" v="3982" actId="20577"/>
          <ac:spMkLst>
            <pc:docMk/>
            <pc:sldMk cId="2622499786" sldId="551"/>
            <ac:spMk id="36" creationId="{7A8BCCAD-4EB2-EA4F-B3B4-5943AC52C79C}"/>
          </ac:spMkLst>
        </pc:sp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6" creationId="{9D77CFB6-D04C-60F5-4F60-96268DE41B9D}"/>
          </ac:cxnSpMkLst>
        </pc:cxn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7" creationId="{649AE978-0D76-CE36-6636-05F5673C8EFE}"/>
          </ac:cxnSpMkLst>
        </pc:cxnChg>
        <pc:cxnChg chg="add del mod">
          <ac:chgData name="Rohit J Kate" userId="6acfeb0a-1742-4fee-9ad0-3462b52b7fdf" providerId="ADAL" clId="{493D7563-C6E8-4153-93C9-F3A88970C337}" dt="2023-11-06T18:31:58.702" v="3823" actId="478"/>
          <ac:cxnSpMkLst>
            <pc:docMk/>
            <pc:sldMk cId="2622499786" sldId="551"/>
            <ac:cxnSpMk id="9" creationId="{A57BE33D-B47F-F07A-E200-E93BF5DEF807}"/>
          </ac:cxnSpMkLst>
        </pc:cxnChg>
        <pc:cxnChg chg="add mod">
          <ac:chgData name="Rohit J Kate" userId="6acfeb0a-1742-4fee-9ad0-3462b52b7fdf" providerId="ADAL" clId="{493D7563-C6E8-4153-93C9-F3A88970C337}" dt="2023-11-06T18:33:10.226" v="3861" actId="1076"/>
          <ac:cxnSpMkLst>
            <pc:docMk/>
            <pc:sldMk cId="2622499786" sldId="551"/>
            <ac:cxnSpMk id="16" creationId="{3B63A0A0-E151-58D4-07FF-4B5FED1350F0}"/>
          </ac:cxnSpMkLst>
        </pc:cxnChg>
        <pc:cxnChg chg="add mod">
          <ac:chgData name="Rohit J Kate" userId="6acfeb0a-1742-4fee-9ad0-3462b52b7fdf" providerId="ADAL" clId="{493D7563-C6E8-4153-93C9-F3A88970C337}" dt="2023-11-06T18:33:00.546" v="3858" actId="14100"/>
          <ac:cxnSpMkLst>
            <pc:docMk/>
            <pc:sldMk cId="2622499786" sldId="551"/>
            <ac:cxnSpMk id="17" creationId="{49CBB894-480F-3DF4-7CA8-1A68DD4E9E8A}"/>
          </ac:cxnSpMkLst>
        </pc:cxnChg>
        <pc:cxnChg chg="add mod">
          <ac:chgData name="Rohit J Kate" userId="6acfeb0a-1742-4fee-9ad0-3462b52b7fdf" providerId="ADAL" clId="{493D7563-C6E8-4153-93C9-F3A88970C337}" dt="2023-11-06T18:33:06.954" v="3860" actId="1076"/>
          <ac:cxnSpMkLst>
            <pc:docMk/>
            <pc:sldMk cId="2622499786" sldId="551"/>
            <ac:cxnSpMk id="18" creationId="{2D33AB2E-1719-64A7-C7D2-D729166F7258}"/>
          </ac:cxnSpMkLst>
        </pc:cxnChg>
        <pc:cxnChg chg="add mod">
          <ac:chgData name="Rohit J Kate" userId="6acfeb0a-1742-4fee-9ad0-3462b52b7fdf" providerId="ADAL" clId="{493D7563-C6E8-4153-93C9-F3A88970C337}" dt="2023-11-06T18:32:05.122" v="3825" actId="571"/>
          <ac:cxnSpMkLst>
            <pc:docMk/>
            <pc:sldMk cId="2622499786" sldId="551"/>
            <ac:cxnSpMk id="22" creationId="{A0E109D6-A23C-B6D5-9054-670AE439FAF8}"/>
          </ac:cxnSpMkLst>
        </pc:cxnChg>
      </pc:sldChg>
      <pc:sldChg chg="add del">
        <pc:chgData name="Rohit J Kate" userId="6acfeb0a-1742-4fee-9ad0-3462b52b7fdf" providerId="ADAL" clId="{493D7563-C6E8-4153-93C9-F3A88970C337}" dt="2023-11-06T18:30:05.147" v="3775"/>
        <pc:sldMkLst>
          <pc:docMk/>
          <pc:sldMk cId="2020406467" sldId="552"/>
        </pc:sldMkLst>
      </pc:sldChg>
      <pc:sldChg chg="modSp new mod">
        <pc:chgData name="Rohit J Kate" userId="6acfeb0a-1742-4fee-9ad0-3462b52b7fdf" providerId="ADAL" clId="{493D7563-C6E8-4153-93C9-F3A88970C337}" dt="2023-11-06T18:45:18.171" v="4993" actId="20577"/>
        <pc:sldMkLst>
          <pc:docMk/>
          <pc:sldMk cId="3322966931" sldId="552"/>
        </pc:sldMkLst>
        <pc:spChg chg="mod">
          <ac:chgData name="Rohit J Kate" userId="6acfeb0a-1742-4fee-9ad0-3462b52b7fdf" providerId="ADAL" clId="{493D7563-C6E8-4153-93C9-F3A88970C337}" dt="2023-11-06T18:36:49.343" v="3988" actId="20577"/>
          <ac:spMkLst>
            <pc:docMk/>
            <pc:sldMk cId="3322966931" sldId="552"/>
            <ac:spMk id="2" creationId="{69BD4A28-1541-208E-FE16-C020FCF8460D}"/>
          </ac:spMkLst>
        </pc:spChg>
        <pc:spChg chg="mod">
          <ac:chgData name="Rohit J Kate" userId="6acfeb0a-1742-4fee-9ad0-3462b52b7fdf" providerId="ADAL" clId="{493D7563-C6E8-4153-93C9-F3A88970C337}" dt="2023-11-06T18:45:18.171" v="4993" actId="20577"/>
          <ac:spMkLst>
            <pc:docMk/>
            <pc:sldMk cId="3322966931" sldId="552"/>
            <ac:spMk id="3" creationId="{437017EE-6643-0A02-1574-C5F9A1D3DE86}"/>
          </ac:spMkLst>
        </pc:spChg>
      </pc:sldChg>
      <pc:sldChg chg="modSp new mod">
        <pc:chgData name="Rohit J Kate" userId="6acfeb0a-1742-4fee-9ad0-3462b52b7fdf" providerId="ADAL" clId="{493D7563-C6E8-4153-93C9-F3A88970C337}" dt="2023-11-06T18:46:05.399" v="5030" actId="27636"/>
        <pc:sldMkLst>
          <pc:docMk/>
          <pc:sldMk cId="2945152196" sldId="553"/>
        </pc:sldMkLst>
        <pc:spChg chg="mod">
          <ac:chgData name="Rohit J Kate" userId="6acfeb0a-1742-4fee-9ad0-3462b52b7fdf" providerId="ADAL" clId="{493D7563-C6E8-4153-93C9-F3A88970C337}" dt="2023-11-06T18:38:47.214" v="4312" actId="20577"/>
          <ac:spMkLst>
            <pc:docMk/>
            <pc:sldMk cId="2945152196" sldId="553"/>
            <ac:spMk id="2" creationId="{92C70558-8229-1364-319F-947CB1D0BF22}"/>
          </ac:spMkLst>
        </pc:spChg>
        <pc:spChg chg="mod">
          <ac:chgData name="Rohit J Kate" userId="6acfeb0a-1742-4fee-9ad0-3462b52b7fdf" providerId="ADAL" clId="{493D7563-C6E8-4153-93C9-F3A88970C337}" dt="2023-11-06T18:46:05.399" v="5030" actId="27636"/>
          <ac:spMkLst>
            <pc:docMk/>
            <pc:sldMk cId="2945152196" sldId="553"/>
            <ac:spMk id="3" creationId="{9CC7D3F0-52B5-C305-259E-1FC199EE61A3}"/>
          </ac:spMkLst>
        </pc:spChg>
      </pc:sldChg>
      <pc:sldChg chg="modSp new mod">
        <pc:chgData name="Rohit J Kate" userId="6acfeb0a-1742-4fee-9ad0-3462b52b7fdf" providerId="ADAL" clId="{493D7563-C6E8-4153-93C9-F3A88970C337}" dt="2023-11-06T18:48:42.698" v="5382" actId="20577"/>
        <pc:sldMkLst>
          <pc:docMk/>
          <pc:sldMk cId="2917543611" sldId="554"/>
        </pc:sldMkLst>
        <pc:spChg chg="mod">
          <ac:chgData name="Rohit J Kate" userId="6acfeb0a-1742-4fee-9ad0-3462b52b7fdf" providerId="ADAL" clId="{493D7563-C6E8-4153-93C9-F3A88970C337}" dt="2023-11-06T18:46:09.592" v="5038" actId="20577"/>
          <ac:spMkLst>
            <pc:docMk/>
            <pc:sldMk cId="2917543611" sldId="554"/>
            <ac:spMk id="2" creationId="{0DA87D31-8635-C18F-5AEA-7C62BBB3425A}"/>
          </ac:spMkLst>
        </pc:spChg>
        <pc:spChg chg="mod">
          <ac:chgData name="Rohit J Kate" userId="6acfeb0a-1742-4fee-9ad0-3462b52b7fdf" providerId="ADAL" clId="{493D7563-C6E8-4153-93C9-F3A88970C337}" dt="2023-11-06T18:48:42.698" v="5382" actId="20577"/>
          <ac:spMkLst>
            <pc:docMk/>
            <pc:sldMk cId="2917543611" sldId="554"/>
            <ac:spMk id="3" creationId="{A8DD5E13-A373-BFCA-D8CA-143953843951}"/>
          </ac:spMkLst>
        </pc:spChg>
      </pc:sldChg>
      <pc:sldChg chg="addSp modSp new mod">
        <pc:chgData name="Rohit J Kate" userId="6acfeb0a-1742-4fee-9ad0-3462b52b7fdf" providerId="ADAL" clId="{493D7563-C6E8-4153-93C9-F3A88970C337}" dt="2023-11-06T18:50:16.434" v="5506" actId="20577"/>
        <pc:sldMkLst>
          <pc:docMk/>
          <pc:sldMk cId="3169031653" sldId="555"/>
        </pc:sldMkLst>
        <pc:spChg chg="mod">
          <ac:chgData name="Rohit J Kate" userId="6acfeb0a-1742-4fee-9ad0-3462b52b7fdf" providerId="ADAL" clId="{493D7563-C6E8-4153-93C9-F3A88970C337}" dt="2023-11-06T18:48:46.957" v="5390" actId="20577"/>
          <ac:spMkLst>
            <pc:docMk/>
            <pc:sldMk cId="3169031653" sldId="555"/>
            <ac:spMk id="2" creationId="{33C7DC92-F4C9-AE9E-BFD0-136CCBA1237F}"/>
          </ac:spMkLst>
        </pc:spChg>
        <pc:spChg chg="mod">
          <ac:chgData name="Rohit J Kate" userId="6acfeb0a-1742-4fee-9ad0-3462b52b7fdf" providerId="ADAL" clId="{493D7563-C6E8-4153-93C9-F3A88970C337}" dt="2023-11-06T18:49:49.674" v="5466" actId="20577"/>
          <ac:spMkLst>
            <pc:docMk/>
            <pc:sldMk cId="3169031653" sldId="555"/>
            <ac:spMk id="3" creationId="{97181944-FBD7-A217-2511-DA07E3C1EC59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5" creationId="{7B39522E-B5D8-4B48-D091-E1ECE7027B17}"/>
          </ac:spMkLst>
        </pc:spChg>
        <pc:spChg chg="mod">
          <ac:chgData name="Rohit J Kate" userId="6acfeb0a-1742-4fee-9ad0-3462b52b7fdf" providerId="ADAL" clId="{493D7563-C6E8-4153-93C9-F3A88970C337}" dt="2023-11-06T18:50:16.434" v="5506" actId="20577"/>
          <ac:spMkLst>
            <pc:docMk/>
            <pc:sldMk cId="3169031653" sldId="555"/>
            <ac:spMk id="16" creationId="{B094F3C9-E797-BC19-2044-FA3DF251B784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7" creationId="{C2AF7F7E-360F-3CEA-F96B-DC1856EBD16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8" creationId="{70190C0A-6B73-C327-441D-A0291C6E50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9" creationId="{3FA9C38B-A106-EAB6-E3E3-8F27B43BD744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20" creationId="{52A287D7-FA49-04A0-35E3-94B6E5DC782F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2" creationId="{D14CEC73-B58C-984C-32C6-1B1FF98F4A75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3" creationId="{0AF0ED02-67E4-D5CA-4C71-31814ADC16E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4" creationId="{E946BAC6-688D-2A7D-4D8B-048FD173280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5" creationId="{A7EF3C2B-4BD7-6ACE-283B-D818AAFFC34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6" creationId="{85E5E397-1F1B-5CA3-089B-D83E618A42F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7" creationId="{D9398F64-F731-AB30-4BEE-379A52476812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8" creationId="{CC15AD37-7929-198B-452A-591A8ABEAE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9" creationId="{DE66E7DF-D926-8EB3-D4A7-046FF8EA303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0" creationId="{3CC1CC74-F512-9DF7-6D97-B4E3D8DA83E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1" creationId="{24E3491F-A4F5-334F-8741-5ABA6B6720A3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2" creationId="{7737BC9D-01D5-767C-B2C8-B2BC8C0E7E3E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3" creationId="{71566749-EEFD-0AFC-154F-B51A3C1CFE2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4" creationId="{C23D9EC0-6CE3-D6AB-677F-F4B8DB9F8B01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5" creationId="{07DD5B25-3F97-9F8A-0766-57BB064B5DF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6" creationId="{34EF59A3-C8C6-653F-CC9F-D506F7FD0DDD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7" creationId="{0CE7E12C-4CD2-4CEE-A5EE-D73B196661D3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38" creationId="{A14E251C-0877-5953-9D6C-A632E6C3785F}"/>
          </ac:spMkLst>
        </pc:s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15" creationId="{443ADE8B-6F0D-5C88-D478-4243502FAA79}"/>
          </ac:grpSpMkLst>
        </pc:gr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21" creationId="{43B53A15-5FF4-B3D6-3168-EAF55A260247}"/>
          </ac:grpSpMkLst>
        </pc:grp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6" creationId="{E24D29AE-CED2-70ED-8F54-AD2371B3602C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7" creationId="{421B8BC1-DD93-0BA9-A150-3B5D7CF5E74B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8" creationId="{39BE5247-8D51-4450-CA16-640C31A3495D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9" creationId="{9C686992-21EC-6E84-D367-323C1B95D770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0" creationId="{76206F0A-CE4B-9E84-780F-36B34F59D01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1" creationId="{A7F706A4-21A0-530B-E5BD-D5EE297CA3E2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2" creationId="{673F35E8-51B2-D486-DD0A-B67C4C7D8DE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3" creationId="{4A8E7DD4-42DD-3318-98CF-9228EF76600E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4" creationId="{99AA5E33-43A8-B482-DC15-A067CE849CF2}"/>
          </ac:cxnSpMkLst>
        </pc:cxnChg>
      </pc:sldChg>
      <pc:sldChg chg="modSp new mod">
        <pc:chgData name="Rohit J Kate" userId="6acfeb0a-1742-4fee-9ad0-3462b52b7fdf" providerId="ADAL" clId="{493D7563-C6E8-4153-93C9-F3A88970C337}" dt="2023-11-06T18:59:44.906" v="6099" actId="20577"/>
        <pc:sldMkLst>
          <pc:docMk/>
          <pc:sldMk cId="3471032329" sldId="556"/>
        </pc:sldMkLst>
        <pc:spChg chg="mod">
          <ac:chgData name="Rohit J Kate" userId="6acfeb0a-1742-4fee-9ad0-3462b52b7fdf" providerId="ADAL" clId="{493D7563-C6E8-4153-93C9-F3A88970C337}" dt="2023-11-06T18:52:08.549" v="5776" actId="20577"/>
          <ac:spMkLst>
            <pc:docMk/>
            <pc:sldMk cId="3471032329" sldId="556"/>
            <ac:spMk id="2" creationId="{864240CE-1F33-3C75-6A6A-9178180D2056}"/>
          </ac:spMkLst>
        </pc:spChg>
        <pc:spChg chg="mod">
          <ac:chgData name="Rohit J Kate" userId="6acfeb0a-1742-4fee-9ad0-3462b52b7fdf" providerId="ADAL" clId="{493D7563-C6E8-4153-93C9-F3A88970C337}" dt="2023-11-06T18:59:44.906" v="6099" actId="20577"/>
          <ac:spMkLst>
            <pc:docMk/>
            <pc:sldMk cId="3471032329" sldId="556"/>
            <ac:spMk id="3" creationId="{A016ACF7-C524-634F-9693-1E950CD7998C}"/>
          </ac:spMkLst>
        </pc:spChg>
      </pc:sldChg>
      <pc:sldChg chg="modSp new mod">
        <pc:chgData name="Rohit J Kate" userId="6acfeb0a-1742-4fee-9ad0-3462b52b7fdf" providerId="ADAL" clId="{493D7563-C6E8-4153-93C9-F3A88970C337}" dt="2023-11-06T19:10:32.910" v="7393" actId="207"/>
        <pc:sldMkLst>
          <pc:docMk/>
          <pc:sldMk cId="1938343387" sldId="557"/>
        </pc:sldMkLst>
        <pc:spChg chg="mod">
          <ac:chgData name="Rohit J Kate" userId="6acfeb0a-1742-4fee-9ad0-3462b52b7fdf" providerId="ADAL" clId="{493D7563-C6E8-4153-93C9-F3A88970C337}" dt="2023-11-06T19:00:11" v="6117" actId="20577"/>
          <ac:spMkLst>
            <pc:docMk/>
            <pc:sldMk cId="1938343387" sldId="557"/>
            <ac:spMk id="2" creationId="{3FD7B0E6-E833-9726-03F6-8818F6DDC55E}"/>
          </ac:spMkLst>
        </pc:spChg>
        <pc:spChg chg="mod">
          <ac:chgData name="Rohit J Kate" userId="6acfeb0a-1742-4fee-9ad0-3462b52b7fdf" providerId="ADAL" clId="{493D7563-C6E8-4153-93C9-F3A88970C337}" dt="2023-11-06T19:10:32.910" v="7393" actId="207"/>
          <ac:spMkLst>
            <pc:docMk/>
            <pc:sldMk cId="1938343387" sldId="557"/>
            <ac:spMk id="3" creationId="{89845CB6-4CE9-2719-B163-5E3784BEBB20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9:00:06.661" v="6108" actId="47"/>
        <pc:sldMkLst>
          <pc:docMk/>
          <pc:sldMk cId="4249701452" sldId="557"/>
        </pc:sldMkLst>
        <pc:spChg chg="mod">
          <ac:chgData name="Rohit J Kate" userId="6acfeb0a-1742-4fee-9ad0-3462b52b7fdf" providerId="ADAL" clId="{493D7563-C6E8-4153-93C9-F3A88970C337}" dt="2023-11-06T19:00:04.827" v="6107" actId="20577"/>
          <ac:spMkLst>
            <pc:docMk/>
            <pc:sldMk cId="4249701452" sldId="557"/>
            <ac:spMk id="2" creationId="{B6F01E99-1E1B-0C2F-06DB-36B4F8CB8745}"/>
          </ac:spMkLst>
        </pc:spChg>
        <pc:spChg chg="del">
          <ac:chgData name="Rohit J Kate" userId="6acfeb0a-1742-4fee-9ad0-3462b52b7fdf" providerId="ADAL" clId="{493D7563-C6E8-4153-93C9-F3A88970C337}" dt="2023-11-06T18:55:20.286" v="6097" actId="478"/>
          <ac:spMkLst>
            <pc:docMk/>
            <pc:sldMk cId="4249701452" sldId="557"/>
            <ac:spMk id="3" creationId="{F6F35B19-3AE5-1F50-04E9-6B37420B591D}"/>
          </ac:spMkLst>
        </pc:spChg>
      </pc:sldChg>
      <pc:sldChg chg="modSp new mod">
        <pc:chgData name="Rohit J Kate" userId="6acfeb0a-1742-4fee-9ad0-3462b52b7fdf" providerId="ADAL" clId="{493D7563-C6E8-4153-93C9-F3A88970C337}" dt="2023-11-06T19:09:45.106" v="7299" actId="20577"/>
        <pc:sldMkLst>
          <pc:docMk/>
          <pc:sldMk cId="512506970" sldId="558"/>
        </pc:sldMkLst>
        <pc:spChg chg="mod">
          <ac:chgData name="Rohit J Kate" userId="6acfeb0a-1742-4fee-9ad0-3462b52b7fdf" providerId="ADAL" clId="{493D7563-C6E8-4153-93C9-F3A88970C337}" dt="2023-11-06T19:03:24.619" v="6626" actId="20577"/>
          <ac:spMkLst>
            <pc:docMk/>
            <pc:sldMk cId="512506970" sldId="558"/>
            <ac:spMk id="2" creationId="{D57238ED-4602-B368-67A0-71228E72BF08}"/>
          </ac:spMkLst>
        </pc:spChg>
        <pc:spChg chg="mod">
          <ac:chgData name="Rohit J Kate" userId="6acfeb0a-1742-4fee-9ad0-3462b52b7fdf" providerId="ADAL" clId="{493D7563-C6E8-4153-93C9-F3A88970C337}" dt="2023-11-06T19:09:45.106" v="7299" actId="20577"/>
          <ac:spMkLst>
            <pc:docMk/>
            <pc:sldMk cId="512506970" sldId="558"/>
            <ac:spMk id="3" creationId="{2D1E4A0D-E3E7-0A6F-1DCD-53196713E2F4}"/>
          </ac:spMkLst>
        </pc:spChg>
      </pc:sldChg>
      <pc:sldChg chg="new del">
        <pc:chgData name="Rohit J Kate" userId="6acfeb0a-1742-4fee-9ad0-3462b52b7fdf" providerId="ADAL" clId="{493D7563-C6E8-4153-93C9-F3A88970C337}" dt="2023-11-06T19:00:04.356" v="6106" actId="680"/>
        <pc:sldMkLst>
          <pc:docMk/>
          <pc:sldMk cId="1313421377" sldId="558"/>
        </pc:sldMkLst>
      </pc:sldChg>
      <pc:sldChg chg="modSp new mod">
        <pc:chgData name="Rohit J Kate" userId="6acfeb0a-1742-4fee-9ad0-3462b52b7fdf" providerId="ADAL" clId="{493D7563-C6E8-4153-93C9-F3A88970C337}" dt="2023-11-06T19:25:25.228" v="8184" actId="20577"/>
        <pc:sldMkLst>
          <pc:docMk/>
          <pc:sldMk cId="959152513" sldId="559"/>
        </pc:sldMkLst>
        <pc:spChg chg="mod">
          <ac:chgData name="Rohit J Kate" userId="6acfeb0a-1742-4fee-9ad0-3462b52b7fdf" providerId="ADAL" clId="{493D7563-C6E8-4153-93C9-F3A88970C337}" dt="2023-11-06T19:09:57.555" v="7310" actId="20577"/>
          <ac:spMkLst>
            <pc:docMk/>
            <pc:sldMk cId="959152513" sldId="559"/>
            <ac:spMk id="2" creationId="{F642C553-4444-CCDE-D622-B0E28EF7834D}"/>
          </ac:spMkLst>
        </pc:spChg>
        <pc:spChg chg="mod">
          <ac:chgData name="Rohit J Kate" userId="6acfeb0a-1742-4fee-9ad0-3462b52b7fdf" providerId="ADAL" clId="{493D7563-C6E8-4153-93C9-F3A88970C337}" dt="2023-11-06T19:25:25.228" v="8184" actId="20577"/>
          <ac:spMkLst>
            <pc:docMk/>
            <pc:sldMk cId="959152513" sldId="559"/>
            <ac:spMk id="3" creationId="{2104F96C-4C7E-E779-5923-62FDC618F612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9:24:22.209" v="8058" actId="1076"/>
        <pc:sldMkLst>
          <pc:docMk/>
          <pc:sldMk cId="2881140629" sldId="560"/>
        </pc:sldMkLst>
        <pc:spChg chg="mod">
          <ac:chgData name="Rohit J Kate" userId="6acfeb0a-1742-4fee-9ad0-3462b52b7fdf" providerId="ADAL" clId="{493D7563-C6E8-4153-93C9-F3A88970C337}" dt="2023-11-06T19:13:59.962" v="7684" actId="20577"/>
          <ac:spMkLst>
            <pc:docMk/>
            <pc:sldMk cId="2881140629" sldId="560"/>
            <ac:spMk id="2" creationId="{907FDE10-C376-E5F5-427C-8111DEEC97EC}"/>
          </ac:spMkLst>
        </pc:spChg>
        <pc:spChg chg="del mod">
          <ac:chgData name="Rohit J Kate" userId="6acfeb0a-1742-4fee-9ad0-3462b52b7fdf" providerId="ADAL" clId="{493D7563-C6E8-4153-93C9-F3A88970C337}" dt="2023-11-06T19:14:57.699" v="7711" actId="478"/>
          <ac:spMkLst>
            <pc:docMk/>
            <pc:sldMk cId="2881140629" sldId="560"/>
            <ac:spMk id="3" creationId="{9A703EFB-3353-FFCE-7EB5-851C7A732EB0}"/>
          </ac:spMkLst>
        </pc:spChg>
        <pc:spChg chg="add mod">
          <ac:chgData name="Rohit J Kate" userId="6acfeb0a-1742-4fee-9ad0-3462b52b7fdf" providerId="ADAL" clId="{493D7563-C6E8-4153-93C9-F3A88970C337}" dt="2023-11-06T19:14:24.339" v="7695" actId="1076"/>
          <ac:spMkLst>
            <pc:docMk/>
            <pc:sldMk cId="2881140629" sldId="560"/>
            <ac:spMk id="5" creationId="{DD38137C-DA22-DE5C-3DAC-5EB3B3153B4C}"/>
          </ac:spMkLst>
        </pc:spChg>
        <pc:spChg chg="add mod">
          <ac:chgData name="Rohit J Kate" userId="6acfeb0a-1742-4fee-9ad0-3462b52b7fdf" providerId="ADAL" clId="{493D7563-C6E8-4153-93C9-F3A88970C337}" dt="2023-11-06T19:16:41.445" v="7807" actId="1076"/>
          <ac:spMkLst>
            <pc:docMk/>
            <pc:sldMk cId="2881140629" sldId="560"/>
            <ac:spMk id="6" creationId="{264A9741-3450-7B71-92FF-78C0E5EBA547}"/>
          </ac:spMkLst>
        </pc:spChg>
        <pc:spChg chg="add del mod">
          <ac:chgData name="Rohit J Kate" userId="6acfeb0a-1742-4fee-9ad0-3462b52b7fdf" providerId="ADAL" clId="{493D7563-C6E8-4153-93C9-F3A88970C337}" dt="2023-11-06T19:14:41.690" v="7706" actId="478"/>
          <ac:spMkLst>
            <pc:docMk/>
            <pc:sldMk cId="2881140629" sldId="560"/>
            <ac:spMk id="7" creationId="{BABA0161-28E5-225B-8E3C-FF4825807AD5}"/>
          </ac:spMkLst>
        </pc:spChg>
        <pc:spChg chg="add mod">
          <ac:chgData name="Rohit J Kate" userId="6acfeb0a-1742-4fee-9ad0-3462b52b7fdf" providerId="ADAL" clId="{493D7563-C6E8-4153-93C9-F3A88970C337}" dt="2023-11-06T19:16:39.388" v="7806" actId="1076"/>
          <ac:spMkLst>
            <pc:docMk/>
            <pc:sldMk cId="2881140629" sldId="560"/>
            <ac:spMk id="8" creationId="{6B831DC7-2A6C-EBB0-C324-C4C5DF005450}"/>
          </ac:spMkLst>
        </pc:spChg>
        <pc:spChg chg="add del mod">
          <ac:chgData name="Rohit J Kate" userId="6acfeb0a-1742-4fee-9ad0-3462b52b7fdf" providerId="ADAL" clId="{493D7563-C6E8-4153-93C9-F3A88970C337}" dt="2023-11-06T19:15:01.356" v="7713" actId="478"/>
          <ac:spMkLst>
            <pc:docMk/>
            <pc:sldMk cId="2881140629" sldId="560"/>
            <ac:spMk id="9" creationId="{EAA1C688-6A3A-4054-0E83-B5C016D22B21}"/>
          </ac:spMkLst>
        </pc:spChg>
        <pc:spChg chg="add del mod">
          <ac:chgData name="Rohit J Kate" userId="6acfeb0a-1742-4fee-9ad0-3462b52b7fdf" providerId="ADAL" clId="{493D7563-C6E8-4153-93C9-F3A88970C337}" dt="2023-11-06T19:15:03.009" v="7714" actId="478"/>
          <ac:spMkLst>
            <pc:docMk/>
            <pc:sldMk cId="2881140629" sldId="560"/>
            <ac:spMk id="10" creationId="{03A449EE-3DB0-B685-A709-D2C1EADF48E8}"/>
          </ac:spMkLst>
        </pc:spChg>
        <pc:spChg chg="add mod">
          <ac:chgData name="Rohit J Kate" userId="6acfeb0a-1742-4fee-9ad0-3462b52b7fdf" providerId="ADAL" clId="{493D7563-C6E8-4153-93C9-F3A88970C337}" dt="2023-11-06T19:16:20.565" v="7800" actId="1076"/>
          <ac:spMkLst>
            <pc:docMk/>
            <pc:sldMk cId="2881140629" sldId="560"/>
            <ac:spMk id="11" creationId="{346239C4-B87C-AE43-A31E-85B897C6744E}"/>
          </ac:spMkLst>
        </pc:spChg>
        <pc:spChg chg="add mod">
          <ac:chgData name="Rohit J Kate" userId="6acfeb0a-1742-4fee-9ad0-3462b52b7fdf" providerId="ADAL" clId="{493D7563-C6E8-4153-93C9-F3A88970C337}" dt="2023-11-06T19:16:23.453" v="7801" actId="1076"/>
          <ac:spMkLst>
            <pc:docMk/>
            <pc:sldMk cId="2881140629" sldId="560"/>
            <ac:spMk id="12" creationId="{AD9A206E-8863-ED44-5C3D-8E570DF181A2}"/>
          </ac:spMkLst>
        </pc:spChg>
        <pc:spChg chg="add mod">
          <ac:chgData name="Rohit J Kate" userId="6acfeb0a-1742-4fee-9ad0-3462b52b7fdf" providerId="ADAL" clId="{493D7563-C6E8-4153-93C9-F3A88970C337}" dt="2023-11-06T19:16:26.741" v="7802" actId="1076"/>
          <ac:spMkLst>
            <pc:docMk/>
            <pc:sldMk cId="2881140629" sldId="560"/>
            <ac:spMk id="13" creationId="{80451AEC-F240-7008-940F-70E4081E721A}"/>
          </ac:spMkLst>
        </pc:spChg>
        <pc:spChg chg="add del mod">
          <ac:chgData name="Rohit J Kate" userId="6acfeb0a-1742-4fee-9ad0-3462b52b7fdf" providerId="ADAL" clId="{493D7563-C6E8-4153-93C9-F3A88970C337}" dt="2023-11-06T19:15:39.581" v="7738" actId="767"/>
          <ac:spMkLst>
            <pc:docMk/>
            <pc:sldMk cId="2881140629" sldId="560"/>
            <ac:spMk id="14" creationId="{BE07887E-835E-0E97-AD76-6558276741F5}"/>
          </ac:spMkLst>
        </pc:spChg>
        <pc:spChg chg="add mod">
          <ac:chgData name="Rohit J Kate" userId="6acfeb0a-1742-4fee-9ad0-3462b52b7fdf" providerId="ADAL" clId="{493D7563-C6E8-4153-93C9-F3A88970C337}" dt="2023-11-06T19:16:34.564" v="7805" actId="1076"/>
          <ac:spMkLst>
            <pc:docMk/>
            <pc:sldMk cId="2881140629" sldId="560"/>
            <ac:spMk id="15" creationId="{936428B3-5ED1-F6DE-AF25-EA44B4F49C4D}"/>
          </ac:spMkLst>
        </pc:spChg>
        <pc:spChg chg="add mod">
          <ac:chgData name="Rohit J Kate" userId="6acfeb0a-1742-4fee-9ad0-3462b52b7fdf" providerId="ADAL" clId="{493D7563-C6E8-4153-93C9-F3A88970C337}" dt="2023-11-06T19:16:31.461" v="7804" actId="1076"/>
          <ac:spMkLst>
            <pc:docMk/>
            <pc:sldMk cId="2881140629" sldId="560"/>
            <ac:spMk id="16" creationId="{A60190EE-A0B2-775E-0E2B-D7485D2C81AF}"/>
          </ac:spMkLst>
        </pc:spChg>
        <pc:spChg chg="add mod">
          <ac:chgData name="Rohit J Kate" userId="6acfeb0a-1742-4fee-9ad0-3462b52b7fdf" providerId="ADAL" clId="{493D7563-C6E8-4153-93C9-F3A88970C337}" dt="2023-11-06T19:16:29.214" v="7803" actId="1076"/>
          <ac:spMkLst>
            <pc:docMk/>
            <pc:sldMk cId="2881140629" sldId="560"/>
            <ac:spMk id="17" creationId="{94B88349-B264-002F-0C72-0E81CBFA6962}"/>
          </ac:spMkLst>
        </pc:spChg>
        <pc:spChg chg="add mod">
          <ac:chgData name="Rohit J Kate" userId="6acfeb0a-1742-4fee-9ad0-3462b52b7fdf" providerId="ADAL" clId="{493D7563-C6E8-4153-93C9-F3A88970C337}" dt="2023-11-06T19:16:46.435" v="7820" actId="1036"/>
          <ac:spMkLst>
            <pc:docMk/>
            <pc:sldMk cId="2881140629" sldId="560"/>
            <ac:spMk id="18" creationId="{0D5C09BD-A83A-B47F-585D-1CB9AF61BF4B}"/>
          </ac:spMkLst>
        </pc:spChg>
        <pc:spChg chg="add mod">
          <ac:chgData name="Rohit J Kate" userId="6acfeb0a-1742-4fee-9ad0-3462b52b7fdf" providerId="ADAL" clId="{493D7563-C6E8-4153-93C9-F3A88970C337}" dt="2023-11-06T19:16:50.846" v="7824" actId="20577"/>
          <ac:spMkLst>
            <pc:docMk/>
            <pc:sldMk cId="2881140629" sldId="560"/>
            <ac:spMk id="19" creationId="{6034305C-C68F-145A-5FA8-07D9B7A02071}"/>
          </ac:spMkLst>
        </pc:spChg>
        <pc:spChg chg="add mod">
          <ac:chgData name="Rohit J Kate" userId="6acfeb0a-1742-4fee-9ad0-3462b52b7fdf" providerId="ADAL" clId="{493D7563-C6E8-4153-93C9-F3A88970C337}" dt="2023-11-06T19:17:02.856" v="7844" actId="20577"/>
          <ac:spMkLst>
            <pc:docMk/>
            <pc:sldMk cId="2881140629" sldId="560"/>
            <ac:spMk id="20" creationId="{EB1D1BE4-DB77-AB41-7B1D-199FF0962678}"/>
          </ac:spMkLst>
        </pc:spChg>
        <pc:spChg chg="add mod">
          <ac:chgData name="Rohit J Kate" userId="6acfeb0a-1742-4fee-9ad0-3462b52b7fdf" providerId="ADAL" clId="{493D7563-C6E8-4153-93C9-F3A88970C337}" dt="2023-11-06T19:17:06.831" v="7851" actId="20577"/>
          <ac:spMkLst>
            <pc:docMk/>
            <pc:sldMk cId="2881140629" sldId="560"/>
            <ac:spMk id="21" creationId="{40053B75-6062-9545-123C-602C99AA4703}"/>
          </ac:spMkLst>
        </pc:spChg>
        <pc:spChg chg="add mod">
          <ac:chgData name="Rohit J Kate" userId="6acfeb0a-1742-4fee-9ad0-3462b52b7fdf" providerId="ADAL" clId="{493D7563-C6E8-4153-93C9-F3A88970C337}" dt="2023-11-06T19:17:27.599" v="7867" actId="20577"/>
          <ac:spMkLst>
            <pc:docMk/>
            <pc:sldMk cId="2881140629" sldId="560"/>
            <ac:spMk id="22" creationId="{A17F4735-012A-5078-938D-8F853A9DAF18}"/>
          </ac:spMkLst>
        </pc:spChg>
        <pc:spChg chg="add mod">
          <ac:chgData name="Rohit J Kate" userId="6acfeb0a-1742-4fee-9ad0-3462b52b7fdf" providerId="ADAL" clId="{493D7563-C6E8-4153-93C9-F3A88970C337}" dt="2023-11-06T19:17:16.821" v="7863" actId="1037"/>
          <ac:spMkLst>
            <pc:docMk/>
            <pc:sldMk cId="2881140629" sldId="560"/>
            <ac:spMk id="23" creationId="{60C3C0CC-B5D8-C2A0-63AD-916CBA8A0872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2" creationId="{1101BB6A-7B4F-49E6-9BEE-D554A2317473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3" creationId="{5900873A-7A48-263A-7AD1-FDE61C2E6F2F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4" creationId="{644D4510-F297-C481-51BF-BC227D67D07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5" creationId="{013E1575-1610-7402-8E65-92D98F2A068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6" creationId="{54470105-3A18-E99D-8BB5-5C0705FC810C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7" creationId="{ED3427EF-F928-3E2A-9536-678C4A749B53}"/>
          </ac:spMkLst>
        </pc:spChg>
        <pc:spChg chg="add mod">
          <ac:chgData name="Rohit J Kate" userId="6acfeb0a-1742-4fee-9ad0-3462b52b7fdf" providerId="ADAL" clId="{493D7563-C6E8-4153-93C9-F3A88970C337}" dt="2023-11-06T19:19:22.295" v="7929" actId="1076"/>
          <ac:spMkLst>
            <pc:docMk/>
            <pc:sldMk cId="2881140629" sldId="560"/>
            <ac:spMk id="68" creationId="{65899FCD-9A88-9AF3-EF10-45B2D7A8600F}"/>
          </ac:spMkLst>
        </pc:spChg>
        <pc:spChg chg="add mod">
          <ac:chgData name="Rohit J Kate" userId="6acfeb0a-1742-4fee-9ad0-3462b52b7fdf" providerId="ADAL" clId="{493D7563-C6E8-4153-93C9-F3A88970C337}" dt="2023-11-06T19:19:32.843" v="7933" actId="20577"/>
          <ac:spMkLst>
            <pc:docMk/>
            <pc:sldMk cId="2881140629" sldId="560"/>
            <ac:spMk id="69" creationId="{DE5F1163-D576-68E7-5024-EAC663BE239D}"/>
          </ac:spMkLst>
        </pc:spChg>
        <pc:spChg chg="add mod">
          <ac:chgData name="Rohit J Kate" userId="6acfeb0a-1742-4fee-9ad0-3462b52b7fdf" providerId="ADAL" clId="{493D7563-C6E8-4153-93C9-F3A88970C337}" dt="2023-11-06T19:20:07.950" v="7950" actId="1076"/>
          <ac:spMkLst>
            <pc:docMk/>
            <pc:sldMk cId="2881140629" sldId="560"/>
            <ac:spMk id="70" creationId="{3075599C-18DC-9324-0498-73EA50CCB903}"/>
          </ac:spMkLst>
        </pc:spChg>
        <pc:spChg chg="add mod">
          <ac:chgData name="Rohit J Kate" userId="6acfeb0a-1742-4fee-9ad0-3462b52b7fdf" providerId="ADAL" clId="{493D7563-C6E8-4153-93C9-F3A88970C337}" dt="2023-11-06T19:20:23.631" v="7955" actId="20577"/>
          <ac:spMkLst>
            <pc:docMk/>
            <pc:sldMk cId="2881140629" sldId="560"/>
            <ac:spMk id="71" creationId="{87138235-3F49-395B-7508-930B510362FB}"/>
          </ac:spMkLst>
        </pc:spChg>
        <pc:spChg chg="add mod">
          <ac:chgData name="Rohit J Kate" userId="6acfeb0a-1742-4fee-9ad0-3462b52b7fdf" providerId="ADAL" clId="{493D7563-C6E8-4153-93C9-F3A88970C337}" dt="2023-11-06T19:20:02.205" v="7949" actId="20577"/>
          <ac:spMkLst>
            <pc:docMk/>
            <pc:sldMk cId="2881140629" sldId="560"/>
            <ac:spMk id="72" creationId="{ED25CDB5-B2E7-6D27-9A8F-922E9B7C92C2}"/>
          </ac:spMkLst>
        </pc:spChg>
        <pc:spChg chg="add mod">
          <ac:chgData name="Rohit J Kate" userId="6acfeb0a-1742-4fee-9ad0-3462b52b7fdf" providerId="ADAL" clId="{493D7563-C6E8-4153-93C9-F3A88970C337}" dt="2023-11-06T19:20:26.083" v="7957" actId="20577"/>
          <ac:spMkLst>
            <pc:docMk/>
            <pc:sldMk cId="2881140629" sldId="560"/>
            <ac:spMk id="73" creationId="{5F5EE872-D4F1-7B21-B61B-08FBBEA09C2A}"/>
          </ac:spMkLst>
        </pc:spChg>
        <pc:spChg chg="add mod">
          <ac:chgData name="Rohit J Kate" userId="6acfeb0a-1742-4fee-9ad0-3462b52b7fdf" providerId="ADAL" clId="{493D7563-C6E8-4153-93C9-F3A88970C337}" dt="2023-11-06T19:20:34.325" v="7961" actId="20577"/>
          <ac:spMkLst>
            <pc:docMk/>
            <pc:sldMk cId="2881140629" sldId="560"/>
            <ac:spMk id="74" creationId="{2EAF3FB6-53FC-6580-F5FB-25C0BB286344}"/>
          </ac:spMkLst>
        </pc:spChg>
        <pc:spChg chg="add mod">
          <ac:chgData name="Rohit J Kate" userId="6acfeb0a-1742-4fee-9ad0-3462b52b7fdf" providerId="ADAL" clId="{493D7563-C6E8-4153-93C9-F3A88970C337}" dt="2023-11-06T19:20:46.687" v="7965" actId="20577"/>
          <ac:spMkLst>
            <pc:docMk/>
            <pc:sldMk cId="2881140629" sldId="560"/>
            <ac:spMk id="75" creationId="{C7380E04-8AFB-90EF-0717-BE5749C4EFEB}"/>
          </ac:spMkLst>
        </pc:spChg>
        <pc:spChg chg="add mod">
          <ac:chgData name="Rohit J Kate" userId="6acfeb0a-1742-4fee-9ad0-3462b52b7fdf" providerId="ADAL" clId="{493D7563-C6E8-4153-93C9-F3A88970C337}" dt="2023-11-06T19:20:56.210" v="7969" actId="20577"/>
          <ac:spMkLst>
            <pc:docMk/>
            <pc:sldMk cId="2881140629" sldId="560"/>
            <ac:spMk id="76" creationId="{9CD9CA27-C1C0-9AEA-73E5-8A3FAFFD817E}"/>
          </ac:spMkLst>
        </pc:spChg>
        <pc:spChg chg="add mod">
          <ac:chgData name="Rohit J Kate" userId="6acfeb0a-1742-4fee-9ad0-3462b52b7fdf" providerId="ADAL" clId="{493D7563-C6E8-4153-93C9-F3A88970C337}" dt="2023-11-06T19:21:08.738" v="7973" actId="20577"/>
          <ac:spMkLst>
            <pc:docMk/>
            <pc:sldMk cId="2881140629" sldId="560"/>
            <ac:spMk id="77" creationId="{1767C33F-2457-30F4-6BD3-B58600CE55E1}"/>
          </ac:spMkLst>
        </pc:spChg>
        <pc:spChg chg="add mod">
          <ac:chgData name="Rohit J Kate" userId="6acfeb0a-1742-4fee-9ad0-3462b52b7fdf" providerId="ADAL" clId="{493D7563-C6E8-4153-93C9-F3A88970C337}" dt="2023-11-06T19:21:31.368" v="7980" actId="1076"/>
          <ac:spMkLst>
            <pc:docMk/>
            <pc:sldMk cId="2881140629" sldId="560"/>
            <ac:spMk id="78" creationId="{0FF649D8-3F9A-E0E7-9447-1BBF30656DC3}"/>
          </ac:spMkLst>
        </pc:spChg>
        <pc:spChg chg="add mod">
          <ac:chgData name="Rohit J Kate" userId="6acfeb0a-1742-4fee-9ad0-3462b52b7fdf" providerId="ADAL" clId="{493D7563-C6E8-4153-93C9-F3A88970C337}" dt="2023-11-06T19:21:56.752" v="7989" actId="1076"/>
          <ac:spMkLst>
            <pc:docMk/>
            <pc:sldMk cId="2881140629" sldId="560"/>
            <ac:spMk id="79" creationId="{6242F26B-4894-0608-BA9C-8D6FB025FAFB}"/>
          </ac:spMkLst>
        </pc:spChg>
        <pc:spChg chg="add mod">
          <ac:chgData name="Rohit J Kate" userId="6acfeb0a-1742-4fee-9ad0-3462b52b7fdf" providerId="ADAL" clId="{493D7563-C6E8-4153-93C9-F3A88970C337}" dt="2023-11-06T19:21:44.517" v="7986" actId="20577"/>
          <ac:spMkLst>
            <pc:docMk/>
            <pc:sldMk cId="2881140629" sldId="560"/>
            <ac:spMk id="80" creationId="{D6A6AC93-BC4B-8F56-B3AA-6BA970EC0699}"/>
          </ac:spMkLst>
        </pc:spChg>
        <pc:spChg chg="add mod">
          <ac:chgData name="Rohit J Kate" userId="6acfeb0a-1742-4fee-9ad0-3462b52b7fdf" providerId="ADAL" clId="{493D7563-C6E8-4153-93C9-F3A88970C337}" dt="2023-11-06T19:21:40.984" v="7984" actId="1076"/>
          <ac:spMkLst>
            <pc:docMk/>
            <pc:sldMk cId="2881140629" sldId="560"/>
            <ac:spMk id="81" creationId="{ABB72ED0-E15B-5F55-B1BA-F649460B9250}"/>
          </ac:spMkLst>
        </pc:spChg>
        <pc:spChg chg="add mod">
          <ac:chgData name="Rohit J Kate" userId="6acfeb0a-1742-4fee-9ad0-3462b52b7fdf" providerId="ADAL" clId="{493D7563-C6E8-4153-93C9-F3A88970C337}" dt="2023-11-06T19:21:51.640" v="7988" actId="1076"/>
          <ac:spMkLst>
            <pc:docMk/>
            <pc:sldMk cId="2881140629" sldId="560"/>
            <ac:spMk id="82" creationId="{7B638DBD-9808-C4A0-5C07-CF2406AF8A9F}"/>
          </ac:spMkLst>
        </pc:spChg>
        <pc:spChg chg="add mod">
          <ac:chgData name="Rohit J Kate" userId="6acfeb0a-1742-4fee-9ad0-3462b52b7fdf" providerId="ADAL" clId="{493D7563-C6E8-4153-93C9-F3A88970C337}" dt="2023-11-06T19:22:00.152" v="7991" actId="1076"/>
          <ac:spMkLst>
            <pc:docMk/>
            <pc:sldMk cId="2881140629" sldId="560"/>
            <ac:spMk id="83" creationId="{E0E535AE-D74C-1124-D56B-D99FA5A71976}"/>
          </ac:spMkLst>
        </pc:spChg>
        <pc:spChg chg="add mod">
          <ac:chgData name="Rohit J Kate" userId="6acfeb0a-1742-4fee-9ad0-3462b52b7fdf" providerId="ADAL" clId="{493D7563-C6E8-4153-93C9-F3A88970C337}" dt="2023-11-06T19:22:10.899" v="7997" actId="20577"/>
          <ac:spMkLst>
            <pc:docMk/>
            <pc:sldMk cId="2881140629" sldId="560"/>
            <ac:spMk id="84" creationId="{BC6787E6-A5CF-A3F4-8E21-4F36952A026E}"/>
          </ac:spMkLst>
        </pc:spChg>
        <pc:spChg chg="add mod">
          <ac:chgData name="Rohit J Kate" userId="6acfeb0a-1742-4fee-9ad0-3462b52b7fdf" providerId="ADAL" clId="{493D7563-C6E8-4153-93C9-F3A88970C337}" dt="2023-11-06T19:22:18.480" v="8001" actId="20577"/>
          <ac:spMkLst>
            <pc:docMk/>
            <pc:sldMk cId="2881140629" sldId="560"/>
            <ac:spMk id="85" creationId="{ACF04C70-124E-EA12-BEF0-00A1B366ADD3}"/>
          </ac:spMkLst>
        </pc:spChg>
        <pc:spChg chg="add del">
          <ac:chgData name="Rohit J Kate" userId="6acfeb0a-1742-4fee-9ad0-3462b52b7fdf" providerId="ADAL" clId="{493D7563-C6E8-4153-93C9-F3A88970C337}" dt="2023-11-06T19:22:46.717" v="8007" actId="478"/>
          <ac:spMkLst>
            <pc:docMk/>
            <pc:sldMk cId="2881140629" sldId="560"/>
            <ac:spMk id="90" creationId="{FB90A77C-50F4-B86E-86F5-4FB917FBD8BB}"/>
          </ac:spMkLst>
        </pc:spChg>
        <pc:spChg chg="add mod">
          <ac:chgData name="Rohit J Kate" userId="6acfeb0a-1742-4fee-9ad0-3462b52b7fdf" providerId="ADAL" clId="{493D7563-C6E8-4153-93C9-F3A88970C337}" dt="2023-11-06T19:23:14.434" v="8011" actId="1582"/>
          <ac:spMkLst>
            <pc:docMk/>
            <pc:sldMk cId="2881140629" sldId="560"/>
            <ac:spMk id="91" creationId="{F5B00E65-DAEC-42C4-B0BB-A6B8816BF398}"/>
          </ac:spMkLst>
        </pc:spChg>
        <pc:spChg chg="add mod">
          <ac:chgData name="Rohit J Kate" userId="6acfeb0a-1742-4fee-9ad0-3462b52b7fdf" providerId="ADAL" clId="{493D7563-C6E8-4153-93C9-F3A88970C337}" dt="2023-11-06T19:23:42.897" v="8033" actId="1076"/>
          <ac:spMkLst>
            <pc:docMk/>
            <pc:sldMk cId="2881140629" sldId="560"/>
            <ac:spMk id="92" creationId="{8535C244-1C34-8545-7255-12B9860AC7EE}"/>
          </ac:spMkLst>
        </pc:spChg>
        <pc:spChg chg="add mod">
          <ac:chgData name="Rohit J Kate" userId="6acfeb0a-1742-4fee-9ad0-3462b52b7fdf" providerId="ADAL" clId="{493D7563-C6E8-4153-93C9-F3A88970C337}" dt="2023-11-06T19:24:22.209" v="8058" actId="1076"/>
          <ac:spMkLst>
            <pc:docMk/>
            <pc:sldMk cId="2881140629" sldId="560"/>
            <ac:spMk id="93" creationId="{58BC3FE2-F698-FA20-1289-168593A43940}"/>
          </ac:spMkLst>
        </pc:spChg>
        <pc:cxnChg chg="add">
          <ac:chgData name="Rohit J Kate" userId="6acfeb0a-1742-4fee-9ad0-3462b52b7fdf" providerId="ADAL" clId="{493D7563-C6E8-4153-93C9-F3A88970C337}" dt="2023-11-06T19:17:35.247" v="7868" actId="11529"/>
          <ac:cxnSpMkLst>
            <pc:docMk/>
            <pc:sldMk cId="2881140629" sldId="560"/>
            <ac:cxnSpMk id="25" creationId="{77A1E686-FEB3-C329-8ACA-7281AA5E1914}"/>
          </ac:cxnSpMkLst>
        </pc:cxnChg>
        <pc:cxnChg chg="add">
          <ac:chgData name="Rohit J Kate" userId="6acfeb0a-1742-4fee-9ad0-3462b52b7fdf" providerId="ADAL" clId="{493D7563-C6E8-4153-93C9-F3A88970C337}" dt="2023-11-06T19:17:40.784" v="7869" actId="11529"/>
          <ac:cxnSpMkLst>
            <pc:docMk/>
            <pc:sldMk cId="2881140629" sldId="560"/>
            <ac:cxnSpMk id="27" creationId="{B281FDBB-60D7-5236-40F4-19BDBE7440F0}"/>
          </ac:cxnSpMkLst>
        </pc:cxnChg>
        <pc:cxnChg chg="add">
          <ac:chgData name="Rohit J Kate" userId="6acfeb0a-1742-4fee-9ad0-3462b52b7fdf" providerId="ADAL" clId="{493D7563-C6E8-4153-93C9-F3A88970C337}" dt="2023-11-06T19:17:44.111" v="7870" actId="11529"/>
          <ac:cxnSpMkLst>
            <pc:docMk/>
            <pc:sldMk cId="2881140629" sldId="560"/>
            <ac:cxnSpMk id="29" creationId="{C2A3388A-63F2-CCED-9490-E93DAF6F026F}"/>
          </ac:cxnSpMkLst>
        </pc:cxnChg>
        <pc:cxnChg chg="add">
          <ac:chgData name="Rohit J Kate" userId="6acfeb0a-1742-4fee-9ad0-3462b52b7fdf" providerId="ADAL" clId="{493D7563-C6E8-4153-93C9-F3A88970C337}" dt="2023-11-06T19:17:48.007" v="7871" actId="11529"/>
          <ac:cxnSpMkLst>
            <pc:docMk/>
            <pc:sldMk cId="2881140629" sldId="560"/>
            <ac:cxnSpMk id="31" creationId="{B13D8615-371F-3D6D-3FE5-B85985449D8A}"/>
          </ac:cxnSpMkLst>
        </pc:cxnChg>
        <pc:cxnChg chg="add">
          <ac:chgData name="Rohit J Kate" userId="6acfeb0a-1742-4fee-9ad0-3462b52b7fdf" providerId="ADAL" clId="{493D7563-C6E8-4153-93C9-F3A88970C337}" dt="2023-11-06T19:17:51.343" v="7872" actId="11529"/>
          <ac:cxnSpMkLst>
            <pc:docMk/>
            <pc:sldMk cId="2881140629" sldId="560"/>
            <ac:cxnSpMk id="33" creationId="{75D49997-A73D-531C-D2FC-A1513B3B4CB5}"/>
          </ac:cxnSpMkLst>
        </pc:cxnChg>
        <pc:cxnChg chg="add">
          <ac:chgData name="Rohit J Kate" userId="6acfeb0a-1742-4fee-9ad0-3462b52b7fdf" providerId="ADAL" clId="{493D7563-C6E8-4153-93C9-F3A88970C337}" dt="2023-11-06T19:17:56.319" v="7873" actId="11529"/>
          <ac:cxnSpMkLst>
            <pc:docMk/>
            <pc:sldMk cId="2881140629" sldId="560"/>
            <ac:cxnSpMk id="35" creationId="{1E9C5DDD-5346-D9E2-628E-321EC94909FC}"/>
          </ac:cxnSpMkLst>
        </pc:cxnChg>
        <pc:cxnChg chg="add">
          <ac:chgData name="Rohit J Kate" userId="6acfeb0a-1742-4fee-9ad0-3462b52b7fdf" providerId="ADAL" clId="{493D7563-C6E8-4153-93C9-F3A88970C337}" dt="2023-11-06T19:17:59.248" v="7874" actId="11529"/>
          <ac:cxnSpMkLst>
            <pc:docMk/>
            <pc:sldMk cId="2881140629" sldId="560"/>
            <ac:cxnSpMk id="37" creationId="{AF010872-C9C1-9F9A-C4D9-1A2F89B0181F}"/>
          </ac:cxnSpMkLst>
        </pc:cxnChg>
        <pc:cxnChg chg="add">
          <ac:chgData name="Rohit J Kate" userId="6acfeb0a-1742-4fee-9ad0-3462b52b7fdf" providerId="ADAL" clId="{493D7563-C6E8-4153-93C9-F3A88970C337}" dt="2023-11-06T19:18:06.567" v="7875" actId="11529"/>
          <ac:cxnSpMkLst>
            <pc:docMk/>
            <pc:sldMk cId="2881140629" sldId="560"/>
            <ac:cxnSpMk id="39" creationId="{B98E04B7-27C4-A4EC-C868-0B20F89A9D87}"/>
          </ac:cxnSpMkLst>
        </pc:cxnChg>
        <pc:cxnChg chg="add">
          <ac:chgData name="Rohit J Kate" userId="6acfeb0a-1742-4fee-9ad0-3462b52b7fdf" providerId="ADAL" clId="{493D7563-C6E8-4153-93C9-F3A88970C337}" dt="2023-11-06T19:18:13.887" v="7876" actId="11529"/>
          <ac:cxnSpMkLst>
            <pc:docMk/>
            <pc:sldMk cId="2881140629" sldId="560"/>
            <ac:cxnSpMk id="41" creationId="{35E7C91D-DF6C-A872-0061-DE47F1AA1C3E}"/>
          </ac:cxnSpMkLst>
        </pc:cxnChg>
        <pc:cxnChg chg="add">
          <ac:chgData name="Rohit J Kate" userId="6acfeb0a-1742-4fee-9ad0-3462b52b7fdf" providerId="ADAL" clId="{493D7563-C6E8-4153-93C9-F3A88970C337}" dt="2023-11-06T19:18:18.400" v="7877" actId="11529"/>
          <ac:cxnSpMkLst>
            <pc:docMk/>
            <pc:sldMk cId="2881140629" sldId="560"/>
            <ac:cxnSpMk id="43" creationId="{0AE63561-FC66-051E-9E28-CCC85DE974DD}"/>
          </ac:cxnSpMkLst>
        </pc:cxnChg>
        <pc:cxnChg chg="add">
          <ac:chgData name="Rohit J Kate" userId="6acfeb0a-1742-4fee-9ad0-3462b52b7fdf" providerId="ADAL" clId="{493D7563-C6E8-4153-93C9-F3A88970C337}" dt="2023-11-06T19:18:21.663" v="7878" actId="11529"/>
          <ac:cxnSpMkLst>
            <pc:docMk/>
            <pc:sldMk cId="2881140629" sldId="560"/>
            <ac:cxnSpMk id="45" creationId="{443194DD-92EC-F168-136E-0AC12505EE48}"/>
          </ac:cxnSpMkLst>
        </pc:cxnChg>
        <pc:cxnChg chg="add">
          <ac:chgData name="Rohit J Kate" userId="6acfeb0a-1742-4fee-9ad0-3462b52b7fdf" providerId="ADAL" clId="{493D7563-C6E8-4153-93C9-F3A88970C337}" dt="2023-11-06T19:18:25.287" v="7879" actId="11529"/>
          <ac:cxnSpMkLst>
            <pc:docMk/>
            <pc:sldMk cId="2881140629" sldId="560"/>
            <ac:cxnSpMk id="47" creationId="{968F83D5-EA9F-AF7A-C3B0-9ADE5735C323}"/>
          </ac:cxnSpMkLst>
        </pc:cxnChg>
        <pc:cxnChg chg="add">
          <ac:chgData name="Rohit J Kate" userId="6acfeb0a-1742-4fee-9ad0-3462b52b7fdf" providerId="ADAL" clId="{493D7563-C6E8-4153-93C9-F3A88970C337}" dt="2023-11-06T19:18:29.279" v="7880" actId="11529"/>
          <ac:cxnSpMkLst>
            <pc:docMk/>
            <pc:sldMk cId="2881140629" sldId="560"/>
            <ac:cxnSpMk id="49" creationId="{CE65ED04-62B8-2C3C-301B-0E474332AC76}"/>
          </ac:cxnSpMkLst>
        </pc:cxnChg>
        <pc:cxnChg chg="add">
          <ac:chgData name="Rohit J Kate" userId="6acfeb0a-1742-4fee-9ad0-3462b52b7fdf" providerId="ADAL" clId="{493D7563-C6E8-4153-93C9-F3A88970C337}" dt="2023-11-06T19:18:33.543" v="7881" actId="11529"/>
          <ac:cxnSpMkLst>
            <pc:docMk/>
            <pc:sldMk cId="2881140629" sldId="560"/>
            <ac:cxnSpMk id="51" creationId="{C9F3E30B-3C7D-2EE6-02A0-4F660C0F8656}"/>
          </ac:cxnSpMkLst>
        </pc:cxnChg>
        <pc:cxnChg chg="add mod">
          <ac:chgData name="Rohit J Kate" userId="6acfeb0a-1742-4fee-9ad0-3462b52b7fdf" providerId="ADAL" clId="{493D7563-C6E8-4153-93C9-F3A88970C337}" dt="2023-11-06T19:18:58.518" v="7922" actId="14100"/>
          <ac:cxnSpMkLst>
            <pc:docMk/>
            <pc:sldMk cId="2881140629" sldId="560"/>
            <ac:cxnSpMk id="58" creationId="{688DF534-B6C1-C0CA-D906-D8586BD97A14}"/>
          </ac:cxnSpMkLst>
        </pc:cxnChg>
        <pc:cxnChg chg="add mod">
          <ac:chgData name="Rohit J Kate" userId="6acfeb0a-1742-4fee-9ad0-3462b52b7fdf" providerId="ADAL" clId="{493D7563-C6E8-4153-93C9-F3A88970C337}" dt="2023-11-06T19:19:00.534" v="7923" actId="14100"/>
          <ac:cxnSpMkLst>
            <pc:docMk/>
            <pc:sldMk cId="2881140629" sldId="560"/>
            <ac:cxnSpMk id="59" creationId="{BD0E54BF-CA48-E634-C77C-B734B3EEB3D3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0" creationId="{8CDC48C3-6E63-2811-70B2-6F945872FFF7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1" creationId="{EAADC08D-E98E-BDD7-53AB-9EEA7D2CF74C}"/>
          </ac:cxnSpMkLst>
        </pc:cxnChg>
        <pc:cxnChg chg="add mod">
          <ac:chgData name="Rohit J Kate" userId="6acfeb0a-1742-4fee-9ad0-3462b52b7fdf" providerId="ADAL" clId="{493D7563-C6E8-4153-93C9-F3A88970C337}" dt="2023-11-06T19:18:54.310" v="7921" actId="14100"/>
          <ac:cxnSpMkLst>
            <pc:docMk/>
            <pc:sldMk cId="2881140629" sldId="560"/>
            <ac:cxnSpMk id="62" creationId="{FD928435-023C-A739-B325-95228367767E}"/>
          </ac:cxnSpMkLst>
        </pc:cxnChg>
        <pc:cxnChg chg="add mod">
          <ac:chgData name="Rohit J Kate" userId="6acfeb0a-1742-4fee-9ad0-3462b52b7fdf" providerId="ADAL" clId="{493D7563-C6E8-4153-93C9-F3A88970C337}" dt="2023-11-06T19:18:52.382" v="7920" actId="14100"/>
          <ac:cxnSpMkLst>
            <pc:docMk/>
            <pc:sldMk cId="2881140629" sldId="560"/>
            <ac:cxnSpMk id="63" creationId="{9CFE0B1B-C9F3-32AF-94AF-0006589AD35C}"/>
          </ac:cxnSpMkLst>
        </pc:cxnChg>
        <pc:cxnChg chg="add del">
          <ac:chgData name="Rohit J Kate" userId="6acfeb0a-1742-4fee-9ad0-3462b52b7fdf" providerId="ADAL" clId="{493D7563-C6E8-4153-93C9-F3A88970C337}" dt="2023-11-06T19:22:31.136" v="8003" actId="11529"/>
          <ac:cxnSpMkLst>
            <pc:docMk/>
            <pc:sldMk cId="2881140629" sldId="560"/>
            <ac:cxnSpMk id="87" creationId="{E73662F8-58DF-BA73-F6E2-53FB0FA836AA}"/>
          </ac:cxnSpMkLst>
        </pc:cxnChg>
        <pc:cxnChg chg="add del">
          <ac:chgData name="Rohit J Kate" userId="6acfeb0a-1742-4fee-9ad0-3462b52b7fdf" providerId="ADAL" clId="{493D7563-C6E8-4153-93C9-F3A88970C337}" dt="2023-11-06T19:22:39.165" v="8005" actId="478"/>
          <ac:cxnSpMkLst>
            <pc:docMk/>
            <pc:sldMk cId="2881140629" sldId="560"/>
            <ac:cxnSpMk id="89" creationId="{B4B76E48-9DC3-02EB-3EF6-0933C4B46FC3}"/>
          </ac:cxnSpMkLst>
        </pc:cxnChg>
      </pc:sldChg>
      <pc:sldChg chg="addSp delSp modSp new mod">
        <pc:chgData name="Rohit J Kate" userId="6acfeb0a-1742-4fee-9ad0-3462b52b7fdf" providerId="ADAL" clId="{493D7563-C6E8-4153-93C9-F3A88970C337}" dt="2023-11-06T19:52:01.700" v="8369" actId="113"/>
        <pc:sldMkLst>
          <pc:docMk/>
          <pc:sldMk cId="2424192907" sldId="561"/>
        </pc:sldMkLst>
        <pc:spChg chg="mod">
          <ac:chgData name="Rohit J Kate" userId="6acfeb0a-1742-4fee-9ad0-3462b52b7fdf" providerId="ADAL" clId="{493D7563-C6E8-4153-93C9-F3A88970C337}" dt="2023-11-06T19:51:10.535" v="8350" actId="20577"/>
          <ac:spMkLst>
            <pc:docMk/>
            <pc:sldMk cId="2424192907" sldId="561"/>
            <ac:spMk id="2" creationId="{C7973D72-3F06-105F-2185-2ACBBE64A953}"/>
          </ac:spMkLst>
        </pc:spChg>
        <pc:spChg chg="del">
          <ac:chgData name="Rohit J Kate" userId="6acfeb0a-1742-4fee-9ad0-3462b52b7fdf" providerId="ADAL" clId="{493D7563-C6E8-4153-93C9-F3A88970C337}" dt="2023-11-06T19:51:14.008" v="8351" actId="478"/>
          <ac:spMkLst>
            <pc:docMk/>
            <pc:sldMk cId="2424192907" sldId="561"/>
            <ac:spMk id="3" creationId="{559D7BE4-0A87-0595-66B2-BEED32DF4B1A}"/>
          </ac:spMkLst>
        </pc:spChg>
        <pc:spChg chg="add mod">
          <ac:chgData name="Rohit J Kate" userId="6acfeb0a-1742-4fee-9ad0-3462b52b7fdf" providerId="ADAL" clId="{493D7563-C6E8-4153-93C9-F3A88970C337}" dt="2023-11-06T19:52:01.700" v="8369" actId="113"/>
          <ac:spMkLst>
            <pc:docMk/>
            <pc:sldMk cId="2424192907" sldId="561"/>
            <ac:spMk id="7" creationId="{F7DB950E-873C-1203-CCF2-B4310241A76C}"/>
          </ac:spMkLst>
        </pc:spChg>
        <pc:picChg chg="add mod">
          <ac:chgData name="Rohit J Kate" userId="6acfeb0a-1742-4fee-9ad0-3462b52b7fdf" providerId="ADAL" clId="{493D7563-C6E8-4153-93C9-F3A88970C337}" dt="2023-11-06T19:51:17.445" v="8354" actId="27614"/>
          <ac:picMkLst>
            <pc:docMk/>
            <pc:sldMk cId="2424192907" sldId="561"/>
            <ac:picMk id="6" creationId="{E3D832E8-40A8-4EF1-D399-9E77582857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1" y="4330581"/>
            <a:ext cx="5486399" cy="4102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249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11/6/2023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Sequence-to-Sequence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E278F-887B-484C-BB60-4BB6E4E7EFAB}"/>
              </a:ext>
            </a:extLst>
          </p:cNvPr>
          <p:cNvSpPr txBox="1"/>
          <p:nvPr/>
        </p:nvSpPr>
        <p:spPr>
          <a:xfrm>
            <a:off x="3832153" y="49820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690119" y="22098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Please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-0.00115 L -0.05833 -0.00115 C -0.07691 -0.00532 -0.07326 -0.00555 -0.0993 -0.00254 C -0.10833 -0.00138 -0.11753 -0.00023 -0.12621 0.00278 C -0.13264 0.0051 -0.13923 0.00649 -0.14531 0.00949 C -0.15226 0.0132 -0.15885 0.01783 -0.16528 0.02292 C -0.17621 0.03172 -0.18906 0.04468 -0.19826 0.05764 C -0.2033 0.06436 -0.20781 0.07153 -0.21232 0.07894 C -0.21562 0.08426 -0.21857 0.09028 -0.22135 0.0963 C -0.23055 0.11644 -0.23698 0.1382 -0.24028 0.16158 C -0.24167 0.17084 -0.24305 0.1801 -0.24427 0.18959 C -0.24531 0.19746 -0.24722 0.21343 -0.24722 0.21343 C -0.24601 0.24098 -0.24566 0.26875 -0.24323 0.29607 C -0.24271 0.30255 -0.23455 0.33149 -0.23229 0.3375 C -0.22448 0.35834 -0.21337 0.38195 -0.20035 0.39746 C -0.19722 0.40093 -0.19444 0.40487 -0.19132 0.40811 C -0.18837 0.41112 -0.18524 0.4132 -0.18229 0.41598 C -0.17986 0.41852 -0.17795 0.42223 -0.17535 0.42408 C -0.17292 0.4257 -0.16996 0.4257 -0.16736 0.42662 C -0.14809 0.43357 -0.16441 0.42871 -0.14722 0.43195 C -0.14323 0.43287 -0.13923 0.43403 -0.13524 0.43473 C -0.12969 0.43565 -0.12396 0.43635 -0.11823 0.43727 C -0.11285 0.43843 -0.10764 0.44051 -0.10226 0.44144 C -0.09531 0.44237 -0.08837 0.44237 -0.08125 0.44283 L -0.02726 0.44144 C -0.025 0.44121 -0.02257 0.44028 -0.02031 0.44005 C -0.00729 0.43866 -0.00764 0.43866 0.0007 0.43866 L 0.00382 0.43866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Please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A5E80F-C767-DA88-9FCA-745D83D790DE}"/>
              </a:ext>
            </a:extLst>
          </p:cNvPr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RNN-Based 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0023 L -0.0448 2.59259E-6 C -0.05903 -0.00417 -0.05608 -0.0044 -0.07605 -0.00162 C -0.08299 -0.00047 -0.08993 0.00069 -0.09653 0.0037 C -0.10157 0.00602 -0.1066 0.0074 -0.11112 0.01041 C -0.1165 0.01412 -0.12153 0.01875 -0.12639 0.02384 C -0.13473 0.03264 -0.14462 0.0456 -0.15157 0.05856 C -0.15539 0.06528 -0.15886 0.07245 -0.16233 0.07986 C -0.16493 0.08518 -0.16719 0.09097 -0.16928 0.09699 C -0.17622 0.11713 -0.18108 0.13889 -0.18368 0.16227 C -0.18473 0.17153 -0.18577 0.18055 -0.18681 0.19004 C -0.1875 0.19791 -0.18889 0.21389 -0.18889 0.21412 C -0.18803 0.24143 -0.18785 0.26898 -0.18594 0.29629 C -0.18559 0.30278 -0.17934 0.33171 -0.17761 0.33773 C -0.17153 0.35833 -0.1632 0.38194 -0.15313 0.39745 C -0.15087 0.40092 -0.14862 0.40486 -0.14636 0.4081 C -0.1441 0.41111 -0.14167 0.41319 -0.13941 0.41597 C -0.1375 0.41852 -0.13612 0.42222 -0.13403 0.42407 C -0.1323 0.42569 -0.13004 0.42569 -0.12796 0.42662 C -0.11337 0.43356 -0.1257 0.4287 -0.11268 0.43194 C -0.10955 0.43287 -0.1066 0.43403 -0.10348 0.43472 C -0.09931 0.43565 -0.0948 0.43634 -0.09046 0.43727 C -0.08646 0.43842 -0.08247 0.44051 -0.0783 0.44143 C -0.07292 0.44236 -0.06771 0.44236 -0.06233 0.44282 L -0.02101 0.44143 C -0.01928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875234" y="5180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AF86F-0BB3-4172-5112-EDD5128B635A}"/>
              </a:ext>
            </a:extLst>
          </p:cNvPr>
          <p:cNvSpPr txBox="1"/>
          <p:nvPr/>
        </p:nvSpPr>
        <p:spPr>
          <a:xfrm>
            <a:off x="181884" y="5937031"/>
            <a:ext cx="80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The prediction is not just based on the current word, </a:t>
            </a:r>
          </a:p>
          <a:p>
            <a:r>
              <a:rPr lang="en-US" i="1" dirty="0"/>
              <a:t>the hidden state is storing a representation of what has been generated so far.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9D4374-E7B5-9F36-3255-088A76CC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68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49 0.01412 -0.12153 0.01875 -0.12639 0.02384 C -0.13472 0.03264 -0.14462 0.0456 -0.15156 0.05856 C -0.15538 0.06528 -0.15885 0.07245 -0.16233 0.07986 C -0.16493 0.08518 -0.16719 0.09097 -0.16927 0.09699 C -0.17622 0.11713 -0.18108 0.13889 -0.18368 0.16227 C -0.18472 0.17153 -0.18576 0.18055 -0.18681 0.19004 C -0.1875 0.19791 -0.18889 0.21389 -0.18889 0.21412 C -0.18802 0.24143 -0.18785 0.26898 -0.18594 0.29629 C -0.18559 0.30278 -0.17934 0.33171 -0.1776 0.33773 C -0.17153 0.35833 -0.16319 0.38194 -0.15313 0.39745 C -0.15087 0.40092 -0.14861 0.40486 -0.14635 0.4081 C -0.1441 0.41111 -0.14167 0.41319 -0.13941 0.41597 C -0.1375 0.41852 -0.13611 0.42222 -0.13403 0.42407 C -0.13229 0.42569 -0.13004 0.42569 -0.12795 0.42662 C -0.11337 0.43356 -0.12569 0.4287 -0.11267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975706" y="5180490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1D00D2-11CC-AD86-94EB-51212CA5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6706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2 -0.00417 -0.05607 -0.0044 -0.07604 -0.00162 C -0.08298 -0.00047 -0.08993 0.00069 -0.09652 0.0037 C -0.10156 0.00602 -0.10659 0.0074 -0.11111 0.01041 C -0.11649 0.01412 -0.12152 0.01875 -0.12639 0.02384 C -0.13472 0.03264 -0.14461 0.0456 -0.15156 0.05856 C -0.15538 0.06528 -0.15885 0.07245 -0.16232 0.07986 C -0.16493 0.08518 -0.16718 0.09097 -0.16927 0.09699 C -0.17621 0.11713 -0.18107 0.13889 -0.18368 0.16227 C -0.18472 0.17153 -0.18576 0.18055 -0.1868 0.19004 C -0.1875 0.19791 -0.18889 0.21389 -0.18889 0.21412 C -0.18802 0.24143 -0.18784 0.26898 -0.18593 0.29629 C -0.18559 0.30278 -0.17934 0.33171 -0.1776 0.33773 C -0.17152 0.35833 -0.16319 0.38194 -0.15312 0.39745 C -0.15086 0.40092 -0.14861 0.40486 -0.14635 0.4081 C -0.14409 0.41111 -0.14166 0.41319 -0.13941 0.41597 C -0.1375 0.41852 -0.13611 0.42222 -0.13402 0.42407 C -0.13229 0.42569 -0.13003 0.42569 -0.12795 0.42662 C -0.11336 0.43356 -0.12569 0.4287 -0.11267 0.43194 C -0.10955 0.43287 -0.10659 0.43403 -0.10347 0.43472 C -0.0993 0.43565 -0.09479 0.43634 -0.09045 0.43727 C -0.08645 0.43842 -0.08246 0.44051 -0.0783 0.44143 C -0.07291 0.44236 -0.0677 0.44236 -0.06232 0.44282 L -0.021 0.44143 C -0.01927 0.4412 -0.01753 0.44028 -0.0158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924426" y="5160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your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30761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5 0.01412 -0.12153 0.01875 -0.12639 0.02384 C -0.13472 0.03264 -0.14462 0.0456 -0.15156 0.05856 C -0.15538 0.06528 -0.15886 0.07245 -0.16233 0.07986 C -0.16493 0.08518 -0.16719 0.09097 -0.16927 0.09699 C -0.17622 0.11713 -0.18108 0.13889 -0.18368 0.16227 C -0.18472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29 0.42569 -0.13004 0.42569 -0.12795 0.42662 C -0.11337 0.43356 -0.1257 0.4287 -0.11268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4015059" y="51804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949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2 -0.00417 -0.05607 -0.0044 -0.07604 -0.00162 C -0.08298 -0.00047 -0.08993 0.00069 -0.09652 0.0037 C -0.10156 0.00602 -0.10659 0.0074 -0.11111 0.01041 C -0.11649 0.01412 -0.12152 0.01875 -0.12639 0.02384 C -0.13472 0.03264 -0.14461 0.0456 -0.15156 0.05856 C -0.15538 0.06528 -0.15885 0.07245 -0.16232 0.07986 C -0.16493 0.08518 -0.16718 0.09097 -0.16927 0.09699 C -0.17621 0.11713 -0.18107 0.13889 -0.18368 0.16227 C -0.18472 0.17153 -0.18576 0.18055 -0.1868 0.19004 C -0.1875 0.19791 -0.18889 0.21389 -0.18889 0.21412 C -0.18802 0.24143 -0.18784 0.26898 -0.18593 0.29629 C -0.18559 0.30278 -0.17934 0.33171 -0.1776 0.33773 C -0.17152 0.35833 -0.16319 0.38194 -0.15312 0.39745 C -0.15086 0.40092 -0.14861 0.40486 -0.14635 0.4081 C -0.14409 0.41111 -0.14166 0.41319 -0.13941 0.41597 C -0.1375 0.41852 -0.13611 0.42222 -0.13402 0.42407 C -0.13229 0.42569 -0.13003 0.42569 -0.12795 0.42662 C -0.11336 0.43356 -0.12569 0.4287 -0.11267 0.43194 C -0.10954 0.43287 -0.10659 0.43403 -0.10347 0.43472 C -0.0993 0.43565 -0.09479 0.43634 -0.09045 0.43727 C -0.08645 0.43842 -0.08246 0.44051 -0.07829 0.44143 C -0.07291 0.44236 -0.0677 0.44236 -0.06232 0.44282 L -0.021 0.44143 C -0.01927 0.4412 -0.01753 0.44028 -0.01579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4033619" y="51484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phone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&lt;end&gt;</a:t>
            </a:r>
          </a:p>
        </p:txBody>
      </p:sp>
    </p:spTree>
    <p:extLst>
      <p:ext uri="{BB962C8B-B14F-4D97-AF65-F5344CB8AC3E}">
        <p14:creationId xmlns:p14="http://schemas.microsoft.com/office/powerpoint/2010/main" val="17122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D522-569B-34B2-1D7C-0BF9761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C6FE-9BEF-663E-BA30-7CED1B77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9814"/>
            <a:ext cx="8229600" cy="4525963"/>
          </a:xfrm>
        </p:spPr>
        <p:txBody>
          <a:bodyPr/>
          <a:lstStyle/>
          <a:p>
            <a:r>
              <a:rPr lang="en-US" dirty="0"/>
              <a:t>Consider the task translating a sentence from one language into another language</a:t>
            </a:r>
          </a:p>
          <a:p>
            <a:r>
              <a:rPr lang="en-US" dirty="0"/>
              <a:t>Can we use sequential labeling or language model for this task?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3C0D-0FD4-F8E8-7C9C-94A555A6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B41BC-BE8A-3055-AE6D-327531D621D2}"/>
              </a:ext>
            </a:extLst>
          </p:cNvPr>
          <p:cNvSpPr txBox="1"/>
          <p:nvPr/>
        </p:nvSpPr>
        <p:spPr>
          <a:xfrm>
            <a:off x="1822704" y="53456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Mary    did    not    slap    the    green    witch   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3B5FC-352B-85FB-B0B0-8981F04BD8E2}"/>
              </a:ext>
            </a:extLst>
          </p:cNvPr>
          <p:cNvSpPr txBox="1"/>
          <p:nvPr/>
        </p:nvSpPr>
        <p:spPr>
          <a:xfrm>
            <a:off x="1828800" y="4325214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    no    </a:t>
            </a:r>
            <a:r>
              <a:rPr lang="en-US" dirty="0" err="1"/>
              <a:t>daba</a:t>
            </a:r>
            <a:r>
              <a:rPr lang="en-US" dirty="0"/>
              <a:t>    </a:t>
            </a:r>
            <a:r>
              <a:rPr lang="en-US" dirty="0" err="1"/>
              <a:t>una</a:t>
            </a:r>
            <a:r>
              <a:rPr lang="en-US" dirty="0"/>
              <a:t>    </a:t>
            </a:r>
            <a:r>
              <a:rPr lang="en-US" dirty="0" err="1"/>
              <a:t>bofetada</a:t>
            </a:r>
            <a:r>
              <a:rPr lang="en-US" dirty="0"/>
              <a:t>    a    la    bruja    </a:t>
            </a:r>
            <a:r>
              <a:rPr lang="en-US" dirty="0" err="1"/>
              <a:t>verde</a:t>
            </a:r>
            <a:r>
              <a:rPr lang="en-US" dirty="0"/>
              <a:t>   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C0008-B2B0-589D-9B42-F6971EC2280B}"/>
              </a:ext>
            </a:extLst>
          </p:cNvPr>
          <p:cNvSpPr txBox="1"/>
          <p:nvPr/>
        </p:nvSpPr>
        <p:spPr>
          <a:xfrm>
            <a:off x="445008" y="5345668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English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34DD-2A57-C9A1-A6E4-1CFA71F5D460}"/>
              </a:ext>
            </a:extLst>
          </p:cNvPr>
          <p:cNvSpPr txBox="1"/>
          <p:nvPr/>
        </p:nvSpPr>
        <p:spPr>
          <a:xfrm>
            <a:off x="445008" y="4376610"/>
            <a:ext cx="101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Spanish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42CC56-D0FB-4DAD-4F86-D1E9100E9CFE}"/>
              </a:ext>
            </a:extLst>
          </p:cNvPr>
          <p:cNvGrpSpPr/>
          <p:nvPr/>
        </p:nvGrpSpPr>
        <p:grpSpPr>
          <a:xfrm>
            <a:off x="2203704" y="4606995"/>
            <a:ext cx="5372100" cy="782449"/>
            <a:chOff x="2203704" y="4606995"/>
            <a:chExt cx="5372100" cy="78244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A55CB8-990C-8649-A1AE-AE04A9733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3704" y="4694546"/>
              <a:ext cx="0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AAE33B-103D-BC42-6397-3843EB996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3304" y="4694546"/>
              <a:ext cx="0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D45EB6-1E1D-9A28-038A-250535E41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4174" y="4720244"/>
              <a:ext cx="478730" cy="625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72CD6D4-3F26-3A92-B171-3210F14069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9104" y="4694546"/>
              <a:ext cx="457200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8168013-C888-E9C2-F104-81455B451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7091" y="4694546"/>
              <a:ext cx="207813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4C7268-0E43-0C60-940F-D5D91CDD9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617" y="4694546"/>
              <a:ext cx="1049487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1FD9C4-8B4F-E00E-FEFF-6D44107EF538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718304" y="4606995"/>
              <a:ext cx="1066800" cy="73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E3A6E73-64C8-17C1-5BAF-E6FD120539BE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718304" y="4650771"/>
              <a:ext cx="1524000" cy="69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B350E33-63B5-F80B-1A26-BE42B365B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9517" y="4694546"/>
              <a:ext cx="2116287" cy="65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483ED-4D13-5B40-EEF3-9EAC1200D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517" y="4650771"/>
              <a:ext cx="457200" cy="73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01FC0147-A3DB-8FB4-07DA-41FE81BF5105}"/>
              </a:ext>
            </a:extLst>
          </p:cNvPr>
          <p:cNvSpPr/>
          <p:nvPr/>
        </p:nvSpPr>
        <p:spPr>
          <a:xfrm>
            <a:off x="2587632" y="4077610"/>
            <a:ext cx="1195486" cy="1561190"/>
          </a:xfrm>
          <a:prstGeom prst="triangle">
            <a:avLst>
              <a:gd name="adj" fmla="val 122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2E335F-36EB-1A04-12DA-0AE6C55C624F}"/>
              </a:ext>
            </a:extLst>
          </p:cNvPr>
          <p:cNvSpPr txBox="1"/>
          <p:nvPr/>
        </p:nvSpPr>
        <p:spPr>
          <a:xfrm>
            <a:off x="1310043" y="3656558"/>
            <a:ext cx="391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Multiple words may translate to one word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5621D27-8837-0E95-BAD5-3C18E7B4E680}"/>
              </a:ext>
            </a:extLst>
          </p:cNvPr>
          <p:cNvSpPr/>
          <p:nvPr/>
        </p:nvSpPr>
        <p:spPr>
          <a:xfrm rot="10800000">
            <a:off x="2984025" y="4371383"/>
            <a:ext cx="2877278" cy="1483008"/>
          </a:xfrm>
          <a:prstGeom prst="triangle">
            <a:avLst>
              <a:gd name="adj" fmla="val 650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77DAF2-1FE8-A627-B548-D4A4C8C7C173}"/>
              </a:ext>
            </a:extLst>
          </p:cNvPr>
          <p:cNvSpPr txBox="1"/>
          <p:nvPr/>
        </p:nvSpPr>
        <p:spPr>
          <a:xfrm>
            <a:off x="2763838" y="3963576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One word may translate to multiple words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78778-D664-A63A-2764-CBDF935E98FF}"/>
              </a:ext>
            </a:extLst>
          </p:cNvPr>
          <p:cNvSpPr/>
          <p:nvPr/>
        </p:nvSpPr>
        <p:spPr>
          <a:xfrm rot="4000592">
            <a:off x="6013602" y="3462319"/>
            <a:ext cx="1046617" cy="3317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5252-1953-4C8B-4617-98ADD9C1AA5C}"/>
              </a:ext>
            </a:extLst>
          </p:cNvPr>
          <p:cNvSpPr txBox="1"/>
          <p:nvPr/>
        </p:nvSpPr>
        <p:spPr>
          <a:xfrm>
            <a:off x="6476913" y="3824184"/>
            <a:ext cx="273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Word order may be different</a:t>
            </a:r>
          </a:p>
        </p:txBody>
      </p:sp>
    </p:spTree>
    <p:extLst>
      <p:ext uri="{BB962C8B-B14F-4D97-AF65-F5344CB8AC3E}">
        <p14:creationId xmlns:p14="http://schemas.microsoft.com/office/powerpoint/2010/main" val="15972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6" grpId="0"/>
      <p:bldP spid="46" grpId="1"/>
      <p:bldP spid="47" grpId="0" animBg="1"/>
      <p:bldP spid="47" grpId="1" animBg="1"/>
      <p:bldP spid="48" grpId="0"/>
      <p:bldP spid="4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11B4-FB39-ED02-02FA-8D1B0E32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10D2-2178-629B-E6C3-F8102C6A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sequence labeling model</a:t>
            </a:r>
          </a:p>
          <a:p>
            <a:pPr lvl="1"/>
            <a:r>
              <a:rPr lang="en-US" dirty="0"/>
              <a:t>Cannot label one word with one word from the second language</a:t>
            </a:r>
          </a:p>
          <a:p>
            <a:r>
              <a:rPr lang="en-US" dirty="0"/>
              <a:t>We cannot use language model</a:t>
            </a:r>
          </a:p>
          <a:p>
            <a:pPr lvl="1"/>
            <a:r>
              <a:rPr lang="en-US" dirty="0"/>
              <a:t>While it can generate a probable sentence in the second language starting with “&lt;start&gt;”, how to tell it the </a:t>
            </a:r>
            <a:r>
              <a:rPr lang="en-US"/>
              <a:t>input sentence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3ABC-3BA1-5918-04C9-AC79D908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13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5835-169D-DC88-7A92-DB1BB24F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665D-A5BB-ED38-C76B-75908870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respond to it (as in a chat)</a:t>
            </a:r>
          </a:p>
          <a:p>
            <a:pPr lvl="1"/>
            <a:r>
              <a:rPr lang="en-US" dirty="0"/>
              <a:t>“How are you?”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“I am doing fine.”</a:t>
            </a:r>
          </a:p>
          <a:p>
            <a:r>
              <a:rPr lang="en-US" dirty="0"/>
              <a:t>Given a text, summarize it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Just like machine translation, these tasks also take a sequence as input and generate a sequence as output which may not correspond to the input word-to-word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1B83-9246-355B-59F1-AE3AE9F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85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6.1 and 6.4, 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41E7-93F4-4A2C-D028-8C6735E7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CD6D-8C30-D601-877D-6231AB17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a new type of model to handle such sequential inputs and outputs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sequence-to-sequence</a:t>
            </a:r>
            <a:r>
              <a:rPr lang="en-US" dirty="0"/>
              <a:t> or </a:t>
            </a:r>
            <a:r>
              <a:rPr lang="en-US" i="1" dirty="0"/>
              <a:t>seq2seq</a:t>
            </a:r>
            <a:r>
              <a:rPr lang="en-US" dirty="0"/>
              <a:t> models</a:t>
            </a:r>
          </a:p>
          <a:p>
            <a:r>
              <a:rPr lang="en-US" dirty="0"/>
              <a:t>Fortunately, we can combine sequential labeling type of RNN and language model type of RNN to generate a sequence to sequence model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Sequence labeling model can generate a representation of an input sentence</a:t>
            </a:r>
          </a:p>
          <a:p>
            <a:pPr lvl="1"/>
            <a:r>
              <a:rPr lang="en-US" dirty="0"/>
              <a:t>Language model can generate an output sentence </a:t>
            </a:r>
          </a:p>
          <a:p>
            <a:r>
              <a:rPr lang="en-US" dirty="0"/>
              <a:t>We combine the two!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74BB-9727-11EE-7357-8BA5B0E9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88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873996" y="4995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0786D5-9794-9567-924F-A149B734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7529-299E-4973-939C-F8287C87783F}"/>
              </a:ext>
            </a:extLst>
          </p:cNvPr>
          <p:cNvSpPr txBox="1"/>
          <p:nvPr/>
        </p:nvSpPr>
        <p:spPr>
          <a:xfrm>
            <a:off x="3984239" y="49958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6A829-D2BC-5A4A-60FF-FFCD82D7568E}"/>
              </a:ext>
            </a:extLst>
          </p:cNvPr>
          <p:cNvSpPr txBox="1"/>
          <p:nvPr/>
        </p:nvSpPr>
        <p:spPr>
          <a:xfrm>
            <a:off x="3970175" y="49820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F353-204F-1D1E-A7C3-D7EE9148C4A3}"/>
              </a:ext>
            </a:extLst>
          </p:cNvPr>
          <p:cNvSpPr txBox="1"/>
          <p:nvPr/>
        </p:nvSpPr>
        <p:spPr>
          <a:xfrm>
            <a:off x="3926530" y="50095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3476-1EC2-7C1C-2EE0-6930AAAC276E}"/>
              </a:ext>
            </a:extLst>
          </p:cNvPr>
          <p:cNvSpPr txBox="1"/>
          <p:nvPr/>
        </p:nvSpPr>
        <p:spPr>
          <a:xfrm>
            <a:off x="3955770" y="50027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1B1CC-F483-B6E2-D7D6-7AA779F61E61}"/>
              </a:ext>
            </a:extLst>
          </p:cNvPr>
          <p:cNvSpPr txBox="1"/>
          <p:nvPr/>
        </p:nvSpPr>
        <p:spPr>
          <a:xfrm>
            <a:off x="3843173" y="4968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B9DC7-569B-DFBF-2BAD-EC997594A31D}"/>
              </a:ext>
            </a:extLst>
          </p:cNvPr>
          <p:cNvSpPr txBox="1"/>
          <p:nvPr/>
        </p:nvSpPr>
        <p:spPr>
          <a:xfrm>
            <a:off x="3853177" y="49751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witch</a:t>
            </a:r>
          </a:p>
        </p:txBody>
      </p:sp>
    </p:spTree>
    <p:extLst>
      <p:ext uri="{BB962C8B-B14F-4D97-AF65-F5344CB8AC3E}">
        <p14:creationId xmlns:p14="http://schemas.microsoft.com/office/powerpoint/2010/main" val="1093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>
            <a:cxnSpLocks/>
          </p:cNvCxnSpPr>
          <p:nvPr/>
        </p:nvCxnSpPr>
        <p:spPr>
          <a:xfrm>
            <a:off x="5105400" y="3880366"/>
            <a:ext cx="90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8B9DC7-569B-DFBF-2BAD-EC997594A31D}"/>
              </a:ext>
            </a:extLst>
          </p:cNvPr>
          <p:cNvSpPr txBox="1"/>
          <p:nvPr/>
        </p:nvSpPr>
        <p:spPr>
          <a:xfrm>
            <a:off x="3828288" y="49955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EB200-2C35-F96E-BC86-49A88E5896AD}"/>
              </a:ext>
            </a:extLst>
          </p:cNvPr>
          <p:cNvCxnSpPr/>
          <p:nvPr/>
        </p:nvCxnSpPr>
        <p:spPr>
          <a:xfrm flipH="1">
            <a:off x="5459323" y="3413958"/>
            <a:ext cx="381000" cy="24938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62E3C-7677-B12B-7CB7-3EE8DCB6302C}"/>
              </a:ext>
            </a:extLst>
          </p:cNvPr>
          <p:cNvSpPr txBox="1"/>
          <p:nvPr/>
        </p:nvSpPr>
        <p:spPr>
          <a:xfrm>
            <a:off x="5257800" y="2788548"/>
            <a:ext cx="299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Final hidden state</a:t>
            </a:r>
          </a:p>
          <a:p>
            <a:r>
              <a:rPr lang="en-US" i="1" dirty="0">
                <a:solidFill>
                  <a:srgbClr val="0066FF"/>
                </a:solidFill>
              </a:rPr>
              <a:t>represents the sentence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4B32D-1128-FFED-98C2-3BFC9297088F}"/>
              </a:ext>
            </a:extLst>
          </p:cNvPr>
          <p:cNvSpPr/>
          <p:nvPr/>
        </p:nvSpPr>
        <p:spPr>
          <a:xfrm>
            <a:off x="6010656" y="3695699"/>
            <a:ext cx="259994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Representation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4FC95F-6280-F32A-AC72-92F013CE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45175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690119" y="22098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E91DCAC-CD85-4E49-4EFB-C1605AA0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0B33E-866E-D8CA-6CCB-E16FC5BE0E71}"/>
              </a:ext>
            </a:extLst>
          </p:cNvPr>
          <p:cNvSpPr/>
          <p:nvPr/>
        </p:nvSpPr>
        <p:spPr>
          <a:xfrm>
            <a:off x="2922838" y="4995824"/>
            <a:ext cx="259994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710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-0.00115 L -0.05833 -0.00092 C -0.07691 -0.00532 -0.07326 -0.00555 -0.09931 -0.00254 C -0.10833 -0.00138 -0.11754 -0.00023 -0.12622 0.00278 C -0.13264 0.0051 -0.13924 0.00649 -0.14531 0.00949 C -0.15226 0.0132 -0.15886 0.01783 -0.16528 0.02292 C -0.17622 0.03172 -0.18906 0.04468 -0.19826 0.05764 C -0.2033 0.06436 -0.20781 0.07153 -0.21233 0.07894 C -0.21563 0.08426 -0.21858 0.09028 -0.22136 0.0963 C -0.23056 0.11644 -0.23698 0.1382 -0.24028 0.16158 C -0.24167 0.17084 -0.24306 0.1801 -0.24427 0.18959 C -0.24531 0.19746 -0.24722 0.21343 -0.24722 0.21366 C -0.24601 0.24098 -0.24566 0.26875 -0.24323 0.29607 C -0.24271 0.30255 -0.23455 0.33149 -0.23229 0.3375 C -0.22448 0.35834 -0.21337 0.38195 -0.20035 0.39746 C -0.19722 0.40093 -0.19445 0.40487 -0.19132 0.40811 C -0.18837 0.41112 -0.18524 0.4132 -0.18229 0.41598 C -0.17986 0.41852 -0.17795 0.42223 -0.17535 0.42408 C -0.17292 0.4257 -0.16997 0.4257 -0.16736 0.42662 C -0.14809 0.43357 -0.16441 0.42871 -0.14722 0.43195 C -0.14323 0.43287 -0.13924 0.43403 -0.13524 0.43473 C -0.12969 0.43565 -0.12396 0.43635 -0.11823 0.43727 C -0.11285 0.43843 -0.10764 0.44051 -0.10226 0.44144 C -0.09531 0.44237 -0.08837 0.44237 -0.08125 0.44283 L -0.02726 0.44144 C -0.025 0.44121 -0.02257 0.44028 -0.02031 0.44005 C -0.00729 0.43866 -0.00764 0.43866 0.00069 0.43866 L 0.00382 0.43866 " pathEditMode="relative" rAng="0" ptsTypes="AAAAAAAAAAAAAAAAAAAAAAAA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37" y="2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Maria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41E3F-8999-1BAE-1785-9AB53526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1977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7 0.00602 -0.1066 0.0074 -0.11111 0.01041 C -0.1165 0.01412 -0.12153 0.01875 -0.12639 0.02384 C -0.13473 0.03264 -0.14462 0.0456 -0.15157 0.05856 C -0.15539 0.06528 -0.15886 0.07245 -0.16233 0.07986 C -0.16493 0.08518 -0.16719 0.09097 -0.16927 0.09699 C -0.17622 0.11713 -0.18108 0.13889 -0.18368 0.16227 C -0.18473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29 0.42569 -0.13004 0.42569 -0.12795 0.42662 C -0.11337 0.43356 -0.1257 0.4287 -0.11268 0.43194 C -0.10955 0.43287 -0.1066 0.43403 -0.10348 0.43472 C -0.09931 0.43565 -0.09479 0.43634 -0.09045 0.43727 C -0.08646 0.43842 -0.08247 0.44051 -0.0783 0.44143 C -0.07292 0.44236 -0.06771 0.44236 -0.06233 0.44282 L -0.02101 0.44143 C -0.01927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daba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41E3F-8999-1BAE-1785-9AB53526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0764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0023 L -0.0448 2.59259E-6 C -0.05903 -0.00417 -0.05608 -0.0044 -0.07605 -0.00162 C -0.08299 -0.00047 -0.08993 0.00069 -0.09653 0.0037 C -0.10157 0.00602 -0.1066 0.0074 -0.11112 0.01041 C -0.1165 0.01412 -0.12153 0.01875 -0.12639 0.02384 C -0.13473 0.03264 -0.14462 0.0456 -0.15157 0.05856 C -0.15539 0.06528 -0.15886 0.07245 -0.16233 0.07986 C -0.16493 0.08518 -0.16719 0.09097 -0.16928 0.09699 C -0.17622 0.11713 -0.18108 0.13889 -0.18368 0.16227 C -0.18473 0.17153 -0.18577 0.18055 -0.18681 0.19004 C -0.1875 0.19791 -0.18889 0.21389 -0.18889 0.21412 C -0.18803 0.24143 -0.18785 0.26898 -0.18594 0.29629 C -0.18559 0.30278 -0.17934 0.33171 -0.17761 0.33773 C -0.17153 0.35833 -0.1632 0.38194 -0.15313 0.39745 C -0.15087 0.40092 -0.14862 0.40486 -0.14636 0.4081 C -0.1441 0.41111 -0.14167 0.41319 -0.13941 0.41597 C -0.1375 0.41852 -0.13612 0.42222 -0.13403 0.42407 C -0.1323 0.42569 -0.13004 0.42569 -0.12796 0.42662 C -0.11337 0.43356 -0.1257 0.4287 -0.11268 0.43194 C -0.10955 0.43287 -0.1066 0.43403 -0.10348 0.43472 C -0.09931 0.43565 -0.0948 0.43634 -0.09046 0.43727 C -0.08646 0.43842 -0.08247 0.44051 -0.0783 0.44143 C -0.07292 0.44236 -0.06771 0.44236 -0.06233 0.44282 L -0.02101 0.44143 C -0.01928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daba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32D2E-9E49-A8A3-458A-6DD49C30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9972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8 -0.00047 -0.08993 0.00069 -0.09653 0.0037 C -0.10156 0.00602 -0.1066 0.0074 -0.11111 0.01041 C -0.11649 0.01412 -0.12153 0.01875 -0.12639 0.02384 C -0.13472 0.03264 -0.14462 0.0456 -0.15156 0.05856 C -0.15538 0.06528 -0.15885 0.07245 -0.16233 0.07986 C -0.16493 0.08518 -0.16719 0.09097 -0.16927 0.09699 C -0.17621 0.11713 -0.18108 0.13889 -0.18368 0.16227 C -0.18472 0.17153 -0.18576 0.18055 -0.1868 0.19004 C -0.1875 0.19791 -0.18889 0.21389 -0.18889 0.21412 C -0.18802 0.24143 -0.18785 0.26898 -0.18594 0.29629 C -0.18559 0.30278 -0.17934 0.33171 -0.1776 0.33773 C -0.17153 0.35833 -0.16319 0.38194 -0.15312 0.39745 C -0.15087 0.40092 -0.14861 0.40486 -0.14635 0.4081 C -0.1441 0.41111 -0.14167 0.41319 -0.13941 0.41597 C -0.1375 0.41852 -0.13611 0.42222 -0.13403 0.42407 C -0.13229 0.42569 -0.13003 0.42569 -0.12795 0.42662 C -0.11337 0.43356 -0.12569 0.4287 -0.11267 0.43194 C -0.10955 0.43287 -0.1066 0.43403 -0.10347 0.43472 C -0.0993 0.43565 -0.09479 0.43634 -0.09045 0.43727 C -0.08646 0.43842 -0.08246 0.44051 -0.0783 0.44143 C -0.07292 0.44236 -0.06771 0.44236 -0.06233 0.44282 L -0.02101 0.44143 C -0.01927 0.4412 -0.01753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bofetada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32D2E-9E49-A8A3-458A-6DD49C30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20721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7 -0.0044 -0.07604 -0.00162 C -0.08298 -0.00047 -0.08993 0.00069 -0.09653 0.0037 C -0.10156 0.00602 -0.10659 0.0074 -0.11111 0.01041 C -0.11649 0.01412 -0.12153 0.01875 -0.12639 0.02384 C -0.13472 0.03264 -0.14462 0.0456 -0.15156 0.05856 C -0.15538 0.06528 -0.15885 0.07245 -0.16232 0.07986 C -0.16493 0.08518 -0.16718 0.09097 -0.16927 0.09699 C -0.17621 0.11713 -0.18107 0.13889 -0.18368 0.16227 C -0.18472 0.17153 -0.18576 0.18055 -0.1868 0.19004 C -0.1875 0.19791 -0.18889 0.21389 -0.18889 0.21412 C -0.18802 0.24143 -0.18784 0.26898 -0.18593 0.29629 C -0.18559 0.30278 -0.17934 0.33171 -0.1776 0.33773 C -0.17153 0.35833 -0.16319 0.38194 -0.15312 0.39745 C -0.15087 0.40092 -0.14861 0.40486 -0.14635 0.4081 C -0.14409 0.41111 -0.14166 0.41319 -0.13941 0.41597 C -0.1375 0.41852 -0.13611 0.42222 -0.13403 0.42407 C -0.13229 0.42569 -0.13003 0.42569 -0.12795 0.42662 C -0.11337 0.43356 -0.12569 0.4287 -0.11267 0.43194 C -0.10955 0.43287 -0.10659 0.43403 -0.10347 0.43472 C -0.0993 0.43565 -0.09479 0.43634 -0.09045 0.43727 C -0.08646 0.43842 -0.08246 0.44051 -0.0783 0.44143 C -0.07291 0.44236 -0.06771 0.44236 -0.06232 0.44282 L -0.021 0.44143 C -0.01927 0.4412 -0.01753 0.44028 -0.0158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bofetada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E3E5-04C9-D20B-05C7-CAED532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8729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49 0.01412 -0.12153 0.01875 -0.12639 0.02384 C -0.13472 0.03264 -0.14462 0.0456 -0.15156 0.05856 C -0.15538 0.06528 -0.15886 0.07245 -0.16233 0.07986 C -0.16493 0.08518 -0.16719 0.09097 -0.16927 0.09699 C -0.17622 0.11713 -0.18108 0.13889 -0.18368 0.16227 C -0.18472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29 0.42569 -0.13004 0.42569 -0.12795 0.42662 C -0.11337 0.43356 -0.1257 0.4287 -0.11267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7D3FE-AFE1-4B56-1DB1-3A0A8E7D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2762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0023 L -0.0448 2.59259E-6 C -0.05903 -0.00417 -0.05608 -0.0044 -0.07605 -0.00162 C -0.08299 -0.00047 -0.08993 0.00069 -0.09653 0.0037 C -0.10157 0.00602 -0.1066 0.0074 -0.11111 0.01041 C -0.1165 0.01412 -0.12153 0.01875 -0.12639 0.02384 C -0.13473 0.03264 -0.14462 0.0456 -0.15157 0.05856 C -0.15539 0.06528 -0.15886 0.07245 -0.16233 0.07986 C -0.16493 0.08518 -0.16719 0.09097 -0.16927 0.09699 C -0.17622 0.11713 -0.18108 0.13889 -0.18368 0.16227 C -0.18473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3 0.42569 -0.13004 0.42569 -0.12795 0.42662 C -0.11337 0.43356 -0.1257 0.4287 -0.11268 0.43194 C -0.10955 0.43287 -0.1066 0.43403 -0.10348 0.43472 C -0.09931 0.43565 -0.0948 0.43634 -0.09045 0.43727 C -0.08646 0.43842 -0.08247 0.44051 -0.0783 0.44143 C -0.07292 0.44236 -0.06771 0.44236 -0.06233 0.44282 L -0.02101 0.44143 C -0.01927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83A-E6B7-805F-B6A1-97D9AD8D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B83F-A918-7D18-AEDB-7C40DB4A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37" y="1339625"/>
            <a:ext cx="8229600" cy="4525963"/>
          </a:xfrm>
        </p:spPr>
        <p:txBody>
          <a:bodyPr/>
          <a:lstStyle/>
          <a:p>
            <a:r>
              <a:rPr lang="en-US" dirty="0"/>
              <a:t>Sequence labeling:</a:t>
            </a:r>
          </a:p>
          <a:p>
            <a:pPr lvl="1"/>
            <a:r>
              <a:rPr lang="en-US" dirty="0"/>
              <a:t>Put a label on every element of the sequence (e.g. POS tags or BIO tags)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02F2-2AD8-7E01-1367-151B96ED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32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061DC-0B31-B6BF-CED0-87361671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29070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0023 L -0.0448 2.59259E-6 C -0.05903 -0.00417 -0.05608 -0.0044 -0.07605 -0.00162 C -0.08299 -0.00047 -0.08993 0.00069 -0.09653 0.0037 C -0.10157 0.00602 -0.1066 0.0074 -0.11112 0.01041 C -0.1165 0.01412 -0.12153 0.01875 -0.12639 0.02384 C -0.13473 0.03264 -0.14462 0.0456 -0.15157 0.05856 C -0.15539 0.06528 -0.15886 0.07245 -0.16233 0.07986 C -0.16493 0.08518 -0.16719 0.09097 -0.16928 0.09699 C -0.17622 0.11713 -0.18108 0.13889 -0.18368 0.16227 C -0.18473 0.17153 -0.18577 0.18055 -0.18681 0.19004 C -0.1875 0.19791 -0.18889 0.21389 -0.18889 0.21412 C -0.18803 0.24143 -0.18785 0.26898 -0.18594 0.29629 C -0.18559 0.30278 -0.17934 0.33171 -0.17761 0.33773 C -0.17153 0.35833 -0.1632 0.38194 -0.15313 0.39745 C -0.15087 0.40092 -0.14862 0.40486 -0.14636 0.4081 C -0.1441 0.41111 -0.14167 0.41319 -0.13941 0.41597 C -0.1375 0.41852 -0.13612 0.42222 -0.13403 0.42407 C -0.1323 0.42569 -0.13004 0.42569 -0.12796 0.42662 C -0.11337 0.43356 -0.1257 0.4287 -0.11268 0.43194 C -0.10955 0.43287 -0.1066 0.43403 -0.10348 0.43472 C -0.09931 0.43565 -0.0948 0.43634 -0.09046 0.43727 C -0.08646 0.43842 -0.08247 0.44051 -0.0783 0.44143 C -0.07292 0.44236 -0.06771 0.44236 -0.06233 0.44282 L -0.02101 0.44143 C -0.01928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C3F19-28B2-F414-BE03-B14B537A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34933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7 -0.0044 -0.07604 -0.00162 C -0.08298 -0.00047 -0.08993 0.00069 -0.09653 0.0037 C -0.10156 0.00602 -0.1066 0.0074 -0.11111 0.01041 C -0.11649 0.01412 -0.12153 0.01875 -0.12639 0.02384 C -0.13472 0.03264 -0.14462 0.0456 -0.15156 0.05856 C -0.15538 0.06528 -0.15885 0.07245 -0.16232 0.07986 C -0.16493 0.08518 -0.16719 0.09097 -0.16927 0.09699 C -0.17621 0.11713 -0.18107 0.13889 -0.18368 0.16227 C -0.18472 0.17153 -0.18576 0.18055 -0.1868 0.19004 C -0.1875 0.19791 -0.18889 0.21389 -0.18889 0.21412 C -0.18802 0.24143 -0.18785 0.26898 -0.18594 0.29629 C -0.18559 0.30278 -0.17934 0.33171 -0.1776 0.33773 C -0.17153 0.35833 -0.16319 0.38194 -0.15312 0.39745 C -0.15087 0.40092 -0.14861 0.40486 -0.14635 0.4081 C -0.1441 0.41111 -0.14167 0.41319 -0.13941 0.41597 C -0.1375 0.41852 -0.13611 0.42222 -0.13403 0.42407 C -0.13229 0.42569 -0.13003 0.42569 -0.12795 0.42662 C -0.11337 0.43356 -0.12569 0.4287 -0.11267 0.43194 C -0.10955 0.43287 -0.1066 0.43403 -0.10347 0.43472 C -0.0993 0.43565 -0.09479 0.43634 -0.09045 0.43727 C -0.08646 0.43842 -0.08246 0.44051 -0.0783 0.44143 C -0.07292 0.44236 -0.06771 0.44236 -0.06232 0.44282 L -0.02101 0.44143 C -0.01927 0.4412 -0.01753 0.44028 -0.0158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&lt;end&gt;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0CF0F-8014-37AC-8EA2-CA01DC50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35110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5D81-FF9C-D4F7-B645-E494B9F2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Feed the input sentence to an RNN (sequence-labeling type but with no output) which will generate a representation in the final hidden state: </a:t>
            </a:r>
            <a:r>
              <a:rPr lang="en-US" i="1" dirty="0">
                <a:solidFill>
                  <a:srgbClr val="FF8000"/>
                </a:solidFill>
              </a:rPr>
              <a:t>Encoder</a:t>
            </a:r>
          </a:p>
          <a:p>
            <a:r>
              <a:rPr lang="en-US" dirty="0"/>
              <a:t>Feed the final hidden state as input (instead of &lt;start&gt;) to an RNN-based language model</a:t>
            </a:r>
          </a:p>
          <a:p>
            <a:r>
              <a:rPr lang="en-US" dirty="0"/>
              <a:t>Output of the second RNN will be the translation (after training): </a:t>
            </a:r>
            <a:r>
              <a:rPr lang="en-US" i="1" dirty="0">
                <a:solidFill>
                  <a:srgbClr val="FF8000"/>
                </a:solidFill>
              </a:rPr>
              <a:t>Decoder</a:t>
            </a:r>
          </a:p>
          <a:p>
            <a:pPr lvl="1"/>
            <a:r>
              <a:rPr lang="en-US" dirty="0"/>
              <a:t>Or response to a chat message, or a summary, based on training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719B7-23E9-D1E9-61F7-D89463BB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747A53-DB38-F36D-A390-82F34AE6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1325806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7DE3-1CC1-A78C-A671-6D5A1C97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7224"/>
            <a:ext cx="8229600" cy="1143000"/>
          </a:xfrm>
        </p:spPr>
        <p:txBody>
          <a:bodyPr/>
          <a:lstStyle/>
          <a:p>
            <a:r>
              <a:rPr lang="en-US" dirty="0"/>
              <a:t>RNN-Based Sequence to Sequence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6CD51-680F-56D6-793E-7D45B02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47CB7-744F-C4E7-F447-FAB0A5DE8E6D}"/>
              </a:ext>
            </a:extLst>
          </p:cNvPr>
          <p:cNvSpPr/>
          <p:nvPr/>
        </p:nvSpPr>
        <p:spPr>
          <a:xfrm>
            <a:off x="6096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7CFB6-D04C-60F5-4F60-96268DE41B9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796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AE978-0D76-CE36-6636-05F5673C8EFE}"/>
              </a:ext>
            </a:extLst>
          </p:cNvPr>
          <p:cNvCxnSpPr>
            <a:cxnSpLocks/>
          </p:cNvCxnSpPr>
          <p:nvPr/>
        </p:nvCxnSpPr>
        <p:spPr>
          <a:xfrm>
            <a:off x="2362200" y="3880366"/>
            <a:ext cx="90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78FC0-C595-82E2-2557-1F4F562C704F}"/>
              </a:ext>
            </a:extLst>
          </p:cNvPr>
          <p:cNvSpPr/>
          <p:nvPr/>
        </p:nvSpPr>
        <p:spPr>
          <a:xfrm>
            <a:off x="3267456" y="3695699"/>
            <a:ext cx="259994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Representation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25D58-1CA5-F7AD-BF50-6D914E7B2412}"/>
              </a:ext>
            </a:extLst>
          </p:cNvPr>
          <p:cNvSpPr/>
          <p:nvPr/>
        </p:nvSpPr>
        <p:spPr>
          <a:xfrm>
            <a:off x="6547104" y="3695699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D61F2-F966-9B48-944D-12F5E726F5B8}"/>
              </a:ext>
            </a:extLst>
          </p:cNvPr>
          <p:cNvSpPr/>
          <p:nvPr/>
        </p:nvSpPr>
        <p:spPr>
          <a:xfrm>
            <a:off x="6661404" y="2977635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3A0A0-E151-58D4-07FF-4B5FED1350F0}"/>
              </a:ext>
            </a:extLst>
          </p:cNvPr>
          <p:cNvCxnSpPr>
            <a:cxnSpLocks/>
          </p:cNvCxnSpPr>
          <p:nvPr/>
        </p:nvCxnSpPr>
        <p:spPr>
          <a:xfrm flipV="1">
            <a:off x="7423404" y="2605597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CBB894-480F-3DF4-7CA8-1A68DD4E9E8A}"/>
              </a:ext>
            </a:extLst>
          </p:cNvPr>
          <p:cNvCxnSpPr>
            <a:cxnSpLocks/>
          </p:cNvCxnSpPr>
          <p:nvPr/>
        </p:nvCxnSpPr>
        <p:spPr>
          <a:xfrm>
            <a:off x="5861110" y="3880365"/>
            <a:ext cx="61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3AB2E-1719-64A7-C7D2-D729166F7258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7423404" y="3346967"/>
            <a:ext cx="0" cy="34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D3B2B0-F0B9-4311-E67B-7A3B39C0B676}"/>
              </a:ext>
            </a:extLst>
          </p:cNvPr>
          <p:cNvSpPr txBox="1"/>
          <p:nvPr/>
        </p:nvSpPr>
        <p:spPr>
          <a:xfrm>
            <a:off x="228600" y="499582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Mary    did    not    slap    the    green    witch   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F563-7548-A8B9-7394-92B0610C1C53}"/>
              </a:ext>
            </a:extLst>
          </p:cNvPr>
          <p:cNvSpPr txBox="1"/>
          <p:nvPr/>
        </p:nvSpPr>
        <p:spPr>
          <a:xfrm>
            <a:off x="2743200" y="2107763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    no    </a:t>
            </a:r>
            <a:r>
              <a:rPr lang="en-US" dirty="0" err="1"/>
              <a:t>daba</a:t>
            </a:r>
            <a:r>
              <a:rPr lang="en-US" dirty="0"/>
              <a:t>    </a:t>
            </a:r>
            <a:r>
              <a:rPr lang="en-US" dirty="0" err="1"/>
              <a:t>una</a:t>
            </a:r>
            <a:r>
              <a:rPr lang="en-US" dirty="0"/>
              <a:t>    </a:t>
            </a:r>
            <a:r>
              <a:rPr lang="en-US" dirty="0" err="1"/>
              <a:t>bofetada</a:t>
            </a:r>
            <a:r>
              <a:rPr lang="en-US" dirty="0"/>
              <a:t>    a    la    bruja    </a:t>
            </a:r>
            <a:r>
              <a:rPr lang="en-US" dirty="0" err="1"/>
              <a:t>verde</a:t>
            </a:r>
            <a:r>
              <a:rPr lang="en-US" dirty="0"/>
              <a:t>    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CE0CB2-4206-E813-AA34-CBE61AE5FB55}"/>
              </a:ext>
            </a:extLst>
          </p:cNvPr>
          <p:cNvSpPr/>
          <p:nvPr/>
        </p:nvSpPr>
        <p:spPr>
          <a:xfrm>
            <a:off x="228600" y="2605597"/>
            <a:ext cx="2593654" cy="204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EE5F5-AB1B-0A34-FA04-1CBB57BCFD2E}"/>
              </a:ext>
            </a:extLst>
          </p:cNvPr>
          <p:cNvSpPr txBox="1"/>
          <p:nvPr/>
        </p:nvSpPr>
        <p:spPr>
          <a:xfrm>
            <a:off x="304800" y="217201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D606F0-B326-75AB-97AC-ADB0499B24EE}"/>
              </a:ext>
            </a:extLst>
          </p:cNvPr>
          <p:cNvSpPr/>
          <p:nvPr/>
        </p:nvSpPr>
        <p:spPr>
          <a:xfrm>
            <a:off x="6245546" y="2757997"/>
            <a:ext cx="2593654" cy="204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8BCCAD-4EB2-EA4F-B3B4-5943AC52C79C}"/>
              </a:ext>
            </a:extLst>
          </p:cNvPr>
          <p:cNvSpPr txBox="1"/>
          <p:nvPr/>
        </p:nvSpPr>
        <p:spPr>
          <a:xfrm>
            <a:off x="6321746" y="232441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Decoder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1B490F-29E8-48F5-37BC-D9E4B92ECAF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RNN-Based Sequence-to-Sequence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/>
      <p:bldP spid="35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105950"/>
          </a:xfrm>
        </p:spPr>
        <p:txBody>
          <a:bodyPr/>
          <a:lstStyle/>
          <a:p>
            <a:r>
              <a:rPr lang="en-US" dirty="0"/>
              <a:t>Encoder/Decoder framework maps one sequence to a "deep vector" then another LSTM maps this vector to an output sequence.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35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538" y="3714750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96442" y="3600450"/>
            <a:ext cx="1036158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2972" y="3714750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3227" y="3686175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endParaRPr lang="en-US" i="1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40255" y="3600450"/>
            <a:ext cx="1050585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11" name="Arrow: Right 10"/>
          <p:cNvSpPr/>
          <p:nvPr/>
        </p:nvSpPr>
        <p:spPr bwMode="auto">
          <a:xfrm>
            <a:off x="3735000" y="3886200"/>
            <a:ext cx="44859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>
            <a:off x="4535358" y="3857625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>
            <a:off x="2391543" y="3905250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rrow: Right 13"/>
          <p:cNvSpPr/>
          <p:nvPr/>
        </p:nvSpPr>
        <p:spPr bwMode="auto">
          <a:xfrm>
            <a:off x="5888342" y="3886200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4467225"/>
            <a:ext cx="7772400" cy="21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kern="0" dirty="0"/>
              <a:t>Train model "end to end" on I/O pairs of sequences.</a:t>
            </a:r>
            <a:endParaRPr lang="en-US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CBA5D5-5367-DEE4-6919-9BADB8F8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2596352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17EE-6643-0A02-1574-C5F9A1D3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could use multiple layers of RNN for encoder</a:t>
            </a:r>
          </a:p>
          <a:p>
            <a:pPr lvl="1"/>
            <a:r>
              <a:rPr lang="en-US" dirty="0"/>
              <a:t>Concatenation of their final hidden states is treated as the sentence representation</a:t>
            </a:r>
          </a:p>
          <a:p>
            <a:r>
              <a:rPr lang="en-US" dirty="0"/>
              <a:t>One could also use bidirectional RNN for encoder</a:t>
            </a:r>
          </a:p>
          <a:p>
            <a:pPr lvl="1"/>
            <a:r>
              <a:rPr lang="en-US" dirty="0"/>
              <a:t>Concatenation of final state from both directions is treated as the sentence representation</a:t>
            </a:r>
          </a:p>
          <a:p>
            <a:r>
              <a:rPr lang="en-US" dirty="0"/>
              <a:t>Instead of LSTM cells, one could use GRU cells too</a:t>
            </a:r>
          </a:p>
          <a:p>
            <a:r>
              <a:rPr lang="en-US" dirty="0"/>
              <a:t>Decoder cannot be bidirectional!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32E5-DCEA-1B4E-DF23-D7113A2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B092C2-CF3F-E977-D5B0-5DDF14E6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Sequence-to-Sequence Model</a:t>
            </a:r>
          </a:p>
        </p:txBody>
      </p:sp>
    </p:spTree>
    <p:extLst>
      <p:ext uri="{BB962C8B-B14F-4D97-AF65-F5344CB8AC3E}">
        <p14:creationId xmlns:p14="http://schemas.microsoft.com/office/powerpoint/2010/main" val="3322966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558-8229-1364-319F-947CB1D0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D3F0-52B5-C305-259E-1FC199EE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training data for seq2seq task is several examples of pair of sequences</a:t>
            </a:r>
          </a:p>
          <a:p>
            <a:pPr lvl="1"/>
            <a:r>
              <a:rPr lang="en-US" dirty="0"/>
              <a:t>In machine translation, it is called a parallel corpus (corpus of sentence-translation pairs) </a:t>
            </a:r>
          </a:p>
          <a:p>
            <a:r>
              <a:rPr lang="en-US" dirty="0"/>
              <a:t>The two RNNs (encoder and decoder) are connected </a:t>
            </a:r>
          </a:p>
          <a:p>
            <a:r>
              <a:rPr lang="en-US" dirty="0"/>
              <a:t>Input goes to encoder, the target is available only for the decoder</a:t>
            </a:r>
          </a:p>
          <a:p>
            <a:r>
              <a:rPr lang="en-US" dirty="0"/>
              <a:t>The weights of the encoder are updated during training using backpropagation of errors from the 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6056-0644-2542-4CBE-6471260C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52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7D31-8635-C18F-5AEA-7C62BBB3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5E13-A373-BFCA-D8CA-14395384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models we had seen before were </a:t>
            </a:r>
            <a:r>
              <a:rPr lang="en-US" i="1" dirty="0"/>
              <a:t>unconditional language models</a:t>
            </a:r>
          </a:p>
          <a:p>
            <a:pPr lvl="1"/>
            <a:r>
              <a:rPr lang="en-US" dirty="0"/>
              <a:t>No condition to generate a sentence (begins with &lt;start&gt; symbol)</a:t>
            </a:r>
          </a:p>
          <a:p>
            <a:r>
              <a:rPr lang="en-US" dirty="0"/>
              <a:t>Decoder is a </a:t>
            </a:r>
            <a:r>
              <a:rPr lang="en-US" i="1" dirty="0"/>
              <a:t>conditional language model</a:t>
            </a:r>
          </a:p>
          <a:p>
            <a:pPr lvl="1"/>
            <a:r>
              <a:rPr lang="en-US" dirty="0"/>
              <a:t>Generates a sentence conditioned on the input</a:t>
            </a:r>
          </a:p>
          <a:p>
            <a:pPr lvl="2"/>
            <a:r>
              <a:rPr lang="en-US" dirty="0"/>
              <a:t>Conditioned on the sentence representation from the encoder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F03E9-07F2-50D0-1229-F31301D0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543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C92-F4C9-AE9E-BFD0-136CCBA1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1944-FBD7-A217-2511-DA07E3C1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possible words as probability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BB5AC-9FD9-88C9-62EB-24937BD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9522E-B5D8-4B48-D091-E1ECE7027B17}"/>
              </a:ext>
            </a:extLst>
          </p:cNvPr>
          <p:cNvSpPr/>
          <p:nvPr/>
        </p:nvSpPr>
        <p:spPr>
          <a:xfrm>
            <a:off x="3352800" y="5405476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D29AE-CED2-70ED-8F54-AD2371B3602C}"/>
              </a:ext>
            </a:extLst>
          </p:cNvPr>
          <p:cNvCxnSpPr>
            <a:cxnSpLocks/>
          </p:cNvCxnSpPr>
          <p:nvPr/>
        </p:nvCxnSpPr>
        <p:spPr>
          <a:xfrm flipV="1">
            <a:off x="4230461" y="4076045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8BC1-DD93-0BA9-A150-3B5D7CF5E74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5774808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E5247-8D51-4450-CA16-640C31A3495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29100" y="5094287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86992-21EC-6E84-D367-323C1B95D770}"/>
              </a:ext>
            </a:extLst>
          </p:cNvPr>
          <p:cNvCxnSpPr>
            <a:stCxn id="5" idx="3"/>
          </p:cNvCxnSpPr>
          <p:nvPr/>
        </p:nvCxnSpPr>
        <p:spPr>
          <a:xfrm>
            <a:off x="5105400" y="559014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06F0A-CE4B-9E84-780F-36B34F59D018}"/>
              </a:ext>
            </a:extLst>
          </p:cNvPr>
          <p:cNvCxnSpPr>
            <a:cxnSpLocks/>
          </p:cNvCxnSpPr>
          <p:nvPr/>
        </p:nvCxnSpPr>
        <p:spPr>
          <a:xfrm flipV="1">
            <a:off x="5715000" y="5247242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706A4-21A0-530B-E5BD-D5EE297CA3E2}"/>
              </a:ext>
            </a:extLst>
          </p:cNvPr>
          <p:cNvCxnSpPr>
            <a:cxnSpLocks/>
          </p:cNvCxnSpPr>
          <p:nvPr/>
        </p:nvCxnSpPr>
        <p:spPr>
          <a:xfrm flipH="1">
            <a:off x="2895600" y="5247242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3F35E8-51B2-D486-DD0A-B67C4C7D8DE8}"/>
              </a:ext>
            </a:extLst>
          </p:cNvPr>
          <p:cNvCxnSpPr>
            <a:cxnSpLocks/>
          </p:cNvCxnSpPr>
          <p:nvPr/>
        </p:nvCxnSpPr>
        <p:spPr>
          <a:xfrm>
            <a:off x="2895600" y="5247242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8E7DD4-42DD-3318-98CF-9228EF76600E}"/>
              </a:ext>
            </a:extLst>
          </p:cNvPr>
          <p:cNvCxnSpPr/>
          <p:nvPr/>
        </p:nvCxnSpPr>
        <p:spPr>
          <a:xfrm>
            <a:off x="2895600" y="59592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A5E33-43A8-B482-DC15-A067CE849CF2}"/>
              </a:ext>
            </a:extLst>
          </p:cNvPr>
          <p:cNvCxnSpPr/>
          <p:nvPr/>
        </p:nvCxnSpPr>
        <p:spPr>
          <a:xfrm flipV="1">
            <a:off x="3810000" y="5774808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3ADE8B-6F0D-5C88-D478-4243502FAA79}"/>
              </a:ext>
            </a:extLst>
          </p:cNvPr>
          <p:cNvGrpSpPr/>
          <p:nvPr/>
        </p:nvGrpSpPr>
        <p:grpSpPr>
          <a:xfrm>
            <a:off x="2913489" y="2995300"/>
            <a:ext cx="2826415" cy="1041449"/>
            <a:chOff x="2971800" y="1524000"/>
            <a:chExt cx="2826415" cy="10414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94F3C9-E797-BC19-2044-FA3DF251B784}"/>
                </a:ext>
              </a:extLst>
            </p:cNvPr>
            <p:cNvSpPr txBox="1"/>
            <p:nvPr/>
          </p:nvSpPr>
          <p:spPr>
            <a:xfrm>
              <a:off x="2971800" y="2196117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Maria    uno    </a:t>
              </a:r>
              <a:r>
                <a:rPr lang="en-US" dirty="0" err="1"/>
                <a:t>verde</a:t>
              </a:r>
              <a:r>
                <a:rPr lang="en-US" dirty="0"/>
                <a:t> 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AF7F7E-360F-3CEA-F96B-DC1856EBD160}"/>
                </a:ext>
              </a:extLst>
            </p:cNvPr>
            <p:cNvSpPr/>
            <p:nvPr/>
          </p:nvSpPr>
          <p:spPr>
            <a:xfrm>
              <a:off x="3496256" y="1524000"/>
              <a:ext cx="228600" cy="746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190C0A-6B73-C327-441D-A0291C6E5099}"/>
                </a:ext>
              </a:extLst>
            </p:cNvPr>
            <p:cNvSpPr/>
            <p:nvPr/>
          </p:nvSpPr>
          <p:spPr>
            <a:xfrm>
              <a:off x="4182055" y="2043162"/>
              <a:ext cx="228600" cy="2243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A9C38B-A106-EAB6-E3E3-8F27B43BD744}"/>
                </a:ext>
              </a:extLst>
            </p:cNvPr>
            <p:cNvSpPr/>
            <p:nvPr/>
          </p:nvSpPr>
          <p:spPr>
            <a:xfrm>
              <a:off x="4901483" y="1898152"/>
              <a:ext cx="228600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A287D7-FA49-04A0-35E3-94B6E5DC782F}"/>
              </a:ext>
            </a:extLst>
          </p:cNvPr>
          <p:cNvSpPr txBox="1"/>
          <p:nvPr/>
        </p:nvSpPr>
        <p:spPr>
          <a:xfrm>
            <a:off x="3732572" y="444808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B53A15-5FF4-B3D6-3168-EAF55A260247}"/>
              </a:ext>
            </a:extLst>
          </p:cNvPr>
          <p:cNvGrpSpPr/>
          <p:nvPr/>
        </p:nvGrpSpPr>
        <p:grpSpPr>
          <a:xfrm rot="16200000">
            <a:off x="4215184" y="3785107"/>
            <a:ext cx="45719" cy="2179319"/>
            <a:chOff x="1905000" y="4038600"/>
            <a:chExt cx="45719" cy="21793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4CEC73-B58C-984C-32C6-1B1FF98F4A75}"/>
                </a:ext>
              </a:extLst>
            </p:cNvPr>
            <p:cNvSpPr/>
            <p:nvPr/>
          </p:nvSpPr>
          <p:spPr>
            <a:xfrm>
              <a:off x="1905000" y="4038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F0ED02-67E4-D5CA-4C71-31814ADC16E7}"/>
                </a:ext>
              </a:extLst>
            </p:cNvPr>
            <p:cNvSpPr/>
            <p:nvPr/>
          </p:nvSpPr>
          <p:spPr>
            <a:xfrm>
              <a:off x="1905000" y="4191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46BAC6-688D-2A7D-4D8B-048FD173280A}"/>
                </a:ext>
              </a:extLst>
            </p:cNvPr>
            <p:cNvSpPr/>
            <p:nvPr/>
          </p:nvSpPr>
          <p:spPr>
            <a:xfrm>
              <a:off x="1905000" y="4343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EF3C2B-4BD7-6ACE-283B-D818AAFFC347}"/>
                </a:ext>
              </a:extLst>
            </p:cNvPr>
            <p:cNvSpPr/>
            <p:nvPr/>
          </p:nvSpPr>
          <p:spPr>
            <a:xfrm>
              <a:off x="1905000" y="4495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E5E397-1F1B-5CA3-089B-D83E618A42FA}"/>
                </a:ext>
              </a:extLst>
            </p:cNvPr>
            <p:cNvSpPr/>
            <p:nvPr/>
          </p:nvSpPr>
          <p:spPr>
            <a:xfrm>
              <a:off x="1905000" y="4648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398F64-F731-AB30-4BEE-379A52476812}"/>
                </a:ext>
              </a:extLst>
            </p:cNvPr>
            <p:cNvSpPr/>
            <p:nvPr/>
          </p:nvSpPr>
          <p:spPr>
            <a:xfrm>
              <a:off x="1905000" y="4800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C15AD37-7929-198B-452A-591A8ABEAE99}"/>
                </a:ext>
              </a:extLst>
            </p:cNvPr>
            <p:cNvSpPr/>
            <p:nvPr/>
          </p:nvSpPr>
          <p:spPr>
            <a:xfrm>
              <a:off x="1905000" y="4953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66E7DF-D926-8EB3-D4A7-046FF8EA3030}"/>
                </a:ext>
              </a:extLst>
            </p:cNvPr>
            <p:cNvSpPr/>
            <p:nvPr/>
          </p:nvSpPr>
          <p:spPr>
            <a:xfrm>
              <a:off x="1905000" y="4953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C1CC74-F512-9DF7-6D97-B4E3D8DA83EA}"/>
                </a:ext>
              </a:extLst>
            </p:cNvPr>
            <p:cNvSpPr/>
            <p:nvPr/>
          </p:nvSpPr>
          <p:spPr>
            <a:xfrm>
              <a:off x="1905000" y="5105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4E3491F-A4F5-334F-8741-5ABA6B6720A3}"/>
                </a:ext>
              </a:extLst>
            </p:cNvPr>
            <p:cNvSpPr/>
            <p:nvPr/>
          </p:nvSpPr>
          <p:spPr>
            <a:xfrm>
              <a:off x="1905000" y="5257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37BC9D-01D5-767C-B2C8-B2BC8C0E7E3E}"/>
                </a:ext>
              </a:extLst>
            </p:cNvPr>
            <p:cNvSpPr/>
            <p:nvPr/>
          </p:nvSpPr>
          <p:spPr>
            <a:xfrm>
              <a:off x="1905000" y="5410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566749-EEFD-0AFC-154F-B51A3C1CFE20}"/>
                </a:ext>
              </a:extLst>
            </p:cNvPr>
            <p:cNvSpPr/>
            <p:nvPr/>
          </p:nvSpPr>
          <p:spPr>
            <a:xfrm>
              <a:off x="1905000" y="5562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3D9EC0-6CE3-D6AB-677F-F4B8DB9F8B01}"/>
                </a:ext>
              </a:extLst>
            </p:cNvPr>
            <p:cNvSpPr/>
            <p:nvPr/>
          </p:nvSpPr>
          <p:spPr>
            <a:xfrm>
              <a:off x="1905000" y="5715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DD5B25-3F97-9F8A-0766-57BB064B5DF0}"/>
                </a:ext>
              </a:extLst>
            </p:cNvPr>
            <p:cNvSpPr/>
            <p:nvPr/>
          </p:nvSpPr>
          <p:spPr>
            <a:xfrm>
              <a:off x="1905000" y="5867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4EF59A3-C8C6-653F-CC9F-D506F7FD0DDD}"/>
                </a:ext>
              </a:extLst>
            </p:cNvPr>
            <p:cNvSpPr/>
            <p:nvPr/>
          </p:nvSpPr>
          <p:spPr>
            <a:xfrm>
              <a:off x="1905000" y="6019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E7E12C-4CD2-4CEE-A5EE-D73B196661D3}"/>
                </a:ext>
              </a:extLst>
            </p:cNvPr>
            <p:cNvSpPr/>
            <p:nvPr/>
          </p:nvSpPr>
          <p:spPr>
            <a:xfrm>
              <a:off x="1905000" y="6172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14E251C-0877-5953-9D6C-A632E6C3785F}"/>
              </a:ext>
            </a:extLst>
          </p:cNvPr>
          <p:cNvSpPr txBox="1"/>
          <p:nvPr/>
        </p:nvSpPr>
        <p:spPr>
          <a:xfrm>
            <a:off x="3773123" y="28389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316903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Sequential Labeling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E278F-887B-484C-BB60-4BB6E4E7EFAB}"/>
              </a:ext>
            </a:extLst>
          </p:cNvPr>
          <p:cNvSpPr txBox="1"/>
          <p:nvPr/>
        </p:nvSpPr>
        <p:spPr>
          <a:xfrm>
            <a:off x="3832153" y="49820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665440" y="21873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B-PER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40CE-1F33-3C75-6A6A-9178180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ACF7-C524-634F-9693-1E950CD7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know the correct words from the given  target</a:t>
            </a:r>
          </a:p>
          <a:p>
            <a:r>
              <a:rPr lang="en-US" dirty="0"/>
              <a:t>At each step of training, we feed the correct previous word as input (regardless of what it predicted)</a:t>
            </a:r>
          </a:p>
          <a:p>
            <a:r>
              <a:rPr lang="en-US" dirty="0"/>
              <a:t>Use cross-entropy loss to compute the difference between the predicted probability distribution and correct probability distribution (i.e. correct word) </a:t>
            </a:r>
          </a:p>
          <a:p>
            <a:r>
              <a:rPr lang="en-US" dirty="0"/>
              <a:t>Total loss for the sentence is the average of all the losses incurred for all the words </a:t>
            </a:r>
          </a:p>
          <a:p>
            <a:r>
              <a:rPr lang="en-US" dirty="0"/>
              <a:t>The loss (i.e. error) is backpropagated to the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012DD-6A10-5C7B-1A3B-2A19264A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32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B0E6-E833-9726-03F6-8818F6DD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5CB6-4CE9-2719-B163-5E3784BE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trained, encoder-decoder can generate an output sequence given an input sequence</a:t>
            </a:r>
          </a:p>
          <a:p>
            <a:r>
              <a:rPr lang="en-US" dirty="0"/>
              <a:t>Decoder can be used to generate the most probable word at a time</a:t>
            </a:r>
          </a:p>
          <a:p>
            <a:r>
              <a:rPr lang="en-US" dirty="0"/>
              <a:t>This is called </a:t>
            </a:r>
            <a:r>
              <a:rPr lang="en-US" i="1" dirty="0">
                <a:solidFill>
                  <a:srgbClr val="FF8000"/>
                </a:solidFill>
              </a:rPr>
              <a:t>greedy decoding </a:t>
            </a:r>
          </a:p>
          <a:p>
            <a:pPr lvl="1"/>
            <a:r>
              <a:rPr lang="en-US" dirty="0"/>
              <a:t>Generate a word at a time that looks best</a:t>
            </a:r>
          </a:p>
          <a:p>
            <a:pPr lvl="1"/>
            <a:r>
              <a:rPr lang="en-US" dirty="0"/>
              <a:t>As opposed to generating an entire best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8B15-625A-EFA4-4BAD-85C7B74A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343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8ED-4602-B368-67A0-71228E72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4A0D-E3E7-0A6F-1DCD-53196713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Greedy decoding may sometimes lead to less likely entire sequence </a:t>
            </a:r>
          </a:p>
          <a:p>
            <a:r>
              <a:rPr lang="en-US" dirty="0"/>
              <a:t>Suppose after “switch off”</a:t>
            </a:r>
          </a:p>
          <a:p>
            <a:pPr marL="457200" lvl="1" indent="0">
              <a:buNone/>
            </a:pPr>
            <a:r>
              <a:rPr lang="en-US" dirty="0"/>
              <a:t>switch off </a:t>
            </a:r>
            <a:r>
              <a:rPr lang="en-US" dirty="0">
                <a:sym typeface="Wingdings" panose="05000000000000000000" pitchFamily="2" charset="2"/>
              </a:rPr>
              <a:t> light 0.5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switch off  cell 0.3</a:t>
            </a:r>
          </a:p>
          <a:p>
            <a:r>
              <a:rPr lang="en-US" dirty="0">
                <a:sym typeface="Wingdings" panose="05000000000000000000" pitchFamily="2" charset="2"/>
              </a:rPr>
              <a:t>It will generate “light”</a:t>
            </a:r>
          </a:p>
          <a:p>
            <a:r>
              <a:rPr lang="en-US" dirty="0">
                <a:sym typeface="Wingdings" panose="05000000000000000000" pitchFamily="2" charset="2"/>
              </a:rPr>
              <a:t>But suppose the probability of the sequences were as follows (given the input)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switch off light phone 0.4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switch off cell phone  0.8</a:t>
            </a:r>
          </a:p>
          <a:p>
            <a:r>
              <a:rPr lang="en-US" dirty="0">
                <a:sym typeface="Wingdings" panose="05000000000000000000" pitchFamily="2" charset="2"/>
              </a:rPr>
              <a:t>Greedy decoding may not lead to the optimal sentence generation	</a:t>
            </a:r>
          </a:p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		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14D7-51C9-660C-9141-17E299C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506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C553-4444-CCDE-D622-B0E28EF7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F96C-4C7E-E779-5923-62FDC618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counter greedy decoding, </a:t>
            </a:r>
            <a:r>
              <a:rPr lang="en-US" i="1" dirty="0">
                <a:solidFill>
                  <a:srgbClr val="FF8000"/>
                </a:solidFill>
              </a:rPr>
              <a:t>beam search decoding</a:t>
            </a:r>
            <a:r>
              <a:rPr lang="en-US" dirty="0"/>
              <a:t> is employed</a:t>
            </a:r>
          </a:p>
          <a:p>
            <a:r>
              <a:rPr lang="en-US" dirty="0"/>
              <a:t>Instead of committing to the topmost word at each step, keep multiple top words as options (equal to the width of the beam, a parameter)</a:t>
            </a:r>
          </a:p>
          <a:p>
            <a:r>
              <a:rPr lang="en-US" dirty="0"/>
              <a:t>Try combination of all previous words to generate the next top combinations </a:t>
            </a:r>
          </a:p>
          <a:p>
            <a:r>
              <a:rPr lang="en-US" dirty="0"/>
              <a:t>Larger beam width =&gt; more computational time</a:t>
            </a:r>
          </a:p>
          <a:p>
            <a:r>
              <a:rPr lang="en-US" dirty="0"/>
              <a:t>Beam width=1 </a:t>
            </a:r>
            <a:r>
              <a:rPr lang="en-US" dirty="0">
                <a:sym typeface="Wingdings" panose="05000000000000000000" pitchFamily="2" charset="2"/>
              </a:rPr>
              <a:t>=&gt; Greedy decoding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18E6-E814-CE93-9B79-958E8A2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152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E10-C376-E5F5-427C-8111DEEC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Decoding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B544-5D27-EB58-2D37-E92E07C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8137C-DA22-DE5C-3DAC-5EB3B3153B4C}"/>
              </a:ext>
            </a:extLst>
          </p:cNvPr>
          <p:cNvSpPr txBox="1"/>
          <p:nvPr/>
        </p:nvSpPr>
        <p:spPr>
          <a:xfrm>
            <a:off x="609600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A9741-3450-7B71-92FF-78C0E5EBA547}"/>
              </a:ext>
            </a:extLst>
          </p:cNvPr>
          <p:cNvSpPr txBox="1"/>
          <p:nvPr/>
        </p:nvSpPr>
        <p:spPr>
          <a:xfrm>
            <a:off x="1621536" y="2271236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31DC7-2A6C-EBB0-C324-C4C5DF005450}"/>
              </a:ext>
            </a:extLst>
          </p:cNvPr>
          <p:cNvSpPr txBox="1"/>
          <p:nvPr/>
        </p:nvSpPr>
        <p:spPr>
          <a:xfrm>
            <a:off x="1621536" y="4724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39C4-B87C-AE43-A31E-85B897C6744E}"/>
              </a:ext>
            </a:extLst>
          </p:cNvPr>
          <p:cNvSpPr txBox="1"/>
          <p:nvPr/>
        </p:nvSpPr>
        <p:spPr>
          <a:xfrm>
            <a:off x="2285999" y="16520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A206E-8863-ED44-5C3D-8E570DF181A2}"/>
              </a:ext>
            </a:extLst>
          </p:cNvPr>
          <p:cNvSpPr txBox="1"/>
          <p:nvPr/>
        </p:nvSpPr>
        <p:spPr>
          <a:xfrm>
            <a:off x="2339899" y="22712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1AEC-F240-7008-940F-70E4081E721A}"/>
              </a:ext>
            </a:extLst>
          </p:cNvPr>
          <p:cNvSpPr txBox="1"/>
          <p:nvPr/>
        </p:nvSpPr>
        <p:spPr>
          <a:xfrm>
            <a:off x="2286000" y="28951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428B3-5ED1-F6DE-AF25-EA44B4F49C4D}"/>
              </a:ext>
            </a:extLst>
          </p:cNvPr>
          <p:cNvSpPr txBox="1"/>
          <p:nvPr/>
        </p:nvSpPr>
        <p:spPr>
          <a:xfrm>
            <a:off x="2423253" y="40441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190EE-A0B2-775E-0E2B-D7485D2C81AF}"/>
              </a:ext>
            </a:extLst>
          </p:cNvPr>
          <p:cNvSpPr txBox="1"/>
          <p:nvPr/>
        </p:nvSpPr>
        <p:spPr>
          <a:xfrm>
            <a:off x="2461726" y="48365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88349-B264-002F-0C72-0E81CBFA6962}"/>
              </a:ext>
            </a:extLst>
          </p:cNvPr>
          <p:cNvSpPr txBox="1"/>
          <p:nvPr/>
        </p:nvSpPr>
        <p:spPr>
          <a:xfrm>
            <a:off x="2339899" y="5562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C09BD-A83A-B47F-585D-1CB9AF61BF4B}"/>
              </a:ext>
            </a:extLst>
          </p:cNvPr>
          <p:cNvSpPr txBox="1"/>
          <p:nvPr/>
        </p:nvSpPr>
        <p:spPr>
          <a:xfrm>
            <a:off x="3352800" y="12814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34305C-C68F-145A-5FA8-07D9B7A02071}"/>
              </a:ext>
            </a:extLst>
          </p:cNvPr>
          <p:cNvSpPr txBox="1"/>
          <p:nvPr/>
        </p:nvSpPr>
        <p:spPr>
          <a:xfrm>
            <a:off x="3352800" y="1688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D1BE4-DB77-AB41-7B1D-199FF0962678}"/>
              </a:ext>
            </a:extLst>
          </p:cNvPr>
          <p:cNvSpPr txBox="1"/>
          <p:nvPr/>
        </p:nvSpPr>
        <p:spPr>
          <a:xfrm>
            <a:off x="3365133" y="21958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3B75-6062-9545-123C-602C99AA4703}"/>
              </a:ext>
            </a:extLst>
          </p:cNvPr>
          <p:cNvSpPr txBox="1"/>
          <p:nvPr/>
        </p:nvSpPr>
        <p:spPr>
          <a:xfrm>
            <a:off x="3365133" y="2602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F4735-012A-5078-938D-8F853A9DAF18}"/>
              </a:ext>
            </a:extLst>
          </p:cNvPr>
          <p:cNvSpPr txBox="1"/>
          <p:nvPr/>
        </p:nvSpPr>
        <p:spPr>
          <a:xfrm>
            <a:off x="3429000" y="30340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C3C0CC-B5D8-C2A0-63AD-916CBA8A0872}"/>
              </a:ext>
            </a:extLst>
          </p:cNvPr>
          <p:cNvSpPr txBox="1"/>
          <p:nvPr/>
        </p:nvSpPr>
        <p:spPr>
          <a:xfrm>
            <a:off x="3429000" y="344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A1E686-FEB3-C329-8ACA-7281AA5E1914}"/>
              </a:ext>
            </a:extLst>
          </p:cNvPr>
          <p:cNvCxnSpPr>
            <a:stCxn id="5" idx="3"/>
          </p:cNvCxnSpPr>
          <p:nvPr/>
        </p:nvCxnSpPr>
        <p:spPr>
          <a:xfrm flipV="1">
            <a:off x="1435467" y="2565154"/>
            <a:ext cx="317133" cy="97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1FDBB-60D7-5236-40F4-19BDBE7440F0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1435467" y="3537466"/>
            <a:ext cx="406642" cy="11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A3388A-63F2-CCED-9490-E93DAF6F026F}"/>
              </a:ext>
            </a:extLst>
          </p:cNvPr>
          <p:cNvCxnSpPr>
            <a:stCxn id="6" idx="3"/>
          </p:cNvCxnSpPr>
          <p:nvPr/>
        </p:nvCxnSpPr>
        <p:spPr>
          <a:xfrm flipV="1">
            <a:off x="2058515" y="1905000"/>
            <a:ext cx="328964" cy="55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3D8615-371F-3D6D-3FE5-B85985449D8A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058515" y="2455902"/>
            <a:ext cx="281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D49997-A73D-531C-D2FC-A1513B3B4CB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058515" y="2455902"/>
            <a:ext cx="227485" cy="6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9C5DDD-5346-D9E2-628E-321EC94909FC}"/>
              </a:ext>
            </a:extLst>
          </p:cNvPr>
          <p:cNvCxnSpPr>
            <a:stCxn id="8" idx="3"/>
          </p:cNvCxnSpPr>
          <p:nvPr/>
        </p:nvCxnSpPr>
        <p:spPr>
          <a:xfrm flipV="1">
            <a:off x="2062682" y="4289901"/>
            <a:ext cx="464244" cy="61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010872-C9C1-9F9A-C4D9-1A2F89B0181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062682" y="4909066"/>
            <a:ext cx="399044" cy="11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8E04B7-27C4-A4EC-C868-0B20F89A9D87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062682" y="4909066"/>
            <a:ext cx="27721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E7C91D-DF6C-A872-0061-DE47F1AA1C3E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2893858" y="1466088"/>
            <a:ext cx="458942" cy="37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E63561-FC66-051E-9E28-CCC85DE974DD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2893858" y="1836738"/>
            <a:ext cx="382742" cy="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3194DD-92EC-F168-136E-0AC12505EE48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2870814" y="2380488"/>
            <a:ext cx="494319" cy="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8F83D5-EA9F-AF7A-C3B0-9ADE5735C323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2870814" y="2455902"/>
            <a:ext cx="494319" cy="3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65ED04-62B8-2C3C-301B-0E474332AC76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3060571" y="3079770"/>
            <a:ext cx="368429" cy="13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F3E30B-3C7D-2EE6-02A0-4F660C0F8656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3060571" y="3079770"/>
            <a:ext cx="368429" cy="5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01BB6A-7B4F-49E6-9BEE-D554A2317473}"/>
              </a:ext>
            </a:extLst>
          </p:cNvPr>
          <p:cNvSpPr txBox="1"/>
          <p:nvPr/>
        </p:nvSpPr>
        <p:spPr>
          <a:xfrm>
            <a:off x="3505200" y="381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00873A-7A48-263A-7AD1-FDE61C2E6F2F}"/>
              </a:ext>
            </a:extLst>
          </p:cNvPr>
          <p:cNvSpPr txBox="1"/>
          <p:nvPr/>
        </p:nvSpPr>
        <p:spPr>
          <a:xfrm>
            <a:off x="3505200" y="421664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4D4510-F297-C481-51BF-BC227D67D07B}"/>
              </a:ext>
            </a:extLst>
          </p:cNvPr>
          <p:cNvSpPr txBox="1"/>
          <p:nvPr/>
        </p:nvSpPr>
        <p:spPr>
          <a:xfrm>
            <a:off x="3517533" y="4724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3E1575-1610-7402-8E65-92D98F2A068B}"/>
              </a:ext>
            </a:extLst>
          </p:cNvPr>
          <p:cNvSpPr txBox="1"/>
          <p:nvPr/>
        </p:nvSpPr>
        <p:spPr>
          <a:xfrm>
            <a:off x="3517533" y="51310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0105-3A18-E99D-8BB5-5C0705FC810C}"/>
              </a:ext>
            </a:extLst>
          </p:cNvPr>
          <p:cNvSpPr txBox="1"/>
          <p:nvPr/>
        </p:nvSpPr>
        <p:spPr>
          <a:xfrm>
            <a:off x="3581400" y="55626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427EF-F928-3E2A-9536-678C4A749B53}"/>
              </a:ext>
            </a:extLst>
          </p:cNvPr>
          <p:cNvSpPr txBox="1"/>
          <p:nvPr/>
        </p:nvSpPr>
        <p:spPr>
          <a:xfrm>
            <a:off x="3581400" y="59692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8DF534-B6C1-C0CA-D906-D8586BD97A14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 flipV="1">
            <a:off x="3031112" y="3994666"/>
            <a:ext cx="474088" cy="23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0E54BF-CA48-E634-C77C-B734B3EEB3D3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031112" y="4228852"/>
            <a:ext cx="474088" cy="17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DC48C3-6E63-2811-70B2-6F945872FFF7}"/>
              </a:ext>
            </a:extLst>
          </p:cNvPr>
          <p:cNvCxnSpPr>
            <a:endCxn id="54" idx="1"/>
          </p:cNvCxnSpPr>
          <p:nvPr/>
        </p:nvCxnSpPr>
        <p:spPr>
          <a:xfrm flipV="1">
            <a:off x="3023214" y="4909066"/>
            <a:ext cx="494319" cy="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ADC08D-E98E-BDD7-53AB-9EEA7D2CF74C}"/>
              </a:ext>
            </a:extLst>
          </p:cNvPr>
          <p:cNvCxnSpPr>
            <a:endCxn id="55" idx="1"/>
          </p:cNvCxnSpPr>
          <p:nvPr/>
        </p:nvCxnSpPr>
        <p:spPr>
          <a:xfrm>
            <a:off x="3023214" y="4984480"/>
            <a:ext cx="494319" cy="3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928435-023C-A739-B325-95228367767E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3114470" y="5747266"/>
            <a:ext cx="46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FE0B1B-C9F3-32AF-94AF-0006589AD35C}"/>
              </a:ext>
            </a:extLst>
          </p:cNvPr>
          <p:cNvCxnSpPr>
            <a:cxnSpLocks/>
            <a:stCxn id="17" idx="3"/>
            <a:endCxn id="57" idx="1"/>
          </p:cNvCxnSpPr>
          <p:nvPr/>
        </p:nvCxnSpPr>
        <p:spPr>
          <a:xfrm>
            <a:off x="3114470" y="5747266"/>
            <a:ext cx="466930" cy="4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899FCD-9A88-9AF3-EF10-45B2D7A8600F}"/>
              </a:ext>
            </a:extLst>
          </p:cNvPr>
          <p:cNvSpPr txBox="1"/>
          <p:nvPr/>
        </p:nvSpPr>
        <p:spPr>
          <a:xfrm>
            <a:off x="1182833" y="23311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F1163-D576-68E7-5024-EAC663BE239D}"/>
              </a:ext>
            </a:extLst>
          </p:cNvPr>
          <p:cNvSpPr txBox="1"/>
          <p:nvPr/>
        </p:nvSpPr>
        <p:spPr>
          <a:xfrm>
            <a:off x="1166275" y="44971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5599C-18DC-9324-0498-73EA50CCB903}"/>
              </a:ext>
            </a:extLst>
          </p:cNvPr>
          <p:cNvSpPr txBox="1"/>
          <p:nvPr/>
        </p:nvSpPr>
        <p:spPr>
          <a:xfrm>
            <a:off x="1919624" y="15410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38235-3F49-395B-7508-930B510362FB}"/>
              </a:ext>
            </a:extLst>
          </p:cNvPr>
          <p:cNvSpPr txBox="1"/>
          <p:nvPr/>
        </p:nvSpPr>
        <p:spPr>
          <a:xfrm>
            <a:off x="2156311" y="4653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25CDB5-B2E7-6D27-9A8F-922E9B7C92C2}"/>
              </a:ext>
            </a:extLst>
          </p:cNvPr>
          <p:cNvSpPr txBox="1"/>
          <p:nvPr/>
        </p:nvSpPr>
        <p:spPr>
          <a:xfrm>
            <a:off x="1912900" y="307977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5EE872-D4F1-7B21-B61B-08FBBEA09C2A}"/>
              </a:ext>
            </a:extLst>
          </p:cNvPr>
          <p:cNvSpPr txBox="1"/>
          <p:nvPr/>
        </p:nvSpPr>
        <p:spPr>
          <a:xfrm>
            <a:off x="2042170" y="39705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AF3FB6-53FC-6580-F5FB-25C0BB286344}"/>
              </a:ext>
            </a:extLst>
          </p:cNvPr>
          <p:cNvSpPr txBox="1"/>
          <p:nvPr/>
        </p:nvSpPr>
        <p:spPr>
          <a:xfrm>
            <a:off x="2009570" y="576592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80E04-8AFB-90EF-0717-BE5749C4EFEB}"/>
              </a:ext>
            </a:extLst>
          </p:cNvPr>
          <p:cNvSpPr txBox="1"/>
          <p:nvPr/>
        </p:nvSpPr>
        <p:spPr>
          <a:xfrm>
            <a:off x="2923733" y="11175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D9CA27-C1C0-9AEA-73E5-8A3FAFFD817E}"/>
              </a:ext>
            </a:extLst>
          </p:cNvPr>
          <p:cNvSpPr txBox="1"/>
          <p:nvPr/>
        </p:nvSpPr>
        <p:spPr>
          <a:xfrm>
            <a:off x="2919210" y="18553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67C33F-2457-30F4-6BD3-B58600CE55E1}"/>
              </a:ext>
            </a:extLst>
          </p:cNvPr>
          <p:cNvSpPr txBox="1"/>
          <p:nvPr/>
        </p:nvSpPr>
        <p:spPr>
          <a:xfrm>
            <a:off x="2653901" y="21442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F649D8-3F9A-E0E7-9447-1BBF30656DC3}"/>
              </a:ext>
            </a:extLst>
          </p:cNvPr>
          <p:cNvSpPr txBox="1"/>
          <p:nvPr/>
        </p:nvSpPr>
        <p:spPr>
          <a:xfrm>
            <a:off x="2994705" y="28357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42F26B-4894-0608-BA9C-8D6FB025FAFB}"/>
              </a:ext>
            </a:extLst>
          </p:cNvPr>
          <p:cNvSpPr txBox="1"/>
          <p:nvPr/>
        </p:nvSpPr>
        <p:spPr>
          <a:xfrm>
            <a:off x="2834224" y="33752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A6AC93-BC4B-8F56-B3AA-6BA970EC0699}"/>
              </a:ext>
            </a:extLst>
          </p:cNvPr>
          <p:cNvSpPr txBox="1"/>
          <p:nvPr/>
        </p:nvSpPr>
        <p:spPr>
          <a:xfrm>
            <a:off x="2927321" y="38118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72ED0-E15B-5F55-B1BA-F649460B9250}"/>
              </a:ext>
            </a:extLst>
          </p:cNvPr>
          <p:cNvSpPr txBox="1"/>
          <p:nvPr/>
        </p:nvSpPr>
        <p:spPr>
          <a:xfrm>
            <a:off x="2965564" y="43196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638DBD-9808-C4A0-5C07-CF2406AF8A9F}"/>
              </a:ext>
            </a:extLst>
          </p:cNvPr>
          <p:cNvSpPr txBox="1"/>
          <p:nvPr/>
        </p:nvSpPr>
        <p:spPr>
          <a:xfrm>
            <a:off x="3031112" y="51794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E535AE-D74C-1124-D56B-D99FA5A71976}"/>
              </a:ext>
            </a:extLst>
          </p:cNvPr>
          <p:cNvSpPr txBox="1"/>
          <p:nvPr/>
        </p:nvSpPr>
        <p:spPr>
          <a:xfrm>
            <a:off x="3023966" y="46243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6787E6-A5CF-A3F4-8E21-4F36952A026E}"/>
              </a:ext>
            </a:extLst>
          </p:cNvPr>
          <p:cNvSpPr txBox="1"/>
          <p:nvPr/>
        </p:nvSpPr>
        <p:spPr>
          <a:xfrm>
            <a:off x="3076133" y="5479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04C70-124E-EA12-BEF0-00A1B366ADD3}"/>
              </a:ext>
            </a:extLst>
          </p:cNvPr>
          <p:cNvSpPr txBox="1"/>
          <p:nvPr/>
        </p:nvSpPr>
        <p:spPr>
          <a:xfrm>
            <a:off x="3171843" y="61218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5B00E65-DAEC-42C4-B0BB-A6B8816BF398}"/>
              </a:ext>
            </a:extLst>
          </p:cNvPr>
          <p:cNvSpPr/>
          <p:nvPr/>
        </p:nvSpPr>
        <p:spPr>
          <a:xfrm>
            <a:off x="987552" y="2231136"/>
            <a:ext cx="3483864" cy="1133856"/>
          </a:xfrm>
          <a:custGeom>
            <a:avLst/>
            <a:gdLst>
              <a:gd name="connsiteX0" fmla="*/ 0 w 3483864"/>
              <a:gd name="connsiteY0" fmla="*/ 1133856 h 1133856"/>
              <a:gd name="connsiteX1" fmla="*/ 100584 w 3483864"/>
              <a:gd name="connsiteY1" fmla="*/ 1042416 h 1133856"/>
              <a:gd name="connsiteX2" fmla="*/ 228600 w 3483864"/>
              <a:gd name="connsiteY2" fmla="*/ 932688 h 1133856"/>
              <a:gd name="connsiteX3" fmla="*/ 292608 w 3483864"/>
              <a:gd name="connsiteY3" fmla="*/ 877824 h 1133856"/>
              <a:gd name="connsiteX4" fmla="*/ 384048 w 3483864"/>
              <a:gd name="connsiteY4" fmla="*/ 795528 h 1133856"/>
              <a:gd name="connsiteX5" fmla="*/ 512064 w 3483864"/>
              <a:gd name="connsiteY5" fmla="*/ 649224 h 1133856"/>
              <a:gd name="connsiteX6" fmla="*/ 603504 w 3483864"/>
              <a:gd name="connsiteY6" fmla="*/ 521208 h 1133856"/>
              <a:gd name="connsiteX7" fmla="*/ 630936 w 3483864"/>
              <a:gd name="connsiteY7" fmla="*/ 475488 h 1133856"/>
              <a:gd name="connsiteX8" fmla="*/ 676656 w 3483864"/>
              <a:gd name="connsiteY8" fmla="*/ 384048 h 1133856"/>
              <a:gd name="connsiteX9" fmla="*/ 704088 w 3483864"/>
              <a:gd name="connsiteY9" fmla="*/ 329184 h 1133856"/>
              <a:gd name="connsiteX10" fmla="*/ 722376 w 3483864"/>
              <a:gd name="connsiteY10" fmla="*/ 283464 h 1133856"/>
              <a:gd name="connsiteX11" fmla="*/ 731520 w 3483864"/>
              <a:gd name="connsiteY11" fmla="*/ 256032 h 1133856"/>
              <a:gd name="connsiteX12" fmla="*/ 749808 w 3483864"/>
              <a:gd name="connsiteY12" fmla="*/ 228600 h 1133856"/>
              <a:gd name="connsiteX13" fmla="*/ 758952 w 3483864"/>
              <a:gd name="connsiteY13" fmla="*/ 201168 h 1133856"/>
              <a:gd name="connsiteX14" fmla="*/ 777240 w 3483864"/>
              <a:gd name="connsiteY14" fmla="*/ 173736 h 1133856"/>
              <a:gd name="connsiteX15" fmla="*/ 786384 w 3483864"/>
              <a:gd name="connsiteY15" fmla="*/ 146304 h 1133856"/>
              <a:gd name="connsiteX16" fmla="*/ 804672 w 3483864"/>
              <a:gd name="connsiteY16" fmla="*/ 118872 h 1133856"/>
              <a:gd name="connsiteX17" fmla="*/ 813816 w 3483864"/>
              <a:gd name="connsiteY17" fmla="*/ 91440 h 1133856"/>
              <a:gd name="connsiteX18" fmla="*/ 914400 w 3483864"/>
              <a:gd name="connsiteY18" fmla="*/ 9144 h 1133856"/>
              <a:gd name="connsiteX19" fmla="*/ 950976 w 3483864"/>
              <a:gd name="connsiteY19" fmla="*/ 0 h 1133856"/>
              <a:gd name="connsiteX20" fmla="*/ 1261872 w 3483864"/>
              <a:gd name="connsiteY20" fmla="*/ 18288 h 1133856"/>
              <a:gd name="connsiteX21" fmla="*/ 1325880 w 3483864"/>
              <a:gd name="connsiteY21" fmla="*/ 27432 h 1133856"/>
              <a:gd name="connsiteX22" fmla="*/ 1417320 w 3483864"/>
              <a:gd name="connsiteY22" fmla="*/ 45720 h 1133856"/>
              <a:gd name="connsiteX23" fmla="*/ 1819656 w 3483864"/>
              <a:gd name="connsiteY23" fmla="*/ 64008 h 1133856"/>
              <a:gd name="connsiteX24" fmla="*/ 2286000 w 3483864"/>
              <a:gd name="connsiteY24" fmla="*/ 54864 h 1133856"/>
              <a:gd name="connsiteX25" fmla="*/ 2340864 w 3483864"/>
              <a:gd name="connsiteY25" fmla="*/ 45720 h 1133856"/>
              <a:gd name="connsiteX26" fmla="*/ 2441448 w 3483864"/>
              <a:gd name="connsiteY26" fmla="*/ 36576 h 1133856"/>
              <a:gd name="connsiteX27" fmla="*/ 2523744 w 3483864"/>
              <a:gd name="connsiteY27" fmla="*/ 27432 h 1133856"/>
              <a:gd name="connsiteX28" fmla="*/ 2578608 w 3483864"/>
              <a:gd name="connsiteY28" fmla="*/ 18288 h 1133856"/>
              <a:gd name="connsiteX29" fmla="*/ 2715768 w 3483864"/>
              <a:gd name="connsiteY29" fmla="*/ 9144 h 1133856"/>
              <a:gd name="connsiteX30" fmla="*/ 3136392 w 3483864"/>
              <a:gd name="connsiteY30" fmla="*/ 18288 h 1133856"/>
              <a:gd name="connsiteX31" fmla="*/ 3483864 w 3483864"/>
              <a:gd name="connsiteY31" fmla="*/ 2743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83864" h="1133856">
                <a:moveTo>
                  <a:pt x="0" y="1133856"/>
                </a:moveTo>
                <a:cubicBezTo>
                  <a:pt x="51237" y="1048460"/>
                  <a:pt x="-2219" y="1121854"/>
                  <a:pt x="100584" y="1042416"/>
                </a:cubicBezTo>
                <a:cubicBezTo>
                  <a:pt x="145056" y="1008051"/>
                  <a:pt x="185928" y="969264"/>
                  <a:pt x="228600" y="932688"/>
                </a:cubicBezTo>
                <a:cubicBezTo>
                  <a:pt x="249936" y="914400"/>
                  <a:pt x="271537" y="896416"/>
                  <a:pt x="292608" y="877824"/>
                </a:cubicBezTo>
                <a:cubicBezTo>
                  <a:pt x="323356" y="850693"/>
                  <a:pt x="357045" y="826389"/>
                  <a:pt x="384048" y="795528"/>
                </a:cubicBezTo>
                <a:cubicBezTo>
                  <a:pt x="426720" y="746760"/>
                  <a:pt x="473183" y="701065"/>
                  <a:pt x="512064" y="649224"/>
                </a:cubicBezTo>
                <a:cubicBezTo>
                  <a:pt x="557865" y="588156"/>
                  <a:pt x="566066" y="580040"/>
                  <a:pt x="603504" y="521208"/>
                </a:cubicBezTo>
                <a:cubicBezTo>
                  <a:pt x="613046" y="506214"/>
                  <a:pt x="622572" y="491170"/>
                  <a:pt x="630936" y="475488"/>
                </a:cubicBezTo>
                <a:cubicBezTo>
                  <a:pt x="646973" y="445419"/>
                  <a:pt x="661416" y="414528"/>
                  <a:pt x="676656" y="384048"/>
                </a:cubicBezTo>
                <a:cubicBezTo>
                  <a:pt x="685800" y="365760"/>
                  <a:pt x="696494" y="348168"/>
                  <a:pt x="704088" y="329184"/>
                </a:cubicBezTo>
                <a:cubicBezTo>
                  <a:pt x="710184" y="313944"/>
                  <a:pt x="716613" y="298833"/>
                  <a:pt x="722376" y="283464"/>
                </a:cubicBezTo>
                <a:cubicBezTo>
                  <a:pt x="725760" y="274439"/>
                  <a:pt x="727209" y="264653"/>
                  <a:pt x="731520" y="256032"/>
                </a:cubicBezTo>
                <a:cubicBezTo>
                  <a:pt x="736435" y="246202"/>
                  <a:pt x="744893" y="238430"/>
                  <a:pt x="749808" y="228600"/>
                </a:cubicBezTo>
                <a:cubicBezTo>
                  <a:pt x="754119" y="219979"/>
                  <a:pt x="754641" y="209789"/>
                  <a:pt x="758952" y="201168"/>
                </a:cubicBezTo>
                <a:cubicBezTo>
                  <a:pt x="763867" y="191338"/>
                  <a:pt x="772325" y="183566"/>
                  <a:pt x="777240" y="173736"/>
                </a:cubicBezTo>
                <a:cubicBezTo>
                  <a:pt x="781551" y="165115"/>
                  <a:pt x="782073" y="154925"/>
                  <a:pt x="786384" y="146304"/>
                </a:cubicBezTo>
                <a:cubicBezTo>
                  <a:pt x="791299" y="136474"/>
                  <a:pt x="799757" y="128702"/>
                  <a:pt x="804672" y="118872"/>
                </a:cubicBezTo>
                <a:cubicBezTo>
                  <a:pt x="808983" y="110251"/>
                  <a:pt x="807795" y="98966"/>
                  <a:pt x="813816" y="91440"/>
                </a:cubicBezTo>
                <a:cubicBezTo>
                  <a:pt x="846320" y="50810"/>
                  <a:pt x="869422" y="26011"/>
                  <a:pt x="914400" y="9144"/>
                </a:cubicBezTo>
                <a:cubicBezTo>
                  <a:pt x="926167" y="4731"/>
                  <a:pt x="938784" y="3048"/>
                  <a:pt x="950976" y="0"/>
                </a:cubicBezTo>
                <a:cubicBezTo>
                  <a:pt x="1109833" y="6619"/>
                  <a:pt x="1135738" y="3449"/>
                  <a:pt x="1261872" y="18288"/>
                </a:cubicBezTo>
                <a:cubicBezTo>
                  <a:pt x="1283277" y="20806"/>
                  <a:pt x="1304655" y="23686"/>
                  <a:pt x="1325880" y="27432"/>
                </a:cubicBezTo>
                <a:cubicBezTo>
                  <a:pt x="1356491" y="32834"/>
                  <a:pt x="1386476" y="41865"/>
                  <a:pt x="1417320" y="45720"/>
                </a:cubicBezTo>
                <a:cubicBezTo>
                  <a:pt x="1508447" y="57111"/>
                  <a:pt x="1776635" y="62574"/>
                  <a:pt x="1819656" y="64008"/>
                </a:cubicBezTo>
                <a:lnTo>
                  <a:pt x="2286000" y="54864"/>
                </a:lnTo>
                <a:cubicBezTo>
                  <a:pt x="2304529" y="54214"/>
                  <a:pt x="2322451" y="47886"/>
                  <a:pt x="2340864" y="45720"/>
                </a:cubicBezTo>
                <a:cubicBezTo>
                  <a:pt x="2374300" y="41786"/>
                  <a:pt x="2407949" y="39926"/>
                  <a:pt x="2441448" y="36576"/>
                </a:cubicBezTo>
                <a:cubicBezTo>
                  <a:pt x="2468912" y="33830"/>
                  <a:pt x="2496385" y="31080"/>
                  <a:pt x="2523744" y="27432"/>
                </a:cubicBezTo>
                <a:cubicBezTo>
                  <a:pt x="2542122" y="24982"/>
                  <a:pt x="2560151" y="20046"/>
                  <a:pt x="2578608" y="18288"/>
                </a:cubicBezTo>
                <a:cubicBezTo>
                  <a:pt x="2624223" y="13944"/>
                  <a:pt x="2670048" y="12192"/>
                  <a:pt x="2715768" y="9144"/>
                </a:cubicBezTo>
                <a:lnTo>
                  <a:pt x="3136392" y="18288"/>
                </a:lnTo>
                <a:cubicBezTo>
                  <a:pt x="3517225" y="29016"/>
                  <a:pt x="3230205" y="27432"/>
                  <a:pt x="3483864" y="274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35C244-1C34-8545-7255-12B9860AC7EE}"/>
              </a:ext>
            </a:extLst>
          </p:cNvPr>
          <p:cNvSpPr txBox="1"/>
          <p:nvPr/>
        </p:nvSpPr>
        <p:spPr>
          <a:xfrm>
            <a:off x="4509051" y="204647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Optimal sequence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BC3FE2-F698-FA20-1289-168593A43940}"/>
              </a:ext>
            </a:extLst>
          </p:cNvPr>
          <p:cNvSpPr txBox="1"/>
          <p:nvPr/>
        </p:nvSpPr>
        <p:spPr>
          <a:xfrm>
            <a:off x="558642" y="636903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Beam width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3569-F463-2B46-1460-59A29688173C}"/>
              </a:ext>
            </a:extLst>
          </p:cNvPr>
          <p:cNvSpPr txBox="1"/>
          <p:nvPr/>
        </p:nvSpPr>
        <p:spPr>
          <a:xfrm>
            <a:off x="2040177" y="24188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A6C2-06C0-E7DF-D646-93C3056F3430}"/>
              </a:ext>
            </a:extLst>
          </p:cNvPr>
          <p:cNvSpPr txBox="1"/>
          <p:nvPr/>
        </p:nvSpPr>
        <p:spPr>
          <a:xfrm>
            <a:off x="2729484" y="25073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8811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/>
          <p:nvPr/>
        </p:nvSpPr>
        <p:spPr>
          <a:xfrm>
            <a:off x="298279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4" name="Shape 1584"/>
          <p:cNvSpPr/>
          <p:nvPr/>
        </p:nvSpPr>
        <p:spPr>
          <a:xfrm>
            <a:off x="3504960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5" name="Shape 1585"/>
          <p:cNvSpPr/>
          <p:nvPr/>
        </p:nvSpPr>
        <p:spPr>
          <a:xfrm>
            <a:off x="2436051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6" name="Shape 1586"/>
          <p:cNvSpPr/>
          <p:nvPr/>
        </p:nvSpPr>
        <p:spPr>
          <a:xfrm>
            <a:off x="1367150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7" name="Shape 1587"/>
          <p:cNvSpPr/>
          <p:nvPr/>
        </p:nvSpPr>
        <p:spPr>
          <a:xfrm>
            <a:off x="4573879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8" name="Shape 1588"/>
          <p:cNvSpPr/>
          <p:nvPr/>
        </p:nvSpPr>
        <p:spPr>
          <a:xfrm>
            <a:off x="7780554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89" name="Shape 1589"/>
          <p:cNvSpPr/>
          <p:nvPr/>
        </p:nvSpPr>
        <p:spPr>
          <a:xfrm>
            <a:off x="6711671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0" name="Shape 1590"/>
          <p:cNvSpPr/>
          <p:nvPr/>
        </p:nvSpPr>
        <p:spPr>
          <a:xfrm>
            <a:off x="5642755" y="2939019"/>
            <a:ext cx="685499" cy="4359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1" name="Shape 1591"/>
          <p:cNvSpPr/>
          <p:nvPr/>
        </p:nvSpPr>
        <p:spPr>
          <a:xfrm>
            <a:off x="298279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504960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3" name="Shape 1593"/>
          <p:cNvSpPr/>
          <p:nvPr/>
        </p:nvSpPr>
        <p:spPr>
          <a:xfrm>
            <a:off x="2436051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4" name="Shape 1594"/>
          <p:cNvSpPr/>
          <p:nvPr/>
        </p:nvSpPr>
        <p:spPr>
          <a:xfrm>
            <a:off x="1367150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5" name="Shape 1595"/>
          <p:cNvSpPr/>
          <p:nvPr/>
        </p:nvSpPr>
        <p:spPr>
          <a:xfrm>
            <a:off x="4573879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6" name="Shape 1596"/>
          <p:cNvSpPr/>
          <p:nvPr/>
        </p:nvSpPr>
        <p:spPr>
          <a:xfrm>
            <a:off x="7780554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7" name="Shape 1597"/>
          <p:cNvSpPr/>
          <p:nvPr/>
        </p:nvSpPr>
        <p:spPr>
          <a:xfrm>
            <a:off x="6711671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8" name="Shape 1598"/>
          <p:cNvSpPr/>
          <p:nvPr/>
        </p:nvSpPr>
        <p:spPr>
          <a:xfrm>
            <a:off x="5642755" y="4034469"/>
            <a:ext cx="685499" cy="435999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1599" name="Shape 1599"/>
          <p:cNvSpPr/>
          <p:nvPr/>
        </p:nvSpPr>
        <p:spPr>
          <a:xfrm>
            <a:off x="298250" y="1546853"/>
            <a:ext cx="685500" cy="998433"/>
          </a:xfrm>
          <a:prstGeom prst="flowChartManualOperation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0" name="Shape 1600"/>
          <p:cNvSpPr txBox="1"/>
          <p:nvPr/>
        </p:nvSpPr>
        <p:spPr>
          <a:xfrm>
            <a:off x="298279" y="1546900"/>
            <a:ext cx="685499" cy="34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CNN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367150" y="1546853"/>
            <a:ext cx="685500" cy="998433"/>
          </a:xfrm>
          <a:prstGeom prst="flowChartManualOperation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2" name="Shape 1602"/>
          <p:cNvSpPr txBox="1"/>
          <p:nvPr/>
        </p:nvSpPr>
        <p:spPr>
          <a:xfrm>
            <a:off x="1367150" y="1546900"/>
            <a:ext cx="685499" cy="34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CNN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436050" y="1546853"/>
            <a:ext cx="685500" cy="998433"/>
          </a:xfrm>
          <a:prstGeom prst="flowChartManualOperation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4" name="Shape 1604"/>
          <p:cNvSpPr txBox="1"/>
          <p:nvPr/>
        </p:nvSpPr>
        <p:spPr>
          <a:xfrm>
            <a:off x="2436051" y="1546900"/>
            <a:ext cx="685499" cy="34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CNN</a:t>
            </a:r>
          </a:p>
        </p:txBody>
      </p:sp>
      <p:sp>
        <p:nvSpPr>
          <p:cNvPr id="1605" name="Shape 1605"/>
          <p:cNvSpPr/>
          <p:nvPr/>
        </p:nvSpPr>
        <p:spPr>
          <a:xfrm>
            <a:off x="3504950" y="1546853"/>
            <a:ext cx="685500" cy="998433"/>
          </a:xfrm>
          <a:prstGeom prst="flowChartManualOperation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6" name="Shape 1606"/>
          <p:cNvSpPr txBox="1"/>
          <p:nvPr/>
        </p:nvSpPr>
        <p:spPr>
          <a:xfrm>
            <a:off x="3504960" y="1546900"/>
            <a:ext cx="685499" cy="34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CNN</a:t>
            </a:r>
          </a:p>
        </p:txBody>
      </p:sp>
      <p:pic>
        <p:nvPicPr>
          <p:cNvPr id="1607" name="Shape 16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26657" y="462635"/>
            <a:ext cx="828675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Shape 160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364463" y="462635"/>
            <a:ext cx="828675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Shape 1609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433359" y="462635"/>
            <a:ext cx="828675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Shape 1610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295562" y="462635"/>
            <a:ext cx="8286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Shape 1611"/>
          <p:cNvSpPr txBox="1"/>
          <p:nvPr/>
        </p:nvSpPr>
        <p:spPr>
          <a:xfrm>
            <a:off x="4744429" y="4951219"/>
            <a:ext cx="3443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1612" name="Shape 1612"/>
          <p:cNvSpPr txBox="1"/>
          <p:nvPr/>
        </p:nvSpPr>
        <p:spPr>
          <a:xfrm>
            <a:off x="5661055" y="4951219"/>
            <a:ext cx="6488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man</a:t>
            </a:r>
          </a:p>
        </p:txBody>
      </p:sp>
      <p:sp>
        <p:nvSpPr>
          <p:cNvPr id="1613" name="Shape 1613"/>
          <p:cNvSpPr txBox="1"/>
          <p:nvPr/>
        </p:nvSpPr>
        <p:spPr>
          <a:xfrm>
            <a:off x="6882221" y="4951219"/>
            <a:ext cx="3443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</a:t>
            </a:r>
          </a:p>
        </p:txBody>
      </p:sp>
      <p:sp>
        <p:nvSpPr>
          <p:cNvPr id="1614" name="Shape 1614"/>
          <p:cNvSpPr txBox="1"/>
          <p:nvPr/>
        </p:nvSpPr>
        <p:spPr>
          <a:xfrm>
            <a:off x="7709004" y="4951219"/>
            <a:ext cx="8285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talking</a:t>
            </a:r>
          </a:p>
        </p:txBody>
      </p:sp>
      <p:sp>
        <p:nvSpPr>
          <p:cNvPr id="1615" name="Shape 1615"/>
          <p:cNvSpPr txBox="1"/>
          <p:nvPr/>
        </p:nvSpPr>
        <p:spPr>
          <a:xfrm>
            <a:off x="8466066" y="3450086"/>
            <a:ext cx="6488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...</a:t>
            </a:r>
          </a:p>
        </p:txBody>
      </p:sp>
      <p:cxnSp>
        <p:nvCxnSpPr>
          <p:cNvPr id="1616" name="Shape 1616"/>
          <p:cNvCxnSpPr>
            <a:stCxn id="1607" idx="2"/>
            <a:endCxn id="1600" idx="0"/>
          </p:cNvCxnSpPr>
          <p:nvPr/>
        </p:nvCxnSpPr>
        <p:spPr>
          <a:xfrm>
            <a:off x="640987" y="1288133"/>
            <a:ext cx="0" cy="2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7" name="Shape 1617"/>
          <p:cNvCxnSpPr>
            <a:stCxn id="1599" idx="2"/>
            <a:endCxn id="1583" idx="0"/>
          </p:cNvCxnSpPr>
          <p:nvPr/>
        </p:nvCxnSpPr>
        <p:spPr>
          <a:xfrm>
            <a:off x="641000" y="2545267"/>
            <a:ext cx="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8" name="Shape 1618"/>
          <p:cNvCxnSpPr>
            <a:stCxn id="1583" idx="2"/>
            <a:endCxn id="1591" idx="0"/>
          </p:cNvCxnSpPr>
          <p:nvPr/>
        </p:nvCxnSpPr>
        <p:spPr>
          <a:xfrm>
            <a:off x="6409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9" name="Shape 1619"/>
          <p:cNvCxnSpPr>
            <a:stCxn id="1601" idx="2"/>
            <a:endCxn id="1586" idx="0"/>
          </p:cNvCxnSpPr>
          <p:nvPr/>
        </p:nvCxnSpPr>
        <p:spPr>
          <a:xfrm>
            <a:off x="1709900" y="2545267"/>
            <a:ext cx="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0" name="Shape 1620"/>
          <p:cNvCxnSpPr/>
          <p:nvPr/>
        </p:nvCxnSpPr>
        <p:spPr>
          <a:xfrm>
            <a:off x="1709862" y="1288153"/>
            <a:ext cx="0" cy="2587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1" name="Shape 1621"/>
          <p:cNvCxnSpPr>
            <a:stCxn id="1608" idx="2"/>
            <a:endCxn id="1604" idx="0"/>
          </p:cNvCxnSpPr>
          <p:nvPr/>
        </p:nvCxnSpPr>
        <p:spPr>
          <a:xfrm>
            <a:off x="2778787" y="1288133"/>
            <a:ext cx="0" cy="2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2" name="Shape 1622"/>
          <p:cNvCxnSpPr>
            <a:stCxn id="1603" idx="2"/>
            <a:endCxn id="1585" idx="0"/>
          </p:cNvCxnSpPr>
          <p:nvPr/>
        </p:nvCxnSpPr>
        <p:spPr>
          <a:xfrm>
            <a:off x="2778800" y="2545267"/>
            <a:ext cx="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3" name="Shape 1623"/>
          <p:cNvCxnSpPr>
            <a:stCxn id="1609" idx="2"/>
            <a:endCxn id="1606" idx="0"/>
          </p:cNvCxnSpPr>
          <p:nvPr/>
        </p:nvCxnSpPr>
        <p:spPr>
          <a:xfrm>
            <a:off x="3847687" y="1288133"/>
            <a:ext cx="0" cy="2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4" name="Shape 1624"/>
          <p:cNvCxnSpPr>
            <a:stCxn id="1605" idx="2"/>
            <a:endCxn id="1584" idx="0"/>
          </p:cNvCxnSpPr>
          <p:nvPr/>
        </p:nvCxnSpPr>
        <p:spPr>
          <a:xfrm>
            <a:off x="3847700" y="2545267"/>
            <a:ext cx="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5" name="Shape 1625"/>
          <p:cNvCxnSpPr>
            <a:stCxn id="1586" idx="2"/>
            <a:endCxn id="1594" idx="0"/>
          </p:cNvCxnSpPr>
          <p:nvPr/>
        </p:nvCxnSpPr>
        <p:spPr>
          <a:xfrm>
            <a:off x="17098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6" name="Shape 1626"/>
          <p:cNvCxnSpPr>
            <a:stCxn id="1585" idx="2"/>
            <a:endCxn id="1593" idx="0"/>
          </p:cNvCxnSpPr>
          <p:nvPr/>
        </p:nvCxnSpPr>
        <p:spPr>
          <a:xfrm>
            <a:off x="27787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7" name="Shape 1627"/>
          <p:cNvCxnSpPr>
            <a:stCxn id="1584" idx="2"/>
            <a:endCxn id="1592" idx="0"/>
          </p:cNvCxnSpPr>
          <p:nvPr/>
        </p:nvCxnSpPr>
        <p:spPr>
          <a:xfrm>
            <a:off x="38476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8" name="Shape 1628"/>
          <p:cNvCxnSpPr>
            <a:stCxn id="1583" idx="3"/>
            <a:endCxn id="1586" idx="1"/>
          </p:cNvCxnSpPr>
          <p:nvPr/>
        </p:nvCxnSpPr>
        <p:spPr>
          <a:xfrm>
            <a:off x="9837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9" name="Shape 1629"/>
          <p:cNvCxnSpPr>
            <a:stCxn id="1586" idx="3"/>
            <a:endCxn id="1585" idx="1"/>
          </p:cNvCxnSpPr>
          <p:nvPr/>
        </p:nvCxnSpPr>
        <p:spPr>
          <a:xfrm>
            <a:off x="20526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0" name="Shape 1630"/>
          <p:cNvCxnSpPr>
            <a:stCxn id="1585" idx="3"/>
            <a:endCxn id="1584" idx="1"/>
          </p:cNvCxnSpPr>
          <p:nvPr/>
        </p:nvCxnSpPr>
        <p:spPr>
          <a:xfrm>
            <a:off x="31215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1" name="Shape 1631"/>
          <p:cNvCxnSpPr>
            <a:stCxn id="1591" idx="3"/>
            <a:endCxn id="1594" idx="1"/>
          </p:cNvCxnSpPr>
          <p:nvPr/>
        </p:nvCxnSpPr>
        <p:spPr>
          <a:xfrm>
            <a:off x="9837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2" name="Shape 1632"/>
          <p:cNvCxnSpPr>
            <a:stCxn id="1594" idx="3"/>
            <a:endCxn id="1593" idx="1"/>
          </p:cNvCxnSpPr>
          <p:nvPr/>
        </p:nvCxnSpPr>
        <p:spPr>
          <a:xfrm>
            <a:off x="20526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3" name="Shape 1633"/>
          <p:cNvCxnSpPr>
            <a:stCxn id="1593" idx="3"/>
            <a:endCxn id="1592" idx="1"/>
          </p:cNvCxnSpPr>
          <p:nvPr/>
        </p:nvCxnSpPr>
        <p:spPr>
          <a:xfrm>
            <a:off x="31215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4" name="Shape 1634"/>
          <p:cNvCxnSpPr>
            <a:stCxn id="1592" idx="3"/>
            <a:endCxn id="1595" idx="1"/>
          </p:cNvCxnSpPr>
          <p:nvPr/>
        </p:nvCxnSpPr>
        <p:spPr>
          <a:xfrm>
            <a:off x="41904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5" name="Shape 1635"/>
          <p:cNvCxnSpPr>
            <a:stCxn id="1584" idx="3"/>
            <a:endCxn id="1587" idx="1"/>
          </p:cNvCxnSpPr>
          <p:nvPr/>
        </p:nvCxnSpPr>
        <p:spPr>
          <a:xfrm>
            <a:off x="41904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6" name="Shape 1636"/>
          <p:cNvCxnSpPr>
            <a:stCxn id="1587" idx="2"/>
            <a:endCxn id="1595" idx="0"/>
          </p:cNvCxnSpPr>
          <p:nvPr/>
        </p:nvCxnSpPr>
        <p:spPr>
          <a:xfrm>
            <a:off x="49165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7" name="Shape 1637"/>
          <p:cNvCxnSpPr>
            <a:stCxn id="1590" idx="2"/>
            <a:endCxn id="1598" idx="0"/>
          </p:cNvCxnSpPr>
          <p:nvPr/>
        </p:nvCxnSpPr>
        <p:spPr>
          <a:xfrm>
            <a:off x="59854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8" name="Shape 1638"/>
          <p:cNvCxnSpPr>
            <a:stCxn id="1587" idx="3"/>
            <a:endCxn id="1590" idx="1"/>
          </p:cNvCxnSpPr>
          <p:nvPr/>
        </p:nvCxnSpPr>
        <p:spPr>
          <a:xfrm>
            <a:off x="52593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9" name="Shape 1639"/>
          <p:cNvCxnSpPr>
            <a:stCxn id="1595" idx="3"/>
            <a:endCxn id="1598" idx="1"/>
          </p:cNvCxnSpPr>
          <p:nvPr/>
        </p:nvCxnSpPr>
        <p:spPr>
          <a:xfrm>
            <a:off x="52593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0" name="Shape 1640"/>
          <p:cNvCxnSpPr>
            <a:stCxn id="1590" idx="3"/>
            <a:endCxn id="1589" idx="1"/>
          </p:cNvCxnSpPr>
          <p:nvPr/>
        </p:nvCxnSpPr>
        <p:spPr>
          <a:xfrm>
            <a:off x="6328250" y="3156999"/>
            <a:ext cx="383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1" name="Shape 1641"/>
          <p:cNvCxnSpPr>
            <a:stCxn id="1598" idx="3"/>
            <a:endCxn id="1597" idx="1"/>
          </p:cNvCxnSpPr>
          <p:nvPr/>
        </p:nvCxnSpPr>
        <p:spPr>
          <a:xfrm>
            <a:off x="6328250" y="4252449"/>
            <a:ext cx="3833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2" name="Shape 1642"/>
          <p:cNvCxnSpPr>
            <a:stCxn id="1589" idx="3"/>
            <a:endCxn id="1588" idx="1"/>
          </p:cNvCxnSpPr>
          <p:nvPr/>
        </p:nvCxnSpPr>
        <p:spPr>
          <a:xfrm>
            <a:off x="7397149" y="315699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3" name="Shape 1643"/>
          <p:cNvCxnSpPr>
            <a:stCxn id="1597" idx="3"/>
            <a:endCxn id="1596" idx="1"/>
          </p:cNvCxnSpPr>
          <p:nvPr/>
        </p:nvCxnSpPr>
        <p:spPr>
          <a:xfrm>
            <a:off x="7397149" y="4252449"/>
            <a:ext cx="38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4" name="Shape 1644"/>
          <p:cNvCxnSpPr>
            <a:stCxn id="1588" idx="2"/>
            <a:endCxn id="1596" idx="0"/>
          </p:cNvCxnSpPr>
          <p:nvPr/>
        </p:nvCxnSpPr>
        <p:spPr>
          <a:xfrm>
            <a:off x="81232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5" name="Shape 1645"/>
          <p:cNvCxnSpPr>
            <a:stCxn id="1589" idx="2"/>
            <a:endCxn id="1597" idx="0"/>
          </p:cNvCxnSpPr>
          <p:nvPr/>
        </p:nvCxnSpPr>
        <p:spPr>
          <a:xfrm>
            <a:off x="7054399" y="3374999"/>
            <a:ext cx="0" cy="6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6" name="Shape 1646"/>
          <p:cNvCxnSpPr>
            <a:stCxn id="1595" idx="2"/>
            <a:endCxn id="1611" idx="0"/>
          </p:cNvCxnSpPr>
          <p:nvPr/>
        </p:nvCxnSpPr>
        <p:spPr>
          <a:xfrm>
            <a:off x="4916599" y="4470449"/>
            <a:ext cx="0" cy="4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7" name="Shape 1647"/>
          <p:cNvCxnSpPr>
            <a:stCxn id="1598" idx="2"/>
            <a:endCxn id="1612" idx="0"/>
          </p:cNvCxnSpPr>
          <p:nvPr/>
        </p:nvCxnSpPr>
        <p:spPr>
          <a:xfrm>
            <a:off x="5985499" y="4470449"/>
            <a:ext cx="0" cy="4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8" name="Shape 1648"/>
          <p:cNvCxnSpPr>
            <a:stCxn id="1597" idx="2"/>
            <a:endCxn id="1613" idx="0"/>
          </p:cNvCxnSpPr>
          <p:nvPr/>
        </p:nvCxnSpPr>
        <p:spPr>
          <a:xfrm>
            <a:off x="7054399" y="4470449"/>
            <a:ext cx="0" cy="4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9" name="Shape 1649"/>
          <p:cNvCxnSpPr>
            <a:stCxn id="1596" idx="2"/>
            <a:endCxn id="1614" idx="0"/>
          </p:cNvCxnSpPr>
          <p:nvPr/>
        </p:nvCxnSpPr>
        <p:spPr>
          <a:xfrm>
            <a:off x="8123299" y="4470449"/>
            <a:ext cx="0" cy="4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50" name="Shape 1650"/>
          <p:cNvSpPr txBox="1"/>
          <p:nvPr/>
        </p:nvSpPr>
        <p:spPr>
          <a:xfrm>
            <a:off x="8466066" y="4951219"/>
            <a:ext cx="648899" cy="4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651" name="Shape 1651"/>
          <p:cNvSpPr/>
          <p:nvPr/>
        </p:nvSpPr>
        <p:spPr>
          <a:xfrm rot="5400000">
            <a:off x="2068150" y="3050119"/>
            <a:ext cx="352400" cy="3941399"/>
          </a:xfrm>
          <a:prstGeom prst="rightBrace">
            <a:avLst>
              <a:gd name="adj1" fmla="val 8333"/>
              <a:gd name="adj2" fmla="val 49771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52" name="Shape 1652"/>
          <p:cNvSpPr txBox="1"/>
          <p:nvPr/>
        </p:nvSpPr>
        <p:spPr>
          <a:xfrm>
            <a:off x="1575725" y="5085333"/>
            <a:ext cx="1428000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Encoding stage</a:t>
            </a:r>
          </a:p>
        </p:txBody>
      </p:sp>
      <p:sp>
        <p:nvSpPr>
          <p:cNvPr id="1653" name="Shape 1653"/>
          <p:cNvSpPr/>
          <p:nvPr/>
        </p:nvSpPr>
        <p:spPr>
          <a:xfrm rot="5400000">
            <a:off x="6538900" y="3592653"/>
            <a:ext cx="352400" cy="3941399"/>
          </a:xfrm>
          <a:prstGeom prst="rightBrace">
            <a:avLst>
              <a:gd name="adj1" fmla="val 8333"/>
              <a:gd name="adj2" fmla="val 49771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54" name="Shape 1654"/>
          <p:cNvSpPr txBox="1"/>
          <p:nvPr/>
        </p:nvSpPr>
        <p:spPr>
          <a:xfrm>
            <a:off x="6001100" y="5739533"/>
            <a:ext cx="1428000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Decoding stage</a:t>
            </a:r>
          </a:p>
        </p:txBody>
      </p:sp>
      <p:cxnSp>
        <p:nvCxnSpPr>
          <p:cNvPr id="1656" name="Shape 1656"/>
          <p:cNvCxnSpPr/>
          <p:nvPr/>
        </p:nvCxnSpPr>
        <p:spPr>
          <a:xfrm rot="10800000" flipH="1">
            <a:off x="4924717" y="3750883"/>
            <a:ext cx="1052699" cy="129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7" name="Shape 1657"/>
          <p:cNvCxnSpPr/>
          <p:nvPr/>
        </p:nvCxnSpPr>
        <p:spPr>
          <a:xfrm rot="10800000" flipH="1">
            <a:off x="5993600" y="3750883"/>
            <a:ext cx="1052699" cy="129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8" name="Shape 1658"/>
          <p:cNvCxnSpPr/>
          <p:nvPr/>
        </p:nvCxnSpPr>
        <p:spPr>
          <a:xfrm rot="10800000" flipH="1">
            <a:off x="7062509" y="3750899"/>
            <a:ext cx="1052699" cy="129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59" name="Shape 1659"/>
          <p:cNvCxnSpPr/>
          <p:nvPr/>
        </p:nvCxnSpPr>
        <p:spPr>
          <a:xfrm>
            <a:off x="5874525" y="3750900"/>
            <a:ext cx="4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0" name="Shape 1660"/>
          <p:cNvCxnSpPr/>
          <p:nvPr/>
        </p:nvCxnSpPr>
        <p:spPr>
          <a:xfrm>
            <a:off x="6941950" y="3750900"/>
            <a:ext cx="4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1" name="Shape 1661"/>
          <p:cNvCxnSpPr/>
          <p:nvPr/>
        </p:nvCxnSpPr>
        <p:spPr>
          <a:xfrm>
            <a:off x="8003900" y="3750900"/>
            <a:ext cx="4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63" name="Shape 1663"/>
          <p:cNvSpPr txBox="1">
            <a:spLocks noGrp="1"/>
          </p:cNvSpPr>
          <p:nvPr>
            <p:ph type="sldNum" idx="12"/>
          </p:nvPr>
        </p:nvSpPr>
        <p:spPr>
          <a:xfrm>
            <a:off x="6553217" y="6356352"/>
            <a:ext cx="2133599" cy="365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/>
          </a:p>
        </p:txBody>
      </p:sp>
      <p:sp>
        <p:nvSpPr>
          <p:cNvPr id="1664" name="Shape 1664"/>
          <p:cNvSpPr txBox="1"/>
          <p:nvPr/>
        </p:nvSpPr>
        <p:spPr>
          <a:xfrm>
            <a:off x="-29547" y="6190914"/>
            <a:ext cx="40688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kern="0" dirty="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S2VT: Sequence to Sequence Video to Text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(Venugopalan et al. 2015)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6CBCA-76CF-0944-8672-C394D999ACC9}"/>
              </a:ext>
            </a:extLst>
          </p:cNvPr>
          <p:cNvSpPr txBox="1"/>
          <p:nvPr/>
        </p:nvSpPr>
        <p:spPr>
          <a:xfrm>
            <a:off x="3504949" y="-47742"/>
            <a:ext cx="531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66FF"/>
                </a:solidFill>
              </a:rPr>
              <a:t>Other Seq2Seq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6576B-4EA7-CE30-969C-7705B87B8765}"/>
              </a:ext>
            </a:extLst>
          </p:cNvPr>
          <p:cNvSpPr txBox="1"/>
          <p:nvPr/>
        </p:nvSpPr>
        <p:spPr>
          <a:xfrm>
            <a:off x="5633558" y="1126569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Video to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F7E62-DDF0-239B-D54C-6505B73DC5C3}"/>
              </a:ext>
            </a:extLst>
          </p:cNvPr>
          <p:cNvSpPr txBox="1"/>
          <p:nvPr/>
        </p:nvSpPr>
        <p:spPr>
          <a:xfrm>
            <a:off x="-18447" y="5891385"/>
            <a:ext cx="3384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CNN: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72269143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 Architectures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" y="1668485"/>
            <a:ext cx="7772400" cy="2824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46</a:t>
            </a:fld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726" y="461500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Image Captioning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2103" y="4618736"/>
            <a:ext cx="218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Video Activity </a:t>
            </a:r>
            <a:r>
              <a:rPr lang="en-US" sz="1800" dirty="0" err="1"/>
              <a:t>Recog</a:t>
            </a:r>
            <a:endParaRPr lang="en-US" sz="1800" dirty="0"/>
          </a:p>
          <a:p>
            <a:r>
              <a:rPr lang="en-US" sz="1800" dirty="0"/>
              <a:t>Text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425" y="4625615"/>
            <a:ext cx="20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Video Captioning</a:t>
            </a:r>
          </a:p>
          <a:p>
            <a:r>
              <a:rPr lang="en-US" sz="1800" dirty="0"/>
              <a:t>Machine Translation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8549" y="4625615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POS Tagging</a:t>
            </a:r>
          </a:p>
          <a:p>
            <a:r>
              <a:rPr lang="en-US" sz="1800" dirty="0"/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3518321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3D72-3F06-105F-2185-2ACBBE64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B01D6-2A9B-65D6-C17E-88A26728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3D832E8-40A8-4EF1-D399-9E775828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5987"/>
            <a:ext cx="6524625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B950E-873C-1203-CCF2-B4310241A76C}"/>
              </a:ext>
            </a:extLst>
          </p:cNvPr>
          <p:cNvSpPr txBox="1"/>
          <p:nvPr/>
        </p:nvSpPr>
        <p:spPr>
          <a:xfrm>
            <a:off x="609600" y="5943600"/>
            <a:ext cx="595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https://link.springer.com/chapter/10.1007/978-981-99-1983-3_37</a:t>
            </a:r>
          </a:p>
        </p:txBody>
      </p:sp>
    </p:spTree>
    <p:extLst>
      <p:ext uri="{BB962C8B-B14F-4D97-AF65-F5344CB8AC3E}">
        <p14:creationId xmlns:p14="http://schemas.microsoft.com/office/powerpoint/2010/main" val="24241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Smith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846263" y="21972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82FF4-1F72-4CD6-E2D0-066FB7EB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Sequential Labeling</a:t>
            </a:r>
          </a:p>
        </p:txBody>
      </p:sp>
    </p:spTree>
    <p:extLst>
      <p:ext uri="{BB962C8B-B14F-4D97-AF65-F5344CB8AC3E}">
        <p14:creationId xmlns:p14="http://schemas.microsoft.com/office/powerpoint/2010/main" val="35310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875234" y="51804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lives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4040709" y="21894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AF86F-0BB3-4172-5112-EDD5128B635A}"/>
              </a:ext>
            </a:extLst>
          </p:cNvPr>
          <p:cNvSpPr txBox="1"/>
          <p:nvPr/>
        </p:nvSpPr>
        <p:spPr>
          <a:xfrm>
            <a:off x="181884" y="5937031"/>
            <a:ext cx="80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The prediction is not just based on the current word, </a:t>
            </a:r>
          </a:p>
          <a:p>
            <a:r>
              <a:rPr lang="en-US" i="1" dirty="0"/>
              <a:t>the hidden state is storing a representation of what has been generated so far.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B7A95-085E-0A27-61EE-AE3D2D4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Sequential Labeling</a:t>
            </a:r>
          </a:p>
        </p:txBody>
      </p:sp>
    </p:spTree>
    <p:extLst>
      <p:ext uri="{BB962C8B-B14F-4D97-AF65-F5344CB8AC3E}">
        <p14:creationId xmlns:p14="http://schemas.microsoft.com/office/powerpoint/2010/main" val="29182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912468" y="518049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4040709" y="21894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B7A95-085E-0A27-61EE-AE3D2D4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Sequential Labeling</a:t>
            </a:r>
          </a:p>
        </p:txBody>
      </p:sp>
    </p:spTree>
    <p:extLst>
      <p:ext uri="{BB962C8B-B14F-4D97-AF65-F5344CB8AC3E}">
        <p14:creationId xmlns:p14="http://schemas.microsoft.com/office/powerpoint/2010/main" val="11192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2136" y="5122728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860306" y="218946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B-LOC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8A8A9-901B-B7CE-9947-C105EFEF031D}"/>
              </a:ext>
            </a:extLst>
          </p:cNvPr>
          <p:cNvSpPr txBox="1"/>
          <p:nvPr/>
        </p:nvSpPr>
        <p:spPr>
          <a:xfrm>
            <a:off x="181884" y="5937031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The final hidden state is storing a representation of the entire sentence.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0786D5-9794-9567-924F-A149B734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/>
              <a:t>RNN-Based Sequential Labeling</a:t>
            </a:r>
          </a:p>
        </p:txBody>
      </p:sp>
    </p:spTree>
    <p:extLst>
      <p:ext uri="{BB962C8B-B14F-4D97-AF65-F5344CB8AC3E}">
        <p14:creationId xmlns:p14="http://schemas.microsoft.com/office/powerpoint/2010/main" val="15838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D090-20DE-2C99-E31A-071BF0B2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8CE7-5F94-AECF-5258-214EB523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model: Generates a sequence</a:t>
            </a:r>
          </a:p>
          <a:p>
            <a:pPr lvl="1"/>
            <a:r>
              <a:rPr lang="en-US" dirty="0"/>
              <a:t>Instead of predicting the label for each word, predicts the next word</a:t>
            </a:r>
          </a:p>
          <a:p>
            <a:pPr lvl="1"/>
            <a:r>
              <a:rPr lang="en-US" dirty="0"/>
              <a:t>Designated &lt;start&gt; and &lt;end&gt; symbols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9B05-E1A8-BDDF-F282-2C0662F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4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1433</Words>
  <Application>Microsoft Office PowerPoint</Application>
  <PresentationFormat>On-screen Show (4:3)</PresentationFormat>
  <Paragraphs>387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Oswald</vt:lpstr>
      <vt:lpstr>Times New Roman</vt:lpstr>
      <vt:lpstr>Office Theme</vt:lpstr>
      <vt:lpstr>Natural Language Processing</vt:lpstr>
      <vt:lpstr>Reading</vt:lpstr>
      <vt:lpstr>Sequential Models So Far</vt:lpstr>
      <vt:lpstr>RNN-Based Sequential Labeling</vt:lpstr>
      <vt:lpstr>RNN-Based Sequential Labeling</vt:lpstr>
      <vt:lpstr>RNN-Based Sequential Labeling</vt:lpstr>
      <vt:lpstr>RNN-Based Sequential Labeling</vt:lpstr>
      <vt:lpstr>RNN-Based Sequential Labeling</vt:lpstr>
      <vt:lpstr>Sequential Models So Far</vt:lpstr>
      <vt:lpstr>RNN-Based Language Model</vt:lpstr>
      <vt:lpstr>PowerPoint Presentation</vt:lpstr>
      <vt:lpstr>RNN-Based Language Model</vt:lpstr>
      <vt:lpstr>RNN-Based Language Model</vt:lpstr>
      <vt:lpstr>RNN-Based Language Model</vt:lpstr>
      <vt:lpstr>RNN-Based Language Model</vt:lpstr>
      <vt:lpstr>RNN-Based Language Model</vt:lpstr>
      <vt:lpstr>Machine Translation Task</vt:lpstr>
      <vt:lpstr>Machine Translation Task</vt:lpstr>
      <vt:lpstr>Some Other NLP Tasks</vt:lpstr>
      <vt:lpstr>Sequence-to-Sequence Models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Sequence-to-Sequence Model</vt:lpstr>
      <vt:lpstr>RNN-Based Sequence to Sequence Model </vt:lpstr>
      <vt:lpstr>RNN-Based Sequence-to-Sequence Model</vt:lpstr>
      <vt:lpstr>RNN-Based Sequence-to-Sequence Model</vt:lpstr>
      <vt:lpstr>Training</vt:lpstr>
      <vt:lpstr>Decoder</vt:lpstr>
      <vt:lpstr>Decoder</vt:lpstr>
      <vt:lpstr>Decoder Training</vt:lpstr>
      <vt:lpstr>Decoding</vt:lpstr>
      <vt:lpstr>Decoding</vt:lpstr>
      <vt:lpstr>Decoding</vt:lpstr>
      <vt:lpstr>Beam Search Decoding</vt:lpstr>
      <vt:lpstr>PowerPoint Presentation</vt:lpstr>
      <vt:lpstr>RNN Application Architectures</vt:lpstr>
      <vt:lpstr>Image Captioning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2023-11-06T22:47:12Z</dcterms:modified>
</cp:coreProperties>
</file>