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08" r:id="rId3"/>
    <p:sldId id="433" r:id="rId4"/>
    <p:sldId id="410" r:id="rId5"/>
    <p:sldId id="406" r:id="rId6"/>
    <p:sldId id="453" r:id="rId7"/>
    <p:sldId id="442" r:id="rId8"/>
    <p:sldId id="447" r:id="rId9"/>
    <p:sldId id="399" r:id="rId10"/>
    <p:sldId id="454" r:id="rId11"/>
    <p:sldId id="401" r:id="rId12"/>
    <p:sldId id="443" r:id="rId13"/>
    <p:sldId id="456" r:id="rId14"/>
    <p:sldId id="457" r:id="rId15"/>
    <p:sldId id="458" r:id="rId16"/>
    <p:sldId id="459" r:id="rId17"/>
    <p:sldId id="460" r:id="rId18"/>
    <p:sldId id="402" r:id="rId19"/>
    <p:sldId id="403" r:id="rId20"/>
    <p:sldId id="461" r:id="rId21"/>
    <p:sldId id="463" r:id="rId22"/>
    <p:sldId id="462" r:id="rId23"/>
    <p:sldId id="464" r:id="rId24"/>
    <p:sldId id="465" r:id="rId25"/>
    <p:sldId id="466" r:id="rId26"/>
    <p:sldId id="404" r:id="rId27"/>
    <p:sldId id="405" r:id="rId28"/>
    <p:sldId id="409" r:id="rId29"/>
    <p:sldId id="436" r:id="rId30"/>
    <p:sldId id="437" r:id="rId31"/>
    <p:sldId id="438" r:id="rId32"/>
    <p:sldId id="439" r:id="rId33"/>
    <p:sldId id="440" r:id="rId34"/>
    <p:sldId id="441" r:id="rId35"/>
    <p:sldId id="451" r:id="rId36"/>
    <p:sldId id="452" r:id="rId37"/>
    <p:sldId id="448" r:id="rId38"/>
    <p:sldId id="449" r:id="rId39"/>
    <p:sldId id="450" r:id="rId40"/>
    <p:sldId id="414"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00"/>
    <a:srgbClr val="FF8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CD247-D28D-452D-8D7D-136DFFFA7A9D}" v="183" dt="2023-09-25T18:25:02.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B70E2642-1FDA-42C4-B947-B18183960268}"/>
    <pc:docChg chg="undo custSel modSld">
      <pc:chgData name="Rohit J Kate" userId="6acfeb0a-1742-4fee-9ad0-3462b52b7fdf" providerId="ADAL" clId="{B70E2642-1FDA-42C4-B947-B18183960268}" dt="2021-09-07T05:58:59.501" v="11" actId="20577"/>
      <pc:docMkLst>
        <pc:docMk/>
      </pc:docMkLst>
      <pc:sldChg chg="modSp mod">
        <pc:chgData name="Rohit J Kate" userId="6acfeb0a-1742-4fee-9ad0-3462b52b7fdf" providerId="ADAL" clId="{B70E2642-1FDA-42C4-B947-B18183960268}" dt="2021-09-07T05:58:59.501" v="11" actId="20577"/>
        <pc:sldMkLst>
          <pc:docMk/>
          <pc:sldMk cId="0" sldId="274"/>
        </pc:sldMkLst>
        <pc:spChg chg="mod">
          <ac:chgData name="Rohit J Kate" userId="6acfeb0a-1742-4fee-9ad0-3462b52b7fdf" providerId="ADAL" clId="{B70E2642-1FDA-42C4-B947-B18183960268}" dt="2021-09-07T05:58:59.501" v="11" actId="20577"/>
          <ac:spMkLst>
            <pc:docMk/>
            <pc:sldMk cId="0" sldId="274"/>
            <ac:spMk id="22530" creationId="{96A0C61F-17C7-43AC-826A-0E4DED567BD9}"/>
          </ac:spMkLst>
        </pc:spChg>
      </pc:sldChg>
    </pc:docChg>
  </pc:docChgLst>
  <pc:docChgLst>
    <pc:chgData name="Rohit J Kate" userId="6acfeb0a-1742-4fee-9ad0-3462b52b7fdf" providerId="ADAL" clId="{8C145207-F05E-485C-906D-610F0A81BD1D}"/>
    <pc:docChg chg="modSld">
      <pc:chgData name="Rohit J Kate" userId="6acfeb0a-1742-4fee-9ad0-3462b52b7fdf" providerId="ADAL" clId="{8C145207-F05E-485C-906D-610F0A81BD1D}" dt="2021-09-14T17:25:54.067" v="38" actId="20577"/>
      <pc:docMkLst>
        <pc:docMk/>
      </pc:docMkLst>
      <pc:sldChg chg="modSp mod">
        <pc:chgData name="Rohit J Kate" userId="6acfeb0a-1742-4fee-9ad0-3462b52b7fdf" providerId="ADAL" clId="{8C145207-F05E-485C-906D-610F0A81BD1D}" dt="2021-09-14T17:25:41.813" v="12" actId="20577"/>
        <pc:sldMkLst>
          <pc:docMk/>
          <pc:sldMk cId="2604707596" sldId="435"/>
        </pc:sldMkLst>
        <pc:graphicFrameChg chg="modGraphic">
          <ac:chgData name="Rohit J Kate" userId="6acfeb0a-1742-4fee-9ad0-3462b52b7fdf" providerId="ADAL" clId="{8C145207-F05E-485C-906D-610F0A81BD1D}" dt="2021-09-14T17:25:41.813" v="12" actId="20577"/>
          <ac:graphicFrameMkLst>
            <pc:docMk/>
            <pc:sldMk cId="2604707596" sldId="435"/>
            <ac:graphicFrameMk id="6" creationId="{9DCE3E00-9A9C-4B40-9701-1209396B467E}"/>
          </ac:graphicFrameMkLst>
        </pc:graphicFrameChg>
      </pc:sldChg>
      <pc:sldChg chg="modSp mod">
        <pc:chgData name="Rohit J Kate" userId="6acfeb0a-1742-4fee-9ad0-3462b52b7fdf" providerId="ADAL" clId="{8C145207-F05E-485C-906D-610F0A81BD1D}" dt="2021-09-14T17:25:54.067" v="38" actId="20577"/>
        <pc:sldMkLst>
          <pc:docMk/>
          <pc:sldMk cId="1890136664" sldId="436"/>
        </pc:sldMkLst>
        <pc:graphicFrameChg chg="modGraphic">
          <ac:chgData name="Rohit J Kate" userId="6acfeb0a-1742-4fee-9ad0-3462b52b7fdf" providerId="ADAL" clId="{8C145207-F05E-485C-906D-610F0A81BD1D}" dt="2021-09-14T17:25:48.788" v="25" actId="20577"/>
          <ac:graphicFrameMkLst>
            <pc:docMk/>
            <pc:sldMk cId="1890136664" sldId="436"/>
            <ac:graphicFrameMk id="6" creationId="{9DCE3E00-9A9C-4B40-9701-1209396B467E}"/>
          </ac:graphicFrameMkLst>
        </pc:graphicFrameChg>
        <pc:graphicFrameChg chg="modGraphic">
          <ac:chgData name="Rohit J Kate" userId="6acfeb0a-1742-4fee-9ad0-3462b52b7fdf" providerId="ADAL" clId="{8C145207-F05E-485C-906D-610F0A81BD1D}" dt="2021-09-14T17:25:54.067" v="38" actId="20577"/>
          <ac:graphicFrameMkLst>
            <pc:docMk/>
            <pc:sldMk cId="1890136664" sldId="436"/>
            <ac:graphicFrameMk id="36" creationId="{1E32C3E1-819D-4C72-85AA-690AF7EB9F37}"/>
          </ac:graphicFrameMkLst>
        </pc:graphicFrameChg>
      </pc:sldChg>
    </pc:docChg>
  </pc:docChgLst>
  <pc:docChgLst>
    <pc:chgData name="Rohit J Kate" userId="6acfeb0a-1742-4fee-9ad0-3462b52b7fdf" providerId="ADAL" clId="{694CD247-D28D-452D-8D7D-136DFFFA7A9D}"/>
    <pc:docChg chg="undo custSel addSld delSld modSld">
      <pc:chgData name="Rohit J Kate" userId="6acfeb0a-1742-4fee-9ad0-3462b52b7fdf" providerId="ADAL" clId="{694CD247-D28D-452D-8D7D-136DFFFA7A9D}" dt="2023-09-25T18:25:02.358" v="647" actId="1076"/>
      <pc:docMkLst>
        <pc:docMk/>
      </pc:docMkLst>
      <pc:sldChg chg="modSp mod">
        <pc:chgData name="Rohit J Kate" userId="6acfeb0a-1742-4fee-9ad0-3462b52b7fdf" providerId="ADAL" clId="{694CD247-D28D-452D-8D7D-136DFFFA7A9D}" dt="2023-09-25T17:31:11.286" v="1" actId="20577"/>
        <pc:sldMkLst>
          <pc:docMk/>
          <pc:sldMk cId="0" sldId="256"/>
        </pc:sldMkLst>
        <pc:spChg chg="mod">
          <ac:chgData name="Rohit J Kate" userId="6acfeb0a-1742-4fee-9ad0-3462b52b7fdf" providerId="ADAL" clId="{694CD247-D28D-452D-8D7D-136DFFFA7A9D}" dt="2023-09-25T17:31:11.286" v="1" actId="20577"/>
          <ac:spMkLst>
            <pc:docMk/>
            <pc:sldMk cId="0" sldId="256"/>
            <ac:spMk id="3" creationId="{ED88DE3F-3D1B-4278-BAA2-D09D51CD587D}"/>
          </ac:spMkLst>
        </pc:spChg>
      </pc:sldChg>
      <pc:sldChg chg="add">
        <pc:chgData name="Rohit J Kate" userId="6acfeb0a-1742-4fee-9ad0-3462b52b7fdf" providerId="ADAL" clId="{694CD247-D28D-452D-8D7D-136DFFFA7A9D}" dt="2023-09-25T17:55:29.712" v="169"/>
        <pc:sldMkLst>
          <pc:docMk/>
          <pc:sldMk cId="0" sldId="399"/>
        </pc:sldMkLst>
      </pc:sldChg>
      <pc:sldChg chg="add">
        <pc:chgData name="Rohit J Kate" userId="6acfeb0a-1742-4fee-9ad0-3462b52b7fdf" providerId="ADAL" clId="{694CD247-D28D-452D-8D7D-136DFFFA7A9D}" dt="2023-09-25T18:01:45.499" v="246"/>
        <pc:sldMkLst>
          <pc:docMk/>
          <pc:sldMk cId="0" sldId="401"/>
        </pc:sldMkLst>
      </pc:sldChg>
      <pc:sldChg chg="add">
        <pc:chgData name="Rohit J Kate" userId="6acfeb0a-1742-4fee-9ad0-3462b52b7fdf" providerId="ADAL" clId="{694CD247-D28D-452D-8D7D-136DFFFA7A9D}" dt="2023-09-25T18:01:45.499" v="246"/>
        <pc:sldMkLst>
          <pc:docMk/>
          <pc:sldMk cId="0" sldId="402"/>
        </pc:sldMkLst>
      </pc:sldChg>
      <pc:sldChg chg="add">
        <pc:chgData name="Rohit J Kate" userId="6acfeb0a-1742-4fee-9ad0-3462b52b7fdf" providerId="ADAL" clId="{694CD247-D28D-452D-8D7D-136DFFFA7A9D}" dt="2023-09-25T18:01:45.499" v="246"/>
        <pc:sldMkLst>
          <pc:docMk/>
          <pc:sldMk cId="0" sldId="403"/>
        </pc:sldMkLst>
      </pc:sldChg>
      <pc:sldChg chg="modSp add mod">
        <pc:chgData name="Rohit J Kate" userId="6acfeb0a-1742-4fee-9ad0-3462b52b7fdf" providerId="ADAL" clId="{694CD247-D28D-452D-8D7D-136DFFFA7A9D}" dt="2023-09-25T18:16:18.325" v="499" actId="20577"/>
        <pc:sldMkLst>
          <pc:docMk/>
          <pc:sldMk cId="0" sldId="404"/>
        </pc:sldMkLst>
        <pc:spChg chg="mod">
          <ac:chgData name="Rohit J Kate" userId="6acfeb0a-1742-4fee-9ad0-3462b52b7fdf" providerId="ADAL" clId="{694CD247-D28D-452D-8D7D-136DFFFA7A9D}" dt="2023-09-25T18:16:18.325" v="499" actId="20577"/>
          <ac:spMkLst>
            <pc:docMk/>
            <pc:sldMk cId="0" sldId="404"/>
            <ac:spMk id="29700" creationId="{00000000-0000-0000-0000-000000000000}"/>
          </ac:spMkLst>
        </pc:spChg>
      </pc:sldChg>
      <pc:sldChg chg="modSp add mod">
        <pc:chgData name="Rohit J Kate" userId="6acfeb0a-1742-4fee-9ad0-3462b52b7fdf" providerId="ADAL" clId="{694CD247-D28D-452D-8D7D-136DFFFA7A9D}" dt="2023-09-25T18:16:25.546" v="500" actId="20577"/>
        <pc:sldMkLst>
          <pc:docMk/>
          <pc:sldMk cId="0" sldId="405"/>
        </pc:sldMkLst>
        <pc:spChg chg="mod">
          <ac:chgData name="Rohit J Kate" userId="6acfeb0a-1742-4fee-9ad0-3462b52b7fdf" providerId="ADAL" clId="{694CD247-D28D-452D-8D7D-136DFFFA7A9D}" dt="2023-09-25T18:16:25.546" v="500" actId="20577"/>
          <ac:spMkLst>
            <pc:docMk/>
            <pc:sldMk cId="0" sldId="405"/>
            <ac:spMk id="30724" creationId="{00000000-0000-0000-0000-000000000000}"/>
          </ac:spMkLst>
        </pc:spChg>
      </pc:sldChg>
      <pc:sldChg chg="add">
        <pc:chgData name="Rohit J Kate" userId="6acfeb0a-1742-4fee-9ad0-3462b52b7fdf" providerId="ADAL" clId="{694CD247-D28D-452D-8D7D-136DFFFA7A9D}" dt="2023-09-25T17:51:50.215" v="96"/>
        <pc:sldMkLst>
          <pc:docMk/>
          <pc:sldMk cId="0" sldId="406"/>
        </pc:sldMkLst>
      </pc:sldChg>
      <pc:sldChg chg="modSp mod">
        <pc:chgData name="Rohit J Kate" userId="6acfeb0a-1742-4fee-9ad0-3462b52b7fdf" providerId="ADAL" clId="{694CD247-D28D-452D-8D7D-136DFFFA7A9D}" dt="2023-09-25T17:50:23.835" v="95" actId="20577"/>
        <pc:sldMkLst>
          <pc:docMk/>
          <pc:sldMk cId="0" sldId="408"/>
        </pc:sldMkLst>
        <pc:spChg chg="mod">
          <ac:chgData name="Rohit J Kate" userId="6acfeb0a-1742-4fee-9ad0-3462b52b7fdf" providerId="ADAL" clId="{694CD247-D28D-452D-8D7D-136DFFFA7A9D}" dt="2023-09-25T17:50:23.835" v="95" actId="20577"/>
          <ac:spMkLst>
            <pc:docMk/>
            <pc:sldMk cId="0" sldId="408"/>
            <ac:spMk id="33796" creationId="{00000000-0000-0000-0000-000000000000}"/>
          </ac:spMkLst>
        </pc:spChg>
      </pc:sldChg>
      <pc:sldChg chg="add">
        <pc:chgData name="Rohit J Kate" userId="6acfeb0a-1742-4fee-9ad0-3462b52b7fdf" providerId="ADAL" clId="{694CD247-D28D-452D-8D7D-136DFFFA7A9D}" dt="2023-09-25T18:01:45.499" v="246"/>
        <pc:sldMkLst>
          <pc:docMk/>
          <pc:sldMk cId="0" sldId="409"/>
        </pc:sldMkLst>
      </pc:sldChg>
      <pc:sldChg chg="modSp add mod">
        <pc:chgData name="Rohit J Kate" userId="6acfeb0a-1742-4fee-9ad0-3462b52b7fdf" providerId="ADAL" clId="{694CD247-D28D-452D-8D7D-136DFFFA7A9D}" dt="2023-09-25T17:52:31.716" v="166" actId="20577"/>
        <pc:sldMkLst>
          <pc:docMk/>
          <pc:sldMk cId="0" sldId="410"/>
        </pc:sldMkLst>
        <pc:spChg chg="mod">
          <ac:chgData name="Rohit J Kate" userId="6acfeb0a-1742-4fee-9ad0-3462b52b7fdf" providerId="ADAL" clId="{694CD247-D28D-452D-8D7D-136DFFFA7A9D}" dt="2023-09-25T17:52:31.716" v="166" actId="20577"/>
          <ac:spMkLst>
            <pc:docMk/>
            <pc:sldMk cId="0" sldId="410"/>
            <ac:spMk id="35844" creationId="{00000000-0000-0000-0000-000000000000}"/>
          </ac:spMkLst>
        </pc:spChg>
      </pc:sldChg>
      <pc:sldChg chg="add">
        <pc:chgData name="Rohit J Kate" userId="6acfeb0a-1742-4fee-9ad0-3462b52b7fdf" providerId="ADAL" clId="{694CD247-D28D-452D-8D7D-136DFFFA7A9D}" dt="2023-09-25T18:18:43.773" v="503"/>
        <pc:sldMkLst>
          <pc:docMk/>
          <pc:sldMk cId="0" sldId="414"/>
        </pc:sldMkLst>
      </pc:sldChg>
      <pc:sldChg chg="modSp add modAnim">
        <pc:chgData name="Rohit J Kate" userId="6acfeb0a-1742-4fee-9ad0-3462b52b7fdf" providerId="ADAL" clId="{694CD247-D28D-452D-8D7D-136DFFFA7A9D}" dt="2023-09-25T18:21:00.437" v="633" actId="1076"/>
        <pc:sldMkLst>
          <pc:docMk/>
          <pc:sldMk cId="3818434403" sldId="436"/>
        </pc:sldMkLst>
        <pc:spChg chg="mod">
          <ac:chgData name="Rohit J Kate" userId="6acfeb0a-1742-4fee-9ad0-3462b52b7fdf" providerId="ADAL" clId="{694CD247-D28D-452D-8D7D-136DFFFA7A9D}" dt="2023-09-25T18:20:47.925" v="626" actId="404"/>
          <ac:spMkLst>
            <pc:docMk/>
            <pc:sldMk cId="3818434403" sldId="436"/>
            <ac:spMk id="3" creationId="{929B7833-32FE-4655-8D1C-DD995C4791F7}"/>
          </ac:spMkLst>
        </pc:spChg>
        <pc:spChg chg="mod">
          <ac:chgData name="Rohit J Kate" userId="6acfeb0a-1742-4fee-9ad0-3462b52b7fdf" providerId="ADAL" clId="{694CD247-D28D-452D-8D7D-136DFFFA7A9D}" dt="2023-09-25T18:21:00.437" v="633" actId="1076"/>
          <ac:spMkLst>
            <pc:docMk/>
            <pc:sldMk cId="3818434403" sldId="436"/>
            <ac:spMk id="42" creationId="{46B46968-0825-48D3-89B0-8A8E664FE8B8}"/>
          </ac:spMkLst>
        </pc:spChg>
        <pc:spChg chg="mod">
          <ac:chgData name="Rohit J Kate" userId="6acfeb0a-1742-4fee-9ad0-3462b52b7fdf" providerId="ADAL" clId="{694CD247-D28D-452D-8D7D-136DFFFA7A9D}" dt="2023-09-25T18:21:00.437" v="633" actId="1076"/>
          <ac:spMkLst>
            <pc:docMk/>
            <pc:sldMk cId="3818434403" sldId="436"/>
            <ac:spMk id="43" creationId="{F892C06D-1917-4A1D-AD8A-ACA0837E8891}"/>
          </ac:spMkLst>
        </pc:spChg>
        <pc:spChg chg="mod">
          <ac:chgData name="Rohit J Kate" userId="6acfeb0a-1742-4fee-9ad0-3462b52b7fdf" providerId="ADAL" clId="{694CD247-D28D-452D-8D7D-136DFFFA7A9D}" dt="2023-09-25T18:21:00.437" v="633" actId="1076"/>
          <ac:spMkLst>
            <pc:docMk/>
            <pc:sldMk cId="3818434403" sldId="436"/>
            <ac:spMk id="44" creationId="{EA8DC28F-EADF-4A38-AA9C-74157655910A}"/>
          </ac:spMkLst>
        </pc:spChg>
        <pc:spChg chg="mod">
          <ac:chgData name="Rohit J Kate" userId="6acfeb0a-1742-4fee-9ad0-3462b52b7fdf" providerId="ADAL" clId="{694CD247-D28D-452D-8D7D-136DFFFA7A9D}" dt="2023-09-25T18:21:00.437" v="633" actId="1076"/>
          <ac:spMkLst>
            <pc:docMk/>
            <pc:sldMk cId="3818434403" sldId="436"/>
            <ac:spMk id="45" creationId="{796EDE55-CB0F-4782-B5EC-1F431F7B5F37}"/>
          </ac:spMkLst>
        </pc:spChg>
        <pc:spChg chg="mod">
          <ac:chgData name="Rohit J Kate" userId="6acfeb0a-1742-4fee-9ad0-3462b52b7fdf" providerId="ADAL" clId="{694CD247-D28D-452D-8D7D-136DFFFA7A9D}" dt="2023-09-25T18:21:00.437" v="633" actId="1076"/>
          <ac:spMkLst>
            <pc:docMk/>
            <pc:sldMk cId="3818434403" sldId="436"/>
            <ac:spMk id="46" creationId="{D4832F5D-23D4-4691-A3E9-8F9F67AE982B}"/>
          </ac:spMkLst>
        </pc:spChg>
        <pc:spChg chg="mod">
          <ac:chgData name="Rohit J Kate" userId="6acfeb0a-1742-4fee-9ad0-3462b52b7fdf" providerId="ADAL" clId="{694CD247-D28D-452D-8D7D-136DFFFA7A9D}" dt="2023-09-25T18:21:00.437" v="633" actId="1076"/>
          <ac:spMkLst>
            <pc:docMk/>
            <pc:sldMk cId="3818434403" sldId="436"/>
            <ac:spMk id="47" creationId="{8200C71B-3CD9-4F7A-8F92-DCE2D693C280}"/>
          </ac:spMkLst>
        </pc:spChg>
        <pc:spChg chg="mod">
          <ac:chgData name="Rohit J Kate" userId="6acfeb0a-1742-4fee-9ad0-3462b52b7fdf" providerId="ADAL" clId="{694CD247-D28D-452D-8D7D-136DFFFA7A9D}" dt="2023-09-25T18:21:00.437" v="633" actId="1076"/>
          <ac:spMkLst>
            <pc:docMk/>
            <pc:sldMk cId="3818434403" sldId="436"/>
            <ac:spMk id="48" creationId="{77C7763E-78F7-4BE0-B555-455BD0A8E00E}"/>
          </ac:spMkLst>
        </pc:spChg>
        <pc:spChg chg="mod">
          <ac:chgData name="Rohit J Kate" userId="6acfeb0a-1742-4fee-9ad0-3462b52b7fdf" providerId="ADAL" clId="{694CD247-D28D-452D-8D7D-136DFFFA7A9D}" dt="2023-09-25T18:21:00.437" v="633" actId="1076"/>
          <ac:spMkLst>
            <pc:docMk/>
            <pc:sldMk cId="3818434403" sldId="436"/>
            <ac:spMk id="49" creationId="{CE1652BF-802A-40CC-8630-42FA292F5971}"/>
          </ac:spMkLst>
        </pc:spChg>
        <pc:spChg chg="mod">
          <ac:chgData name="Rohit J Kate" userId="6acfeb0a-1742-4fee-9ad0-3462b52b7fdf" providerId="ADAL" clId="{694CD247-D28D-452D-8D7D-136DFFFA7A9D}" dt="2023-09-25T18:21:00.437" v="633" actId="1076"/>
          <ac:spMkLst>
            <pc:docMk/>
            <pc:sldMk cId="3818434403" sldId="436"/>
            <ac:spMk id="50" creationId="{AB73D0C3-7596-4499-8A1D-BEAC586F179B}"/>
          </ac:spMkLst>
        </pc:spChg>
        <pc:spChg chg="mod">
          <ac:chgData name="Rohit J Kate" userId="6acfeb0a-1742-4fee-9ad0-3462b52b7fdf" providerId="ADAL" clId="{694CD247-D28D-452D-8D7D-136DFFFA7A9D}" dt="2023-09-25T18:21:00.437" v="633" actId="1076"/>
          <ac:spMkLst>
            <pc:docMk/>
            <pc:sldMk cId="3818434403" sldId="436"/>
            <ac:spMk id="51" creationId="{D32A2E79-9BEC-42E8-B74C-E95AAF9A5131}"/>
          </ac:spMkLst>
        </pc:spChg>
        <pc:spChg chg="mod">
          <ac:chgData name="Rohit J Kate" userId="6acfeb0a-1742-4fee-9ad0-3462b52b7fdf" providerId="ADAL" clId="{694CD247-D28D-452D-8D7D-136DFFFA7A9D}" dt="2023-09-25T18:21:00.437" v="633" actId="1076"/>
          <ac:spMkLst>
            <pc:docMk/>
            <pc:sldMk cId="3818434403" sldId="436"/>
            <ac:spMk id="52" creationId="{DCDE3E91-268B-4282-88F7-78EFDABD17A4}"/>
          </ac:spMkLst>
        </pc:spChg>
        <pc:spChg chg="mod">
          <ac:chgData name="Rohit J Kate" userId="6acfeb0a-1742-4fee-9ad0-3462b52b7fdf" providerId="ADAL" clId="{694CD247-D28D-452D-8D7D-136DFFFA7A9D}" dt="2023-09-25T18:21:00.437" v="633" actId="1076"/>
          <ac:spMkLst>
            <pc:docMk/>
            <pc:sldMk cId="3818434403" sldId="436"/>
            <ac:spMk id="53" creationId="{250698FA-A1F4-4559-A89B-B081F08901C2}"/>
          </ac:spMkLst>
        </pc:spChg>
        <pc:spChg chg="mod">
          <ac:chgData name="Rohit J Kate" userId="6acfeb0a-1742-4fee-9ad0-3462b52b7fdf" providerId="ADAL" clId="{694CD247-D28D-452D-8D7D-136DFFFA7A9D}" dt="2023-09-25T18:21:00.437" v="633" actId="1076"/>
          <ac:spMkLst>
            <pc:docMk/>
            <pc:sldMk cId="3818434403" sldId="436"/>
            <ac:spMk id="54" creationId="{924DFBD1-7185-4099-B083-61414452105F}"/>
          </ac:spMkLst>
        </pc:spChg>
        <pc:spChg chg="mod">
          <ac:chgData name="Rohit J Kate" userId="6acfeb0a-1742-4fee-9ad0-3462b52b7fdf" providerId="ADAL" clId="{694CD247-D28D-452D-8D7D-136DFFFA7A9D}" dt="2023-09-25T18:21:00.437" v="633" actId="1076"/>
          <ac:spMkLst>
            <pc:docMk/>
            <pc:sldMk cId="3818434403" sldId="436"/>
            <ac:spMk id="55" creationId="{4D1D6CFE-436A-4856-88EA-B46BD90350D2}"/>
          </ac:spMkLst>
        </pc:spChg>
        <pc:spChg chg="mod">
          <ac:chgData name="Rohit J Kate" userId="6acfeb0a-1742-4fee-9ad0-3462b52b7fdf" providerId="ADAL" clId="{694CD247-D28D-452D-8D7D-136DFFFA7A9D}" dt="2023-09-25T18:21:00.437" v="633" actId="1076"/>
          <ac:spMkLst>
            <pc:docMk/>
            <pc:sldMk cId="3818434403" sldId="436"/>
            <ac:spMk id="56" creationId="{27AB3EEF-867B-42A2-9AF0-F820FDFC5813}"/>
          </ac:spMkLst>
        </pc:spChg>
        <pc:spChg chg="mod">
          <ac:chgData name="Rohit J Kate" userId="6acfeb0a-1742-4fee-9ad0-3462b52b7fdf" providerId="ADAL" clId="{694CD247-D28D-452D-8D7D-136DFFFA7A9D}" dt="2023-09-25T18:21:00.437" v="633" actId="1076"/>
          <ac:spMkLst>
            <pc:docMk/>
            <pc:sldMk cId="3818434403" sldId="436"/>
            <ac:spMk id="57" creationId="{DF2CDA6A-4CC1-407C-A50A-73E7FAB9C533}"/>
          </ac:spMkLst>
        </pc:spChg>
        <pc:spChg chg="mod">
          <ac:chgData name="Rohit J Kate" userId="6acfeb0a-1742-4fee-9ad0-3462b52b7fdf" providerId="ADAL" clId="{694CD247-D28D-452D-8D7D-136DFFFA7A9D}" dt="2023-09-25T18:21:00.437" v="633" actId="1076"/>
          <ac:spMkLst>
            <pc:docMk/>
            <pc:sldMk cId="3818434403" sldId="436"/>
            <ac:spMk id="58" creationId="{8EE17037-A3F0-4EA0-A3B6-C98CCF7C8C3F}"/>
          </ac:spMkLst>
        </pc:spChg>
        <pc:spChg chg="mod">
          <ac:chgData name="Rohit J Kate" userId="6acfeb0a-1742-4fee-9ad0-3462b52b7fdf" providerId="ADAL" clId="{694CD247-D28D-452D-8D7D-136DFFFA7A9D}" dt="2023-09-25T18:21:00.437" v="633" actId="1076"/>
          <ac:spMkLst>
            <pc:docMk/>
            <pc:sldMk cId="3818434403" sldId="436"/>
            <ac:spMk id="59" creationId="{310B4335-4719-40F3-9E6A-2E6F37E4A099}"/>
          </ac:spMkLst>
        </pc:spChg>
        <pc:spChg chg="mod">
          <ac:chgData name="Rohit J Kate" userId="6acfeb0a-1742-4fee-9ad0-3462b52b7fdf" providerId="ADAL" clId="{694CD247-D28D-452D-8D7D-136DFFFA7A9D}" dt="2023-09-25T18:21:00.437" v="633" actId="1076"/>
          <ac:spMkLst>
            <pc:docMk/>
            <pc:sldMk cId="3818434403" sldId="436"/>
            <ac:spMk id="60" creationId="{D4CAA1A8-6628-4583-A619-85239364426F}"/>
          </ac:spMkLst>
        </pc:spChg>
        <pc:spChg chg="mod">
          <ac:chgData name="Rohit J Kate" userId="6acfeb0a-1742-4fee-9ad0-3462b52b7fdf" providerId="ADAL" clId="{694CD247-D28D-452D-8D7D-136DFFFA7A9D}" dt="2023-09-25T18:21:00.437" v="633" actId="1076"/>
          <ac:spMkLst>
            <pc:docMk/>
            <pc:sldMk cId="3818434403" sldId="436"/>
            <ac:spMk id="61" creationId="{8CB8F351-A93B-47F7-82AB-D9C00DC36111}"/>
          </ac:spMkLst>
        </pc:spChg>
        <pc:spChg chg="mod">
          <ac:chgData name="Rohit J Kate" userId="6acfeb0a-1742-4fee-9ad0-3462b52b7fdf" providerId="ADAL" clId="{694CD247-D28D-452D-8D7D-136DFFFA7A9D}" dt="2023-09-25T18:21:00.437" v="633" actId="1076"/>
          <ac:spMkLst>
            <pc:docMk/>
            <pc:sldMk cId="3818434403" sldId="436"/>
            <ac:spMk id="62" creationId="{8CFC8563-A971-4181-B674-7818CB6538BD}"/>
          </ac:spMkLst>
        </pc:spChg>
        <pc:spChg chg="mod">
          <ac:chgData name="Rohit J Kate" userId="6acfeb0a-1742-4fee-9ad0-3462b52b7fdf" providerId="ADAL" clId="{694CD247-D28D-452D-8D7D-136DFFFA7A9D}" dt="2023-09-25T18:21:00.437" v="633" actId="1076"/>
          <ac:spMkLst>
            <pc:docMk/>
            <pc:sldMk cId="3818434403" sldId="436"/>
            <ac:spMk id="63" creationId="{8B6AFBB1-F57D-4EA7-854C-75F8F913A8E3}"/>
          </ac:spMkLst>
        </pc:spChg>
        <pc:spChg chg="mod">
          <ac:chgData name="Rohit J Kate" userId="6acfeb0a-1742-4fee-9ad0-3462b52b7fdf" providerId="ADAL" clId="{694CD247-D28D-452D-8D7D-136DFFFA7A9D}" dt="2023-09-25T18:21:00.437" v="633" actId="1076"/>
          <ac:spMkLst>
            <pc:docMk/>
            <pc:sldMk cId="3818434403" sldId="436"/>
            <ac:spMk id="64" creationId="{F4E821FD-404C-4DF7-9D6D-5F47752FD006}"/>
          </ac:spMkLst>
        </pc:spChg>
        <pc:spChg chg="mod">
          <ac:chgData name="Rohit J Kate" userId="6acfeb0a-1742-4fee-9ad0-3462b52b7fdf" providerId="ADAL" clId="{694CD247-D28D-452D-8D7D-136DFFFA7A9D}" dt="2023-09-25T18:21:00.437" v="633" actId="1076"/>
          <ac:spMkLst>
            <pc:docMk/>
            <pc:sldMk cId="3818434403" sldId="436"/>
            <ac:spMk id="65" creationId="{3FC2E00D-7BFE-4EEE-8B99-F986539E28D3}"/>
          </ac:spMkLst>
        </pc:spChg>
        <pc:spChg chg="mod">
          <ac:chgData name="Rohit J Kate" userId="6acfeb0a-1742-4fee-9ad0-3462b52b7fdf" providerId="ADAL" clId="{694CD247-D28D-452D-8D7D-136DFFFA7A9D}" dt="2023-09-25T18:21:00.437" v="633" actId="1076"/>
          <ac:spMkLst>
            <pc:docMk/>
            <pc:sldMk cId="3818434403" sldId="436"/>
            <ac:spMk id="66" creationId="{C20CE5B2-BE63-4684-B663-6C0E9FA07F35}"/>
          </ac:spMkLst>
        </pc:spChg>
        <pc:spChg chg="mod">
          <ac:chgData name="Rohit J Kate" userId="6acfeb0a-1742-4fee-9ad0-3462b52b7fdf" providerId="ADAL" clId="{694CD247-D28D-452D-8D7D-136DFFFA7A9D}" dt="2023-09-25T18:21:00.437" v="633" actId="1076"/>
          <ac:spMkLst>
            <pc:docMk/>
            <pc:sldMk cId="3818434403" sldId="436"/>
            <ac:spMk id="67" creationId="{D32E071E-9163-4DEA-A547-BC01A9E1AF07}"/>
          </ac:spMkLst>
        </pc:spChg>
        <pc:spChg chg="mod">
          <ac:chgData name="Rohit J Kate" userId="6acfeb0a-1742-4fee-9ad0-3462b52b7fdf" providerId="ADAL" clId="{694CD247-D28D-452D-8D7D-136DFFFA7A9D}" dt="2023-09-25T18:21:00.437" v="633" actId="1076"/>
          <ac:spMkLst>
            <pc:docMk/>
            <pc:sldMk cId="3818434403" sldId="436"/>
            <ac:spMk id="68" creationId="{E5BD4579-C073-4090-9CD5-4025DE2877BC}"/>
          </ac:spMkLst>
        </pc:spChg>
        <pc:spChg chg="mod">
          <ac:chgData name="Rohit J Kate" userId="6acfeb0a-1742-4fee-9ad0-3462b52b7fdf" providerId="ADAL" clId="{694CD247-D28D-452D-8D7D-136DFFFA7A9D}" dt="2023-09-25T18:21:00.437" v="633" actId="1076"/>
          <ac:spMkLst>
            <pc:docMk/>
            <pc:sldMk cId="3818434403" sldId="436"/>
            <ac:spMk id="69" creationId="{8C7E073F-1AD3-4DF7-80AC-DB7A1D74B588}"/>
          </ac:spMkLst>
        </pc:spChg>
        <pc:spChg chg="mod">
          <ac:chgData name="Rohit J Kate" userId="6acfeb0a-1742-4fee-9ad0-3462b52b7fdf" providerId="ADAL" clId="{694CD247-D28D-452D-8D7D-136DFFFA7A9D}" dt="2023-09-25T18:21:00.437" v="633" actId="1076"/>
          <ac:spMkLst>
            <pc:docMk/>
            <pc:sldMk cId="3818434403" sldId="436"/>
            <ac:spMk id="70" creationId="{86A0CEC8-0F4A-4913-8625-FA94191C7177}"/>
          </ac:spMkLst>
        </pc:spChg>
        <pc:spChg chg="mod">
          <ac:chgData name="Rohit J Kate" userId="6acfeb0a-1742-4fee-9ad0-3462b52b7fdf" providerId="ADAL" clId="{694CD247-D28D-452D-8D7D-136DFFFA7A9D}" dt="2023-09-25T18:21:00.437" v="633" actId="1076"/>
          <ac:spMkLst>
            <pc:docMk/>
            <pc:sldMk cId="3818434403" sldId="436"/>
            <ac:spMk id="71" creationId="{5B7F0BC9-34F9-4CCF-9A29-625ECEE8D2DA}"/>
          </ac:spMkLst>
        </pc:spChg>
        <pc:spChg chg="mod">
          <ac:chgData name="Rohit J Kate" userId="6acfeb0a-1742-4fee-9ad0-3462b52b7fdf" providerId="ADAL" clId="{694CD247-D28D-452D-8D7D-136DFFFA7A9D}" dt="2023-09-25T18:21:00.437" v="633" actId="1076"/>
          <ac:spMkLst>
            <pc:docMk/>
            <pc:sldMk cId="3818434403" sldId="436"/>
            <ac:spMk id="72" creationId="{B581A28D-3B77-4B25-9819-5F3D3D14FD07}"/>
          </ac:spMkLst>
        </pc:spChg>
        <pc:spChg chg="mod">
          <ac:chgData name="Rohit J Kate" userId="6acfeb0a-1742-4fee-9ad0-3462b52b7fdf" providerId="ADAL" clId="{694CD247-D28D-452D-8D7D-136DFFFA7A9D}" dt="2023-09-25T18:21:00.437" v="633" actId="1076"/>
          <ac:spMkLst>
            <pc:docMk/>
            <pc:sldMk cId="3818434403" sldId="436"/>
            <ac:spMk id="73" creationId="{8ADFB8B6-7F25-4EAA-9B77-0ED59F2C746B}"/>
          </ac:spMkLst>
        </pc:spChg>
        <pc:spChg chg="mod">
          <ac:chgData name="Rohit J Kate" userId="6acfeb0a-1742-4fee-9ad0-3462b52b7fdf" providerId="ADAL" clId="{694CD247-D28D-452D-8D7D-136DFFFA7A9D}" dt="2023-09-25T18:21:00.437" v="633" actId="1076"/>
          <ac:spMkLst>
            <pc:docMk/>
            <pc:sldMk cId="3818434403" sldId="436"/>
            <ac:spMk id="74" creationId="{1914A2AD-D5B6-4C76-855B-FD0B760DD0B9}"/>
          </ac:spMkLst>
        </pc:spChg>
        <pc:spChg chg="mod">
          <ac:chgData name="Rohit J Kate" userId="6acfeb0a-1742-4fee-9ad0-3462b52b7fdf" providerId="ADAL" clId="{694CD247-D28D-452D-8D7D-136DFFFA7A9D}" dt="2023-09-25T18:21:00.437" v="633" actId="1076"/>
          <ac:spMkLst>
            <pc:docMk/>
            <pc:sldMk cId="3818434403" sldId="436"/>
            <ac:spMk id="75" creationId="{8D7EFCF4-CE40-49E1-B8EA-3B74F5C9DBAF}"/>
          </ac:spMkLst>
        </pc:spChg>
        <pc:spChg chg="mod">
          <ac:chgData name="Rohit J Kate" userId="6acfeb0a-1742-4fee-9ad0-3462b52b7fdf" providerId="ADAL" clId="{694CD247-D28D-452D-8D7D-136DFFFA7A9D}" dt="2023-09-25T18:21:00.437" v="633" actId="1076"/>
          <ac:spMkLst>
            <pc:docMk/>
            <pc:sldMk cId="3818434403" sldId="436"/>
            <ac:spMk id="80" creationId="{1B6BB799-EB7F-4B4E-92A6-926E3AFDF56B}"/>
          </ac:spMkLst>
        </pc:spChg>
        <pc:spChg chg="mod">
          <ac:chgData name="Rohit J Kate" userId="6acfeb0a-1742-4fee-9ad0-3462b52b7fdf" providerId="ADAL" clId="{694CD247-D28D-452D-8D7D-136DFFFA7A9D}" dt="2023-09-25T18:21:00.437" v="633" actId="1076"/>
          <ac:spMkLst>
            <pc:docMk/>
            <pc:sldMk cId="3818434403" sldId="436"/>
            <ac:spMk id="81" creationId="{5BD96AC7-11AD-443D-B2A6-6876BC5F7DB7}"/>
          </ac:spMkLst>
        </pc:spChg>
        <pc:spChg chg="mod">
          <ac:chgData name="Rohit J Kate" userId="6acfeb0a-1742-4fee-9ad0-3462b52b7fdf" providerId="ADAL" clId="{694CD247-D28D-452D-8D7D-136DFFFA7A9D}" dt="2023-09-25T18:21:00.437" v="633" actId="1076"/>
          <ac:spMkLst>
            <pc:docMk/>
            <pc:sldMk cId="3818434403" sldId="436"/>
            <ac:spMk id="82" creationId="{728DE9A4-6F78-45EF-8B71-7BD1EDD8159D}"/>
          </ac:spMkLst>
        </pc:spChg>
        <pc:spChg chg="mod">
          <ac:chgData name="Rohit J Kate" userId="6acfeb0a-1742-4fee-9ad0-3462b52b7fdf" providerId="ADAL" clId="{694CD247-D28D-452D-8D7D-136DFFFA7A9D}" dt="2023-09-25T18:21:00.437" v="633" actId="1076"/>
          <ac:spMkLst>
            <pc:docMk/>
            <pc:sldMk cId="3818434403" sldId="436"/>
            <ac:spMk id="83" creationId="{68AF70E4-CD46-4FAA-857C-74BBE1EEF03C}"/>
          </ac:spMkLst>
        </pc:spChg>
        <pc:spChg chg="mod">
          <ac:chgData name="Rohit J Kate" userId="6acfeb0a-1742-4fee-9ad0-3462b52b7fdf" providerId="ADAL" clId="{694CD247-D28D-452D-8D7D-136DFFFA7A9D}" dt="2023-09-25T18:21:00.437" v="633" actId="1076"/>
          <ac:spMkLst>
            <pc:docMk/>
            <pc:sldMk cId="3818434403" sldId="436"/>
            <ac:spMk id="84" creationId="{B83E352E-9418-4C1F-81D5-BA1930549A0B}"/>
          </ac:spMkLst>
        </pc:spChg>
        <pc:spChg chg="mod">
          <ac:chgData name="Rohit J Kate" userId="6acfeb0a-1742-4fee-9ad0-3462b52b7fdf" providerId="ADAL" clId="{694CD247-D28D-452D-8D7D-136DFFFA7A9D}" dt="2023-09-25T18:21:00.437" v="633" actId="1076"/>
          <ac:spMkLst>
            <pc:docMk/>
            <pc:sldMk cId="3818434403" sldId="436"/>
            <ac:spMk id="85" creationId="{9500BB96-1FA5-4715-90EC-C7536618BDF2}"/>
          </ac:spMkLst>
        </pc:spChg>
        <pc:spChg chg="mod">
          <ac:chgData name="Rohit J Kate" userId="6acfeb0a-1742-4fee-9ad0-3462b52b7fdf" providerId="ADAL" clId="{694CD247-D28D-452D-8D7D-136DFFFA7A9D}" dt="2023-09-25T18:21:00.437" v="633" actId="1076"/>
          <ac:spMkLst>
            <pc:docMk/>
            <pc:sldMk cId="3818434403" sldId="436"/>
            <ac:spMk id="86" creationId="{D4B153D5-3D46-4BB0-AE2A-DD361C3BFF82}"/>
          </ac:spMkLst>
        </pc:spChg>
        <pc:grpChg chg="mod">
          <ac:chgData name="Rohit J Kate" userId="6acfeb0a-1742-4fee-9ad0-3462b52b7fdf" providerId="ADAL" clId="{694CD247-D28D-452D-8D7D-136DFFFA7A9D}" dt="2023-09-25T18:21:00.437" v="633" actId="1076"/>
          <ac:grpSpMkLst>
            <pc:docMk/>
            <pc:sldMk cId="3818434403" sldId="436"/>
            <ac:grpSpMk id="79" creationId="{00EC7DF1-69DE-4E96-80EF-C0A10A47A5C6}"/>
          </ac:grpSpMkLst>
        </pc:grpChg>
        <pc:grpChg chg="mod">
          <ac:chgData name="Rohit J Kate" userId="6acfeb0a-1742-4fee-9ad0-3462b52b7fdf" providerId="ADAL" clId="{694CD247-D28D-452D-8D7D-136DFFFA7A9D}" dt="2023-09-25T18:21:00.437" v="633" actId="1076"/>
          <ac:grpSpMkLst>
            <pc:docMk/>
            <pc:sldMk cId="3818434403" sldId="436"/>
            <ac:grpSpMk id="87" creationId="{263E3D5F-DF1C-421F-90EF-788C435308C5}"/>
          </ac:grpSpMkLst>
        </pc:grpChg>
      </pc:sldChg>
      <pc:sldChg chg="add">
        <pc:chgData name="Rohit J Kate" userId="6acfeb0a-1742-4fee-9ad0-3462b52b7fdf" providerId="ADAL" clId="{694CD247-D28D-452D-8D7D-136DFFFA7A9D}" dt="2023-09-25T18:18:26.966" v="501"/>
        <pc:sldMkLst>
          <pc:docMk/>
          <pc:sldMk cId="4118828271" sldId="437"/>
        </pc:sldMkLst>
      </pc:sldChg>
      <pc:sldChg chg="modSp add mod">
        <pc:chgData name="Rohit J Kate" userId="6acfeb0a-1742-4fee-9ad0-3462b52b7fdf" providerId="ADAL" clId="{694CD247-D28D-452D-8D7D-136DFFFA7A9D}" dt="2023-09-25T18:21:34.796" v="635" actId="27636"/>
        <pc:sldMkLst>
          <pc:docMk/>
          <pc:sldMk cId="564679105" sldId="438"/>
        </pc:sldMkLst>
        <pc:spChg chg="mod">
          <ac:chgData name="Rohit J Kate" userId="6acfeb0a-1742-4fee-9ad0-3462b52b7fdf" providerId="ADAL" clId="{694CD247-D28D-452D-8D7D-136DFFFA7A9D}" dt="2023-09-25T18:21:34.796" v="635" actId="27636"/>
          <ac:spMkLst>
            <pc:docMk/>
            <pc:sldMk cId="564679105" sldId="438"/>
            <ac:spMk id="3" creationId="{C3060655-2667-4A42-9EC9-822B8C30DE9A}"/>
          </ac:spMkLst>
        </pc:spChg>
      </pc:sldChg>
      <pc:sldChg chg="modSp add mod">
        <pc:chgData name="Rohit J Kate" userId="6acfeb0a-1742-4fee-9ad0-3462b52b7fdf" providerId="ADAL" clId="{694CD247-D28D-452D-8D7D-136DFFFA7A9D}" dt="2023-09-25T18:18:43.932" v="504" actId="27636"/>
        <pc:sldMkLst>
          <pc:docMk/>
          <pc:sldMk cId="885421872" sldId="439"/>
        </pc:sldMkLst>
        <pc:spChg chg="mod">
          <ac:chgData name="Rohit J Kate" userId="6acfeb0a-1742-4fee-9ad0-3462b52b7fdf" providerId="ADAL" clId="{694CD247-D28D-452D-8D7D-136DFFFA7A9D}" dt="2023-09-25T18:18:43.932" v="504" actId="27636"/>
          <ac:spMkLst>
            <pc:docMk/>
            <pc:sldMk cId="885421872" sldId="439"/>
            <ac:spMk id="3" creationId="{4DFDCE0C-6D9A-4A6B-A3D8-0AFCFE0E660B}"/>
          </ac:spMkLst>
        </pc:spChg>
      </pc:sldChg>
      <pc:sldChg chg="add">
        <pc:chgData name="Rohit J Kate" userId="6acfeb0a-1742-4fee-9ad0-3462b52b7fdf" providerId="ADAL" clId="{694CD247-D28D-452D-8D7D-136DFFFA7A9D}" dt="2023-09-25T18:18:43.773" v="503"/>
        <pc:sldMkLst>
          <pc:docMk/>
          <pc:sldMk cId="453687717" sldId="440"/>
        </pc:sldMkLst>
      </pc:sldChg>
      <pc:sldChg chg="modSp add mod">
        <pc:chgData name="Rohit J Kate" userId="6acfeb0a-1742-4fee-9ad0-3462b52b7fdf" providerId="ADAL" clId="{694CD247-D28D-452D-8D7D-136DFFFA7A9D}" dt="2023-09-25T18:22:21.267" v="646" actId="20577"/>
        <pc:sldMkLst>
          <pc:docMk/>
          <pc:sldMk cId="3408176243" sldId="441"/>
        </pc:sldMkLst>
        <pc:spChg chg="mod">
          <ac:chgData name="Rohit J Kate" userId="6acfeb0a-1742-4fee-9ad0-3462b52b7fdf" providerId="ADAL" clId="{694CD247-D28D-452D-8D7D-136DFFFA7A9D}" dt="2023-09-25T18:22:21.267" v="646" actId="20577"/>
          <ac:spMkLst>
            <pc:docMk/>
            <pc:sldMk cId="3408176243" sldId="441"/>
            <ac:spMk id="3" creationId="{C3676FAB-7684-483D-A1CE-C3CB2991ECDE}"/>
          </ac:spMkLst>
        </pc:spChg>
      </pc:sldChg>
      <pc:sldChg chg="modSp add mod">
        <pc:chgData name="Rohit J Kate" userId="6acfeb0a-1742-4fee-9ad0-3462b52b7fdf" providerId="ADAL" clId="{694CD247-D28D-452D-8D7D-136DFFFA7A9D}" dt="2023-09-25T17:53:47.702" v="168" actId="27636"/>
        <pc:sldMkLst>
          <pc:docMk/>
          <pc:sldMk cId="753035446" sldId="442"/>
        </pc:sldMkLst>
        <pc:spChg chg="mod">
          <ac:chgData name="Rohit J Kate" userId="6acfeb0a-1742-4fee-9ad0-3462b52b7fdf" providerId="ADAL" clId="{694CD247-D28D-452D-8D7D-136DFFFA7A9D}" dt="2023-09-25T17:53:47.702" v="168" actId="27636"/>
          <ac:spMkLst>
            <pc:docMk/>
            <pc:sldMk cId="753035446" sldId="442"/>
            <ac:spMk id="3" creationId="{00000000-0000-0000-0000-000000000000}"/>
          </ac:spMkLst>
        </pc:spChg>
      </pc:sldChg>
      <pc:sldChg chg="add">
        <pc:chgData name="Rohit J Kate" userId="6acfeb0a-1742-4fee-9ad0-3462b52b7fdf" providerId="ADAL" clId="{694CD247-D28D-452D-8D7D-136DFFFA7A9D}" dt="2023-09-25T18:01:45.499" v="246"/>
        <pc:sldMkLst>
          <pc:docMk/>
          <pc:sldMk cId="2306603775" sldId="443"/>
        </pc:sldMkLst>
      </pc:sldChg>
      <pc:sldChg chg="add">
        <pc:chgData name="Rohit J Kate" userId="6acfeb0a-1742-4fee-9ad0-3462b52b7fdf" providerId="ADAL" clId="{694CD247-D28D-452D-8D7D-136DFFFA7A9D}" dt="2023-09-25T17:55:29.712" v="169"/>
        <pc:sldMkLst>
          <pc:docMk/>
          <pc:sldMk cId="2063426237" sldId="447"/>
        </pc:sldMkLst>
      </pc:sldChg>
      <pc:sldChg chg="modSp add">
        <pc:chgData name="Rohit J Kate" userId="6acfeb0a-1742-4fee-9ad0-3462b52b7fdf" providerId="ADAL" clId="{694CD247-D28D-452D-8D7D-136DFFFA7A9D}" dt="2023-09-25T18:25:02.358" v="647" actId="1076"/>
        <pc:sldMkLst>
          <pc:docMk/>
          <pc:sldMk cId="1840906442" sldId="448"/>
        </pc:sldMkLst>
        <pc:spChg chg="mod">
          <ac:chgData name="Rohit J Kate" userId="6acfeb0a-1742-4fee-9ad0-3462b52b7fdf" providerId="ADAL" clId="{694CD247-D28D-452D-8D7D-136DFFFA7A9D}" dt="2023-09-25T18:25:02.358" v="647" actId="1076"/>
          <ac:spMkLst>
            <pc:docMk/>
            <pc:sldMk cId="1840906442" sldId="448"/>
            <ac:spMk id="2" creationId="{C0533870-1D50-40CE-8054-FA9417DA43D1}"/>
          </ac:spMkLst>
        </pc:spChg>
      </pc:sldChg>
      <pc:sldChg chg="modSp add mod">
        <pc:chgData name="Rohit J Kate" userId="6acfeb0a-1742-4fee-9ad0-3462b52b7fdf" providerId="ADAL" clId="{694CD247-D28D-452D-8D7D-136DFFFA7A9D}" dt="2023-09-25T18:18:44.105" v="506" actId="27636"/>
        <pc:sldMkLst>
          <pc:docMk/>
          <pc:sldMk cId="2355343956" sldId="449"/>
        </pc:sldMkLst>
        <pc:spChg chg="mod">
          <ac:chgData name="Rohit J Kate" userId="6acfeb0a-1742-4fee-9ad0-3462b52b7fdf" providerId="ADAL" clId="{694CD247-D28D-452D-8D7D-136DFFFA7A9D}" dt="2023-09-25T18:18:44.105" v="506" actId="27636"/>
          <ac:spMkLst>
            <pc:docMk/>
            <pc:sldMk cId="2355343956" sldId="449"/>
            <ac:spMk id="3" creationId="{D73A78BF-330A-4C6D-B171-04ED2F583819}"/>
          </ac:spMkLst>
        </pc:spChg>
      </pc:sldChg>
      <pc:sldChg chg="add">
        <pc:chgData name="Rohit J Kate" userId="6acfeb0a-1742-4fee-9ad0-3462b52b7fdf" providerId="ADAL" clId="{694CD247-D28D-452D-8D7D-136DFFFA7A9D}" dt="2023-09-25T18:18:43.773" v="503"/>
        <pc:sldMkLst>
          <pc:docMk/>
          <pc:sldMk cId="3217786326" sldId="450"/>
        </pc:sldMkLst>
      </pc:sldChg>
      <pc:sldChg chg="add">
        <pc:chgData name="Rohit J Kate" userId="6acfeb0a-1742-4fee-9ad0-3462b52b7fdf" providerId="ADAL" clId="{694CD247-D28D-452D-8D7D-136DFFFA7A9D}" dt="2023-09-25T18:18:43.773" v="503"/>
        <pc:sldMkLst>
          <pc:docMk/>
          <pc:sldMk cId="1027179845" sldId="451"/>
        </pc:sldMkLst>
      </pc:sldChg>
      <pc:sldChg chg="add">
        <pc:chgData name="Rohit J Kate" userId="6acfeb0a-1742-4fee-9ad0-3462b52b7fdf" providerId="ADAL" clId="{694CD247-D28D-452D-8D7D-136DFFFA7A9D}" dt="2023-09-25T18:18:43.773" v="503"/>
        <pc:sldMkLst>
          <pc:docMk/>
          <pc:sldMk cId="1173254398" sldId="452"/>
        </pc:sldMkLst>
      </pc:sldChg>
      <pc:sldChg chg="add">
        <pc:chgData name="Rohit J Kate" userId="6acfeb0a-1742-4fee-9ad0-3462b52b7fdf" providerId="ADAL" clId="{694CD247-D28D-452D-8D7D-136DFFFA7A9D}" dt="2023-09-25T17:51:50.215" v="96"/>
        <pc:sldMkLst>
          <pc:docMk/>
          <pc:sldMk cId="1814039270" sldId="453"/>
        </pc:sldMkLst>
      </pc:sldChg>
      <pc:sldChg chg="addSp delSp modSp add mod modAnim">
        <pc:chgData name="Rohit J Kate" userId="6acfeb0a-1742-4fee-9ad0-3462b52b7fdf" providerId="ADAL" clId="{694CD247-D28D-452D-8D7D-136DFFFA7A9D}" dt="2023-09-25T18:14:29.865" v="433" actId="33423"/>
        <pc:sldMkLst>
          <pc:docMk/>
          <pc:sldMk cId="723061934" sldId="454"/>
        </pc:sldMkLst>
        <pc:spChg chg="add del">
          <ac:chgData name="Rohit J Kate" userId="6acfeb0a-1742-4fee-9ad0-3462b52b7fdf" providerId="ADAL" clId="{694CD247-D28D-452D-8D7D-136DFFFA7A9D}" dt="2023-09-25T18:14:29.865" v="433" actId="33423"/>
          <ac:spMkLst>
            <pc:docMk/>
            <pc:sldMk cId="723061934" sldId="454"/>
            <ac:spMk id="2" creationId="{C8C5DDB7-B8CF-E31E-AF24-6EDD915635A2}"/>
          </ac:spMkLst>
        </pc:spChg>
        <pc:spChg chg="add mod">
          <ac:chgData name="Rohit J Kate" userId="6acfeb0a-1742-4fee-9ad0-3462b52b7fdf" providerId="ADAL" clId="{694CD247-D28D-452D-8D7D-136DFFFA7A9D}" dt="2023-09-25T18:06:20.293" v="276" actId="14100"/>
          <ac:spMkLst>
            <pc:docMk/>
            <pc:sldMk cId="723061934" sldId="454"/>
            <ac:spMk id="6" creationId="{5F06CFE2-E03A-5C49-26F3-EF9FA6EB3F5C}"/>
          </ac:spMkLst>
        </pc:spChg>
        <pc:spChg chg="del mod">
          <ac:chgData name="Rohit J Kate" userId="6acfeb0a-1742-4fee-9ad0-3462b52b7fdf" providerId="ADAL" clId="{694CD247-D28D-452D-8D7D-136DFFFA7A9D}" dt="2023-09-25T17:56:54.757" v="177" actId="478"/>
          <ac:spMkLst>
            <pc:docMk/>
            <pc:sldMk cId="723061934" sldId="454"/>
            <ac:spMk id="7" creationId="{CF0F8B6F-7373-4E7E-8557-B64368C7E72B}"/>
          </ac:spMkLst>
        </pc:spChg>
        <pc:spChg chg="add mod">
          <ac:chgData name="Rohit J Kate" userId="6acfeb0a-1742-4fee-9ad0-3462b52b7fdf" providerId="ADAL" clId="{694CD247-D28D-452D-8D7D-136DFFFA7A9D}" dt="2023-09-25T18:11:30.259" v="424" actId="114"/>
          <ac:spMkLst>
            <pc:docMk/>
            <pc:sldMk cId="723061934" sldId="454"/>
            <ac:spMk id="8" creationId="{A4F38B7C-A493-A720-BF93-5FC3B1E3C7DF}"/>
          </ac:spMkLst>
        </pc:spChg>
        <pc:spChg chg="add del mod">
          <ac:chgData name="Rohit J Kate" userId="6acfeb0a-1742-4fee-9ad0-3462b52b7fdf" providerId="ADAL" clId="{694CD247-D28D-452D-8D7D-136DFFFA7A9D}" dt="2023-09-25T18:07:08.292" v="331" actId="478"/>
          <ac:spMkLst>
            <pc:docMk/>
            <pc:sldMk cId="723061934" sldId="454"/>
            <ac:spMk id="9" creationId="{0553BAC5-C82B-CBAF-5C74-CCBEFF784925}"/>
          </ac:spMkLst>
        </pc:spChg>
        <pc:spChg chg="add mod">
          <ac:chgData name="Rohit J Kate" userId="6acfeb0a-1742-4fee-9ad0-3462b52b7fdf" providerId="ADAL" clId="{694CD247-D28D-452D-8D7D-136DFFFA7A9D}" dt="2023-09-25T18:09:00.553" v="349" actId="208"/>
          <ac:spMkLst>
            <pc:docMk/>
            <pc:sldMk cId="723061934" sldId="454"/>
            <ac:spMk id="13" creationId="{8DDC63CB-E36F-BD13-B9AE-FC82E50AE38A}"/>
          </ac:spMkLst>
        </pc:spChg>
        <pc:spChg chg="add mod">
          <ac:chgData name="Rohit J Kate" userId="6acfeb0a-1742-4fee-9ad0-3462b52b7fdf" providerId="ADAL" clId="{694CD247-D28D-452D-8D7D-136DFFFA7A9D}" dt="2023-09-25T18:11:33.001" v="425" actId="114"/>
          <ac:spMkLst>
            <pc:docMk/>
            <pc:sldMk cId="723061934" sldId="454"/>
            <ac:spMk id="18" creationId="{BA5656F1-5E36-3556-A808-DBBFC6663178}"/>
          </ac:spMkLst>
        </pc:spChg>
        <pc:spChg chg="add del mod">
          <ac:chgData name="Rohit J Kate" userId="6acfeb0a-1742-4fee-9ad0-3462b52b7fdf" providerId="ADAL" clId="{694CD247-D28D-452D-8D7D-136DFFFA7A9D}" dt="2023-09-25T18:10:22.034" v="387"/>
          <ac:spMkLst>
            <pc:docMk/>
            <pc:sldMk cId="723061934" sldId="454"/>
            <ac:spMk id="20" creationId="{FB60BBB4-A365-6B35-9D32-CE9FA91EFD7E}"/>
          </ac:spMkLst>
        </pc:spChg>
        <pc:spChg chg="add mod">
          <ac:chgData name="Rohit J Kate" userId="6acfeb0a-1742-4fee-9ad0-3462b52b7fdf" providerId="ADAL" clId="{694CD247-D28D-452D-8D7D-136DFFFA7A9D}" dt="2023-09-25T18:11:23.225" v="422" actId="14100"/>
          <ac:spMkLst>
            <pc:docMk/>
            <pc:sldMk cId="723061934" sldId="454"/>
            <ac:spMk id="21" creationId="{DF018C0A-AEB0-57DF-F9A9-284128613594}"/>
          </ac:spMkLst>
        </pc:spChg>
        <pc:spChg chg="add mod">
          <ac:chgData name="Rohit J Kate" userId="6acfeb0a-1742-4fee-9ad0-3462b52b7fdf" providerId="ADAL" clId="{694CD247-D28D-452D-8D7D-136DFFFA7A9D}" dt="2023-09-25T18:11:35.499" v="426" actId="114"/>
          <ac:spMkLst>
            <pc:docMk/>
            <pc:sldMk cId="723061934" sldId="454"/>
            <ac:spMk id="23" creationId="{0908AB50-618E-8FE6-C263-80835B72F1AE}"/>
          </ac:spMkLst>
        </pc:spChg>
        <pc:spChg chg="mod">
          <ac:chgData name="Rohit J Kate" userId="6acfeb0a-1742-4fee-9ad0-3462b52b7fdf" providerId="ADAL" clId="{694CD247-D28D-452D-8D7D-136DFFFA7A9D}" dt="2023-09-25T18:03:23.202" v="267" actId="1076"/>
          <ac:spMkLst>
            <pc:docMk/>
            <pc:sldMk cId="723061934" sldId="454"/>
            <ac:spMk id="24579" creationId="{00000000-0000-0000-0000-000000000000}"/>
          </ac:spMkLst>
        </pc:spChg>
        <pc:spChg chg="mod">
          <ac:chgData name="Rohit J Kate" userId="6acfeb0a-1742-4fee-9ad0-3462b52b7fdf" providerId="ADAL" clId="{694CD247-D28D-452D-8D7D-136DFFFA7A9D}" dt="2023-09-25T18:03:17.641" v="266" actId="27636"/>
          <ac:spMkLst>
            <pc:docMk/>
            <pc:sldMk cId="723061934" sldId="454"/>
            <ac:spMk id="24580" creationId="{00000000-0000-0000-0000-000000000000}"/>
          </ac:spMkLst>
        </pc:spChg>
        <pc:graphicFrameChg chg="add del mod replId">
          <ac:chgData name="Rohit J Kate" userId="6acfeb0a-1742-4fee-9ad0-3462b52b7fdf" providerId="ADAL" clId="{694CD247-D28D-452D-8D7D-136DFFFA7A9D}" dt="2023-09-25T18:14:29.865" v="433" actId="33423"/>
          <ac:graphicFrameMkLst>
            <pc:docMk/>
            <pc:sldMk cId="723061934" sldId="454"/>
            <ac:graphicFrameMk id="2" creationId="{C8C5DDB7-B8CF-E31E-AF24-6EDD915635A2}"/>
          </ac:graphicFrameMkLst>
        </pc:graphicFrameChg>
        <pc:graphicFrameChg chg="del">
          <ac:chgData name="Rohit J Kate" userId="6acfeb0a-1742-4fee-9ad0-3462b52b7fdf" providerId="ADAL" clId="{694CD247-D28D-452D-8D7D-136DFFFA7A9D}" dt="2023-09-25T17:56:51.365" v="175" actId="478"/>
          <ac:graphicFrameMkLst>
            <pc:docMk/>
            <pc:sldMk cId="723061934" sldId="454"/>
            <ac:graphicFrameMk id="3" creationId="{00000000-0000-0000-0000-000000000000}"/>
          </ac:graphicFrameMkLst>
        </pc:graphicFrameChg>
        <pc:graphicFrameChg chg="add mod">
          <ac:chgData name="Rohit J Kate" userId="6acfeb0a-1742-4fee-9ad0-3462b52b7fdf" providerId="ADAL" clId="{694CD247-D28D-452D-8D7D-136DFFFA7A9D}" dt="2023-09-25T18:00:19.571" v="245" actId="1076"/>
          <ac:graphicFrameMkLst>
            <pc:docMk/>
            <pc:sldMk cId="723061934" sldId="454"/>
            <ac:graphicFrameMk id="4" creationId="{E183C371-24B6-A570-1F46-3D690B6AA8D1}"/>
          </ac:graphicFrameMkLst>
        </pc:graphicFrameChg>
        <pc:graphicFrameChg chg="add mod">
          <ac:chgData name="Rohit J Kate" userId="6acfeb0a-1742-4fee-9ad0-3462b52b7fdf" providerId="ADAL" clId="{694CD247-D28D-452D-8D7D-136DFFFA7A9D}" dt="2023-09-25T18:00:19.571" v="245" actId="1076"/>
          <ac:graphicFrameMkLst>
            <pc:docMk/>
            <pc:sldMk cId="723061934" sldId="454"/>
            <ac:graphicFrameMk id="5" creationId="{4B05CAC5-4188-AB79-F6A2-ADFBA6ECE892}"/>
          </ac:graphicFrameMkLst>
        </pc:graphicFrameChg>
        <pc:cxnChg chg="add mod">
          <ac:chgData name="Rohit J Kate" userId="6acfeb0a-1742-4fee-9ad0-3462b52b7fdf" providerId="ADAL" clId="{694CD247-D28D-452D-8D7D-136DFFFA7A9D}" dt="2023-09-25T18:07:59.409" v="344" actId="208"/>
          <ac:cxnSpMkLst>
            <pc:docMk/>
            <pc:sldMk cId="723061934" sldId="454"/>
            <ac:cxnSpMk id="11" creationId="{19FE1C83-6329-8D73-7BD9-F8EA49E0E6D1}"/>
          </ac:cxnSpMkLst>
        </pc:cxnChg>
        <pc:cxnChg chg="add del">
          <ac:chgData name="Rohit J Kate" userId="6acfeb0a-1742-4fee-9ad0-3462b52b7fdf" providerId="ADAL" clId="{694CD247-D28D-452D-8D7D-136DFFFA7A9D}" dt="2023-09-25T18:09:10.437" v="351" actId="478"/>
          <ac:cxnSpMkLst>
            <pc:docMk/>
            <pc:sldMk cId="723061934" sldId="454"/>
            <ac:cxnSpMk id="15" creationId="{C62B6AD8-8E92-8CD5-BEF9-A97C0DD332BF}"/>
          </ac:cxnSpMkLst>
        </pc:cxnChg>
        <pc:cxnChg chg="add mod">
          <ac:chgData name="Rohit J Kate" userId="6acfeb0a-1742-4fee-9ad0-3462b52b7fdf" providerId="ADAL" clId="{694CD247-D28D-452D-8D7D-136DFFFA7A9D}" dt="2023-09-25T18:09:19.858" v="353" actId="208"/>
          <ac:cxnSpMkLst>
            <pc:docMk/>
            <pc:sldMk cId="723061934" sldId="454"/>
            <ac:cxnSpMk id="17" creationId="{0D983B86-75C8-1145-FE22-797AEF3B5178}"/>
          </ac:cxnSpMkLst>
        </pc:cxnChg>
        <pc:cxnChg chg="add del mod">
          <ac:chgData name="Rohit J Kate" userId="6acfeb0a-1742-4fee-9ad0-3462b52b7fdf" providerId="ADAL" clId="{694CD247-D28D-452D-8D7D-136DFFFA7A9D}" dt="2023-09-25T18:10:22.034" v="387"/>
          <ac:cxnSpMkLst>
            <pc:docMk/>
            <pc:sldMk cId="723061934" sldId="454"/>
            <ac:cxnSpMk id="19" creationId="{3A9D6846-A1F2-3B5D-3BFF-40788B247F98}"/>
          </ac:cxnSpMkLst>
        </pc:cxnChg>
        <pc:cxnChg chg="add mod">
          <ac:chgData name="Rohit J Kate" userId="6acfeb0a-1742-4fee-9ad0-3462b52b7fdf" providerId="ADAL" clId="{694CD247-D28D-452D-8D7D-136DFFFA7A9D}" dt="2023-09-25T18:11:23.225" v="422" actId="14100"/>
          <ac:cxnSpMkLst>
            <pc:docMk/>
            <pc:sldMk cId="723061934" sldId="454"/>
            <ac:cxnSpMk id="22" creationId="{91AE1F9F-349E-A829-6728-01EFF83682AE}"/>
          </ac:cxnSpMkLst>
        </pc:cxnChg>
      </pc:sldChg>
      <pc:sldChg chg="modSp add del mod">
        <pc:chgData name="Rohit J Kate" userId="6acfeb0a-1742-4fee-9ad0-3462b52b7fdf" providerId="ADAL" clId="{694CD247-D28D-452D-8D7D-136DFFFA7A9D}" dt="2023-09-25T17:55:31.807" v="171" actId="47"/>
        <pc:sldMkLst>
          <pc:docMk/>
          <pc:sldMk cId="2997970126" sldId="454"/>
        </pc:sldMkLst>
        <pc:spChg chg="mod">
          <ac:chgData name="Rohit J Kate" userId="6acfeb0a-1742-4fee-9ad0-3462b52b7fdf" providerId="ADAL" clId="{694CD247-D28D-452D-8D7D-136DFFFA7A9D}" dt="2023-09-25T17:55:29.784" v="170" actId="27636"/>
          <ac:spMkLst>
            <pc:docMk/>
            <pc:sldMk cId="2997970126" sldId="454"/>
            <ac:spMk id="3" creationId="{00000000-0000-0000-0000-000000000000}"/>
          </ac:spMkLst>
        </pc:spChg>
      </pc:sldChg>
      <pc:sldChg chg="add del">
        <pc:chgData name="Rohit J Kate" userId="6acfeb0a-1742-4fee-9ad0-3462b52b7fdf" providerId="ADAL" clId="{694CD247-D28D-452D-8D7D-136DFFFA7A9D}" dt="2023-09-25T17:57:36.654" v="200"/>
        <pc:sldMkLst>
          <pc:docMk/>
          <pc:sldMk cId="4111434856" sldId="455"/>
        </pc:sldMkLst>
      </pc:sldChg>
      <pc:sldChg chg="modSp add mod">
        <pc:chgData name="Rohit J Kate" userId="6acfeb0a-1742-4fee-9ad0-3462b52b7fdf" providerId="ADAL" clId="{694CD247-D28D-452D-8D7D-136DFFFA7A9D}" dt="2023-09-25T18:12:12.532" v="428" actId="20577"/>
        <pc:sldMkLst>
          <pc:docMk/>
          <pc:sldMk cId="1923998152" sldId="456"/>
        </pc:sldMkLst>
        <pc:spChg chg="mod">
          <ac:chgData name="Rohit J Kate" userId="6acfeb0a-1742-4fee-9ad0-3462b52b7fdf" providerId="ADAL" clId="{694CD247-D28D-452D-8D7D-136DFFFA7A9D}" dt="2023-09-25T18:12:12.532" v="428" actId="20577"/>
          <ac:spMkLst>
            <pc:docMk/>
            <pc:sldMk cId="1923998152" sldId="456"/>
            <ac:spMk id="252968" creationId="{00000000-0000-0000-0000-000000000000}"/>
          </ac:spMkLst>
        </pc:spChg>
      </pc:sldChg>
      <pc:sldChg chg="modSp add mod">
        <pc:chgData name="Rohit J Kate" userId="6acfeb0a-1742-4fee-9ad0-3462b52b7fdf" providerId="ADAL" clId="{694CD247-D28D-452D-8D7D-136DFFFA7A9D}" dt="2023-09-25T18:12:17.505" v="430" actId="20577"/>
        <pc:sldMkLst>
          <pc:docMk/>
          <pc:sldMk cId="3862084853" sldId="457"/>
        </pc:sldMkLst>
        <pc:spChg chg="mod">
          <ac:chgData name="Rohit J Kate" userId="6acfeb0a-1742-4fee-9ad0-3462b52b7fdf" providerId="ADAL" clId="{694CD247-D28D-452D-8D7D-136DFFFA7A9D}" dt="2023-09-25T18:12:17.505" v="430" actId="20577"/>
          <ac:spMkLst>
            <pc:docMk/>
            <pc:sldMk cId="3862084853" sldId="457"/>
            <ac:spMk id="252968" creationId="{00000000-0000-0000-0000-000000000000}"/>
          </ac:spMkLst>
        </pc:spChg>
      </pc:sldChg>
      <pc:sldChg chg="add">
        <pc:chgData name="Rohit J Kate" userId="6acfeb0a-1742-4fee-9ad0-3462b52b7fdf" providerId="ADAL" clId="{694CD247-D28D-452D-8D7D-136DFFFA7A9D}" dt="2023-09-25T18:01:45.499" v="246"/>
        <pc:sldMkLst>
          <pc:docMk/>
          <pc:sldMk cId="2454484337" sldId="458"/>
        </pc:sldMkLst>
      </pc:sldChg>
      <pc:sldChg chg="add">
        <pc:chgData name="Rohit J Kate" userId="6acfeb0a-1742-4fee-9ad0-3462b52b7fdf" providerId="ADAL" clId="{694CD247-D28D-452D-8D7D-136DFFFA7A9D}" dt="2023-09-25T18:01:45.499" v="246"/>
        <pc:sldMkLst>
          <pc:docMk/>
          <pc:sldMk cId="1937460526" sldId="459"/>
        </pc:sldMkLst>
      </pc:sldChg>
      <pc:sldChg chg="add">
        <pc:chgData name="Rohit J Kate" userId="6acfeb0a-1742-4fee-9ad0-3462b52b7fdf" providerId="ADAL" clId="{694CD247-D28D-452D-8D7D-136DFFFA7A9D}" dt="2023-09-25T18:01:45.499" v="246"/>
        <pc:sldMkLst>
          <pc:docMk/>
          <pc:sldMk cId="3959579138" sldId="460"/>
        </pc:sldMkLst>
      </pc:sldChg>
      <pc:sldChg chg="add">
        <pc:chgData name="Rohit J Kate" userId="6acfeb0a-1742-4fee-9ad0-3462b52b7fdf" providerId="ADAL" clId="{694CD247-D28D-452D-8D7D-136DFFFA7A9D}" dt="2023-09-25T18:01:45.499" v="246"/>
        <pc:sldMkLst>
          <pc:docMk/>
          <pc:sldMk cId="2187471508" sldId="461"/>
        </pc:sldMkLst>
      </pc:sldChg>
      <pc:sldChg chg="add">
        <pc:chgData name="Rohit J Kate" userId="6acfeb0a-1742-4fee-9ad0-3462b52b7fdf" providerId="ADAL" clId="{694CD247-D28D-452D-8D7D-136DFFFA7A9D}" dt="2023-09-25T18:01:45.499" v="246"/>
        <pc:sldMkLst>
          <pc:docMk/>
          <pc:sldMk cId="3922273876" sldId="462"/>
        </pc:sldMkLst>
      </pc:sldChg>
      <pc:sldChg chg="add">
        <pc:chgData name="Rohit J Kate" userId="6acfeb0a-1742-4fee-9ad0-3462b52b7fdf" providerId="ADAL" clId="{694CD247-D28D-452D-8D7D-136DFFFA7A9D}" dt="2023-09-25T18:01:45.499" v="246"/>
        <pc:sldMkLst>
          <pc:docMk/>
          <pc:sldMk cId="2000872429" sldId="463"/>
        </pc:sldMkLst>
      </pc:sldChg>
      <pc:sldChg chg="add">
        <pc:chgData name="Rohit J Kate" userId="6acfeb0a-1742-4fee-9ad0-3462b52b7fdf" providerId="ADAL" clId="{694CD247-D28D-452D-8D7D-136DFFFA7A9D}" dt="2023-09-25T18:01:45.499" v="246"/>
        <pc:sldMkLst>
          <pc:docMk/>
          <pc:sldMk cId="1815911628" sldId="464"/>
        </pc:sldMkLst>
      </pc:sldChg>
      <pc:sldChg chg="add">
        <pc:chgData name="Rohit J Kate" userId="6acfeb0a-1742-4fee-9ad0-3462b52b7fdf" providerId="ADAL" clId="{694CD247-D28D-452D-8D7D-136DFFFA7A9D}" dt="2023-09-25T18:01:45.499" v="246"/>
        <pc:sldMkLst>
          <pc:docMk/>
          <pc:sldMk cId="3542632833" sldId="465"/>
        </pc:sldMkLst>
      </pc:sldChg>
      <pc:sldChg chg="add">
        <pc:chgData name="Rohit J Kate" userId="6acfeb0a-1742-4fee-9ad0-3462b52b7fdf" providerId="ADAL" clId="{694CD247-D28D-452D-8D7D-136DFFFA7A9D}" dt="2023-09-25T18:01:45.499" v="246"/>
        <pc:sldMkLst>
          <pc:docMk/>
          <pc:sldMk cId="3546706547" sldId="466"/>
        </pc:sldMkLst>
      </pc:sldChg>
    </pc:docChg>
  </pc:docChgLst>
  <pc:docChgLst>
    <pc:chgData name="Rohit J Kate" userId="6acfeb0a-1742-4fee-9ad0-3462b52b7fdf" providerId="ADAL" clId="{A38EB289-E511-400E-AB11-72A69264560A}"/>
    <pc:docChg chg="addSld delSld modSld">
      <pc:chgData name="Rohit J Kate" userId="6acfeb0a-1742-4fee-9ad0-3462b52b7fdf" providerId="ADAL" clId="{A38EB289-E511-400E-AB11-72A69264560A}" dt="2023-09-20T21:08:40.079" v="3" actId="47"/>
      <pc:docMkLst>
        <pc:docMk/>
      </pc:docMkLst>
      <pc:sldChg chg="modSp mod">
        <pc:chgData name="Rohit J Kate" userId="6acfeb0a-1742-4fee-9ad0-3462b52b7fdf" providerId="ADAL" clId="{A38EB289-E511-400E-AB11-72A69264560A}" dt="2023-09-20T21:08:29.444" v="1" actId="20577"/>
        <pc:sldMkLst>
          <pc:docMk/>
          <pc:sldMk cId="0" sldId="256"/>
        </pc:sldMkLst>
        <pc:spChg chg="mod">
          <ac:chgData name="Rohit J Kate" userId="6acfeb0a-1742-4fee-9ad0-3462b52b7fdf" providerId="ADAL" clId="{A38EB289-E511-400E-AB11-72A69264560A}" dt="2023-09-20T21:08:29.444" v="1" actId="20577"/>
          <ac:spMkLst>
            <pc:docMk/>
            <pc:sldMk cId="0" sldId="256"/>
            <ac:spMk id="3" creationId="{ED88DE3F-3D1B-4278-BAA2-D09D51CD587D}"/>
          </ac:spMkLst>
        </pc:spChg>
      </pc:sldChg>
      <pc:sldChg chg="del">
        <pc:chgData name="Rohit J Kate" userId="6acfeb0a-1742-4fee-9ad0-3462b52b7fdf" providerId="ADAL" clId="{A38EB289-E511-400E-AB11-72A69264560A}" dt="2023-09-20T21:08:40.079" v="3" actId="47"/>
        <pc:sldMkLst>
          <pc:docMk/>
          <pc:sldMk cId="0" sldId="357"/>
        </pc:sldMkLst>
      </pc:sldChg>
      <pc:sldChg chg="del">
        <pc:chgData name="Rohit J Kate" userId="6acfeb0a-1742-4fee-9ad0-3462b52b7fdf" providerId="ADAL" clId="{A38EB289-E511-400E-AB11-72A69264560A}" dt="2023-09-20T21:08:40.079" v="3" actId="47"/>
        <pc:sldMkLst>
          <pc:docMk/>
          <pc:sldMk cId="0" sldId="359"/>
        </pc:sldMkLst>
      </pc:sldChg>
      <pc:sldChg chg="del">
        <pc:chgData name="Rohit J Kate" userId="6acfeb0a-1742-4fee-9ad0-3462b52b7fdf" providerId="ADAL" clId="{A38EB289-E511-400E-AB11-72A69264560A}" dt="2023-09-20T21:08:40.079" v="3" actId="47"/>
        <pc:sldMkLst>
          <pc:docMk/>
          <pc:sldMk cId="0" sldId="366"/>
        </pc:sldMkLst>
      </pc:sldChg>
      <pc:sldChg chg="del">
        <pc:chgData name="Rohit J Kate" userId="6acfeb0a-1742-4fee-9ad0-3462b52b7fdf" providerId="ADAL" clId="{A38EB289-E511-400E-AB11-72A69264560A}" dt="2023-09-20T21:08:40.079" v="3" actId="47"/>
        <pc:sldMkLst>
          <pc:docMk/>
          <pc:sldMk cId="0" sldId="367"/>
        </pc:sldMkLst>
      </pc:sldChg>
      <pc:sldChg chg="del">
        <pc:chgData name="Rohit J Kate" userId="6acfeb0a-1742-4fee-9ad0-3462b52b7fdf" providerId="ADAL" clId="{A38EB289-E511-400E-AB11-72A69264560A}" dt="2023-09-20T21:08:40.079" v="3" actId="47"/>
        <pc:sldMkLst>
          <pc:docMk/>
          <pc:sldMk cId="0" sldId="368"/>
        </pc:sldMkLst>
      </pc:sldChg>
      <pc:sldChg chg="del">
        <pc:chgData name="Rohit J Kate" userId="6acfeb0a-1742-4fee-9ad0-3462b52b7fdf" providerId="ADAL" clId="{A38EB289-E511-400E-AB11-72A69264560A}" dt="2023-09-20T21:08:40.079" v="3" actId="47"/>
        <pc:sldMkLst>
          <pc:docMk/>
          <pc:sldMk cId="0" sldId="380"/>
        </pc:sldMkLst>
      </pc:sldChg>
      <pc:sldChg chg="del">
        <pc:chgData name="Rohit J Kate" userId="6acfeb0a-1742-4fee-9ad0-3462b52b7fdf" providerId="ADAL" clId="{A38EB289-E511-400E-AB11-72A69264560A}" dt="2023-09-20T21:08:40.079" v="3" actId="47"/>
        <pc:sldMkLst>
          <pc:docMk/>
          <pc:sldMk cId="0" sldId="381"/>
        </pc:sldMkLst>
      </pc:sldChg>
      <pc:sldChg chg="del">
        <pc:chgData name="Rohit J Kate" userId="6acfeb0a-1742-4fee-9ad0-3462b52b7fdf" providerId="ADAL" clId="{A38EB289-E511-400E-AB11-72A69264560A}" dt="2023-09-20T21:08:40.079" v="3" actId="47"/>
        <pc:sldMkLst>
          <pc:docMk/>
          <pc:sldMk cId="0" sldId="382"/>
        </pc:sldMkLst>
      </pc:sldChg>
      <pc:sldChg chg="del">
        <pc:chgData name="Rohit J Kate" userId="6acfeb0a-1742-4fee-9ad0-3462b52b7fdf" providerId="ADAL" clId="{A38EB289-E511-400E-AB11-72A69264560A}" dt="2023-09-20T21:08:40.079" v="3" actId="47"/>
        <pc:sldMkLst>
          <pc:docMk/>
          <pc:sldMk cId="0" sldId="399"/>
        </pc:sldMkLst>
      </pc:sldChg>
      <pc:sldChg chg="del">
        <pc:chgData name="Rohit J Kate" userId="6acfeb0a-1742-4fee-9ad0-3462b52b7fdf" providerId="ADAL" clId="{A38EB289-E511-400E-AB11-72A69264560A}" dt="2023-09-20T21:08:40.079" v="3" actId="47"/>
        <pc:sldMkLst>
          <pc:docMk/>
          <pc:sldMk cId="0" sldId="400"/>
        </pc:sldMkLst>
      </pc:sldChg>
      <pc:sldChg chg="del">
        <pc:chgData name="Rohit J Kate" userId="6acfeb0a-1742-4fee-9ad0-3462b52b7fdf" providerId="ADAL" clId="{A38EB289-E511-400E-AB11-72A69264560A}" dt="2023-09-20T21:08:40.079" v="3" actId="47"/>
        <pc:sldMkLst>
          <pc:docMk/>
          <pc:sldMk cId="0" sldId="401"/>
        </pc:sldMkLst>
      </pc:sldChg>
      <pc:sldChg chg="del">
        <pc:chgData name="Rohit J Kate" userId="6acfeb0a-1742-4fee-9ad0-3462b52b7fdf" providerId="ADAL" clId="{A38EB289-E511-400E-AB11-72A69264560A}" dt="2023-09-20T21:08:40.079" v="3" actId="47"/>
        <pc:sldMkLst>
          <pc:docMk/>
          <pc:sldMk cId="0" sldId="402"/>
        </pc:sldMkLst>
      </pc:sldChg>
      <pc:sldChg chg="del">
        <pc:chgData name="Rohit J Kate" userId="6acfeb0a-1742-4fee-9ad0-3462b52b7fdf" providerId="ADAL" clId="{A38EB289-E511-400E-AB11-72A69264560A}" dt="2023-09-20T21:08:40.079" v="3" actId="47"/>
        <pc:sldMkLst>
          <pc:docMk/>
          <pc:sldMk cId="0" sldId="403"/>
        </pc:sldMkLst>
      </pc:sldChg>
      <pc:sldChg chg="del">
        <pc:chgData name="Rohit J Kate" userId="6acfeb0a-1742-4fee-9ad0-3462b52b7fdf" providerId="ADAL" clId="{A38EB289-E511-400E-AB11-72A69264560A}" dt="2023-09-20T21:08:40.079" v="3" actId="47"/>
        <pc:sldMkLst>
          <pc:docMk/>
          <pc:sldMk cId="0" sldId="404"/>
        </pc:sldMkLst>
      </pc:sldChg>
      <pc:sldChg chg="del">
        <pc:chgData name="Rohit J Kate" userId="6acfeb0a-1742-4fee-9ad0-3462b52b7fdf" providerId="ADAL" clId="{A38EB289-E511-400E-AB11-72A69264560A}" dt="2023-09-20T21:08:40.079" v="3" actId="47"/>
        <pc:sldMkLst>
          <pc:docMk/>
          <pc:sldMk cId="0" sldId="405"/>
        </pc:sldMkLst>
      </pc:sldChg>
      <pc:sldChg chg="del">
        <pc:chgData name="Rohit J Kate" userId="6acfeb0a-1742-4fee-9ad0-3462b52b7fdf" providerId="ADAL" clId="{A38EB289-E511-400E-AB11-72A69264560A}" dt="2023-09-20T21:08:40.079" v="3" actId="47"/>
        <pc:sldMkLst>
          <pc:docMk/>
          <pc:sldMk cId="0" sldId="406"/>
        </pc:sldMkLst>
      </pc:sldChg>
      <pc:sldChg chg="del">
        <pc:chgData name="Rohit J Kate" userId="6acfeb0a-1742-4fee-9ad0-3462b52b7fdf" providerId="ADAL" clId="{A38EB289-E511-400E-AB11-72A69264560A}" dt="2023-09-20T21:08:40.079" v="3" actId="47"/>
        <pc:sldMkLst>
          <pc:docMk/>
          <pc:sldMk cId="0" sldId="407"/>
        </pc:sldMkLst>
      </pc:sldChg>
      <pc:sldChg chg="add">
        <pc:chgData name="Rohit J Kate" userId="6acfeb0a-1742-4fee-9ad0-3462b52b7fdf" providerId="ADAL" clId="{A38EB289-E511-400E-AB11-72A69264560A}" dt="2023-09-20T21:08:34.333" v="2"/>
        <pc:sldMkLst>
          <pc:docMk/>
          <pc:sldMk cId="0" sldId="408"/>
        </pc:sldMkLst>
      </pc:sldChg>
      <pc:sldChg chg="del">
        <pc:chgData name="Rohit J Kate" userId="6acfeb0a-1742-4fee-9ad0-3462b52b7fdf" providerId="ADAL" clId="{A38EB289-E511-400E-AB11-72A69264560A}" dt="2023-09-20T21:08:40.079" v="3" actId="47"/>
        <pc:sldMkLst>
          <pc:docMk/>
          <pc:sldMk cId="0" sldId="417"/>
        </pc:sldMkLst>
      </pc:sldChg>
      <pc:sldChg chg="del">
        <pc:chgData name="Rohit J Kate" userId="6acfeb0a-1742-4fee-9ad0-3462b52b7fdf" providerId="ADAL" clId="{A38EB289-E511-400E-AB11-72A69264560A}" dt="2023-09-20T21:08:40.079" v="3" actId="47"/>
        <pc:sldMkLst>
          <pc:docMk/>
          <pc:sldMk cId="0" sldId="419"/>
        </pc:sldMkLst>
      </pc:sldChg>
      <pc:sldChg chg="del">
        <pc:chgData name="Rohit J Kate" userId="6acfeb0a-1742-4fee-9ad0-3462b52b7fdf" providerId="ADAL" clId="{A38EB289-E511-400E-AB11-72A69264560A}" dt="2023-09-20T21:08:40.079" v="3" actId="47"/>
        <pc:sldMkLst>
          <pc:docMk/>
          <pc:sldMk cId="0" sldId="420"/>
        </pc:sldMkLst>
      </pc:sldChg>
      <pc:sldChg chg="del">
        <pc:chgData name="Rohit J Kate" userId="6acfeb0a-1742-4fee-9ad0-3462b52b7fdf" providerId="ADAL" clId="{A38EB289-E511-400E-AB11-72A69264560A}" dt="2023-09-20T21:08:40.079" v="3" actId="47"/>
        <pc:sldMkLst>
          <pc:docMk/>
          <pc:sldMk cId="0" sldId="423"/>
        </pc:sldMkLst>
      </pc:sldChg>
      <pc:sldChg chg="del">
        <pc:chgData name="Rohit J Kate" userId="6acfeb0a-1742-4fee-9ad0-3462b52b7fdf" providerId="ADAL" clId="{A38EB289-E511-400E-AB11-72A69264560A}" dt="2023-09-20T21:08:40.079" v="3" actId="47"/>
        <pc:sldMkLst>
          <pc:docMk/>
          <pc:sldMk cId="0" sldId="424"/>
        </pc:sldMkLst>
      </pc:sldChg>
      <pc:sldChg chg="del">
        <pc:chgData name="Rohit J Kate" userId="6acfeb0a-1742-4fee-9ad0-3462b52b7fdf" providerId="ADAL" clId="{A38EB289-E511-400E-AB11-72A69264560A}" dt="2023-09-20T21:08:40.079" v="3" actId="47"/>
        <pc:sldMkLst>
          <pc:docMk/>
          <pc:sldMk cId="0" sldId="425"/>
        </pc:sldMkLst>
      </pc:sldChg>
      <pc:sldChg chg="del">
        <pc:chgData name="Rohit J Kate" userId="6acfeb0a-1742-4fee-9ad0-3462b52b7fdf" providerId="ADAL" clId="{A38EB289-E511-400E-AB11-72A69264560A}" dt="2023-09-20T21:08:40.079" v="3" actId="47"/>
        <pc:sldMkLst>
          <pc:docMk/>
          <pc:sldMk cId="0" sldId="429"/>
        </pc:sldMkLst>
      </pc:sldChg>
      <pc:sldChg chg="add">
        <pc:chgData name="Rohit J Kate" userId="6acfeb0a-1742-4fee-9ad0-3462b52b7fdf" providerId="ADAL" clId="{A38EB289-E511-400E-AB11-72A69264560A}" dt="2023-09-20T21:08:34.333" v="2"/>
        <pc:sldMkLst>
          <pc:docMk/>
          <pc:sldMk cId="282205480" sldId="433"/>
        </pc:sldMkLst>
      </pc:sldChg>
      <pc:sldChg chg="del">
        <pc:chgData name="Rohit J Kate" userId="6acfeb0a-1742-4fee-9ad0-3462b52b7fdf" providerId="ADAL" clId="{A38EB289-E511-400E-AB11-72A69264560A}" dt="2023-09-20T21:08:40.079" v="3" actId="47"/>
        <pc:sldMkLst>
          <pc:docMk/>
          <pc:sldMk cId="2823218068" sldId="440"/>
        </pc:sldMkLst>
      </pc:sldChg>
      <pc:sldChg chg="del">
        <pc:chgData name="Rohit J Kate" userId="6acfeb0a-1742-4fee-9ad0-3462b52b7fdf" providerId="ADAL" clId="{A38EB289-E511-400E-AB11-72A69264560A}" dt="2023-09-20T21:08:40.079" v="3" actId="47"/>
        <pc:sldMkLst>
          <pc:docMk/>
          <pc:sldMk cId="2348367163" sldId="445"/>
        </pc:sldMkLst>
      </pc:sldChg>
      <pc:sldChg chg="del">
        <pc:chgData name="Rohit J Kate" userId="6acfeb0a-1742-4fee-9ad0-3462b52b7fdf" providerId="ADAL" clId="{A38EB289-E511-400E-AB11-72A69264560A}" dt="2023-09-20T21:08:40.079" v="3" actId="47"/>
        <pc:sldMkLst>
          <pc:docMk/>
          <pc:sldMk cId="1509352723" sldId="446"/>
        </pc:sldMkLst>
      </pc:sldChg>
      <pc:sldChg chg="del">
        <pc:chgData name="Rohit J Kate" userId="6acfeb0a-1742-4fee-9ad0-3462b52b7fdf" providerId="ADAL" clId="{A38EB289-E511-400E-AB11-72A69264560A}" dt="2023-09-20T21:08:40.079" v="3" actId="47"/>
        <pc:sldMkLst>
          <pc:docMk/>
          <pc:sldMk cId="71915480" sldId="448"/>
        </pc:sldMkLst>
      </pc:sldChg>
      <pc:sldChg chg="del">
        <pc:chgData name="Rohit J Kate" userId="6acfeb0a-1742-4fee-9ad0-3462b52b7fdf" providerId="ADAL" clId="{A38EB289-E511-400E-AB11-72A69264560A}" dt="2023-09-20T21:08:40.079" v="3" actId="47"/>
        <pc:sldMkLst>
          <pc:docMk/>
          <pc:sldMk cId="1240184639" sldId="449"/>
        </pc:sldMkLst>
      </pc:sldChg>
    </pc:docChg>
  </pc:docChgLst>
  <pc:docChgLst>
    <pc:chgData name="Rohit J Kate" userId="6acfeb0a-1742-4fee-9ad0-3462b52b7fdf" providerId="ADAL" clId="{AE2C5EC6-0EE5-4897-BFC2-B92545176FA7}"/>
    <pc:docChg chg="undo redo custSel addSld delSld modSld">
      <pc:chgData name="Rohit J Kate" userId="6acfeb0a-1742-4fee-9ad0-3462b52b7fdf" providerId="ADAL" clId="{AE2C5EC6-0EE5-4897-BFC2-B92545176FA7}" dt="2021-09-16T05:08:10.769" v="478" actId="6549"/>
      <pc:docMkLst>
        <pc:docMk/>
      </pc:docMkLst>
      <pc:sldChg chg="modSp mod">
        <pc:chgData name="Rohit J Kate" userId="6acfeb0a-1742-4fee-9ad0-3462b52b7fdf" providerId="ADAL" clId="{AE2C5EC6-0EE5-4897-BFC2-B92545176FA7}" dt="2021-09-16T02:11:47.600" v="82" actId="122"/>
        <pc:sldMkLst>
          <pc:docMk/>
          <pc:sldMk cId="0" sldId="256"/>
        </pc:sldMkLst>
        <pc:spChg chg="mod">
          <ac:chgData name="Rohit J Kate" userId="6acfeb0a-1742-4fee-9ad0-3462b52b7fdf" providerId="ADAL" clId="{AE2C5EC6-0EE5-4897-BFC2-B92545176FA7}" dt="2021-09-16T02:11:47.600" v="82" actId="122"/>
          <ac:spMkLst>
            <pc:docMk/>
            <pc:sldMk cId="0" sldId="256"/>
            <ac:spMk id="3" creationId="{ED88DE3F-3D1B-4278-BAA2-D09D51CD587D}"/>
          </ac:spMkLst>
        </pc:spChg>
      </pc:sldChg>
      <pc:sldChg chg="add del">
        <pc:chgData name="Rohit J Kate" userId="6acfeb0a-1742-4fee-9ad0-3462b52b7fdf" providerId="ADAL" clId="{AE2C5EC6-0EE5-4897-BFC2-B92545176FA7}" dt="2021-09-16T02:11:47.817" v="83" actId="47"/>
        <pc:sldMkLst>
          <pc:docMk/>
          <pc:sldMk cId="0" sldId="258"/>
        </pc:sldMkLst>
      </pc:sldChg>
      <pc:sldChg chg="add del">
        <pc:chgData name="Rohit J Kate" userId="6acfeb0a-1742-4fee-9ad0-3462b52b7fdf" providerId="ADAL" clId="{AE2C5EC6-0EE5-4897-BFC2-B92545176FA7}" dt="2021-09-16T02:11:47.817" v="83" actId="47"/>
        <pc:sldMkLst>
          <pc:docMk/>
          <pc:sldMk cId="0" sldId="297"/>
        </pc:sldMkLst>
      </pc:sldChg>
      <pc:sldChg chg="add del">
        <pc:chgData name="Rohit J Kate" userId="6acfeb0a-1742-4fee-9ad0-3462b52b7fdf" providerId="ADAL" clId="{AE2C5EC6-0EE5-4897-BFC2-B92545176FA7}" dt="2021-09-16T02:11:47.817" v="83" actId="47"/>
        <pc:sldMkLst>
          <pc:docMk/>
          <pc:sldMk cId="0" sldId="350"/>
        </pc:sldMkLst>
      </pc:sldChg>
      <pc:sldChg chg="add del">
        <pc:chgData name="Rohit J Kate" userId="6acfeb0a-1742-4fee-9ad0-3462b52b7fdf" providerId="ADAL" clId="{AE2C5EC6-0EE5-4897-BFC2-B92545176FA7}" dt="2021-09-16T02:11:47.817" v="83" actId="47"/>
        <pc:sldMkLst>
          <pc:docMk/>
          <pc:sldMk cId="0" sldId="355"/>
        </pc:sldMkLst>
      </pc:sldChg>
      <pc:sldChg chg="modSp mod">
        <pc:chgData name="Rohit J Kate" userId="6acfeb0a-1742-4fee-9ad0-3462b52b7fdf" providerId="ADAL" clId="{AE2C5EC6-0EE5-4897-BFC2-B92545176FA7}" dt="2021-09-16T05:08:10.769" v="478" actId="6549"/>
        <pc:sldMkLst>
          <pc:docMk/>
          <pc:sldMk cId="0" sldId="380"/>
        </pc:sldMkLst>
        <pc:spChg chg="mod">
          <ac:chgData name="Rohit J Kate" userId="6acfeb0a-1742-4fee-9ad0-3462b52b7fdf" providerId="ADAL" clId="{AE2C5EC6-0EE5-4897-BFC2-B92545176FA7}" dt="2021-09-16T05:08:10.769" v="478" actId="6549"/>
          <ac:spMkLst>
            <pc:docMk/>
            <pc:sldMk cId="0" sldId="380"/>
            <ac:spMk id="16388" creationId="{00000000-0000-0000-0000-000000000000}"/>
          </ac:spMkLst>
        </pc:spChg>
      </pc:sldChg>
      <pc:sldChg chg="add del">
        <pc:chgData name="Rohit J Kate" userId="6acfeb0a-1742-4fee-9ad0-3462b52b7fdf" providerId="ADAL" clId="{AE2C5EC6-0EE5-4897-BFC2-B92545176FA7}" dt="2021-09-16T02:11:47.980" v="84" actId="47"/>
        <pc:sldMkLst>
          <pc:docMk/>
          <pc:sldMk cId="0" sldId="384"/>
        </pc:sldMkLst>
      </pc:sldChg>
      <pc:sldChg chg="add del">
        <pc:chgData name="Rohit J Kate" userId="6acfeb0a-1742-4fee-9ad0-3462b52b7fdf" providerId="ADAL" clId="{AE2C5EC6-0EE5-4897-BFC2-B92545176FA7}" dt="2021-09-16T02:11:47.817" v="83" actId="47"/>
        <pc:sldMkLst>
          <pc:docMk/>
          <pc:sldMk cId="0" sldId="386"/>
        </pc:sldMkLst>
      </pc:sldChg>
      <pc:sldChg chg="add del">
        <pc:chgData name="Rohit J Kate" userId="6acfeb0a-1742-4fee-9ad0-3462b52b7fdf" providerId="ADAL" clId="{AE2C5EC6-0EE5-4897-BFC2-B92545176FA7}" dt="2021-09-16T02:11:47.817" v="83" actId="47"/>
        <pc:sldMkLst>
          <pc:docMk/>
          <pc:sldMk cId="0" sldId="390"/>
        </pc:sldMkLst>
      </pc:sldChg>
      <pc:sldChg chg="add del">
        <pc:chgData name="Rohit J Kate" userId="6acfeb0a-1742-4fee-9ad0-3462b52b7fdf" providerId="ADAL" clId="{AE2C5EC6-0EE5-4897-BFC2-B92545176FA7}" dt="2021-09-16T02:11:47.817" v="83" actId="47"/>
        <pc:sldMkLst>
          <pc:docMk/>
          <pc:sldMk cId="0" sldId="391"/>
        </pc:sldMkLst>
      </pc:sldChg>
      <pc:sldChg chg="add del">
        <pc:chgData name="Rohit J Kate" userId="6acfeb0a-1742-4fee-9ad0-3462b52b7fdf" providerId="ADAL" clId="{AE2C5EC6-0EE5-4897-BFC2-B92545176FA7}" dt="2021-09-16T02:11:47.817" v="83" actId="47"/>
        <pc:sldMkLst>
          <pc:docMk/>
          <pc:sldMk cId="0" sldId="392"/>
        </pc:sldMkLst>
      </pc:sldChg>
      <pc:sldChg chg="add del">
        <pc:chgData name="Rohit J Kate" userId="6acfeb0a-1742-4fee-9ad0-3462b52b7fdf" providerId="ADAL" clId="{AE2C5EC6-0EE5-4897-BFC2-B92545176FA7}" dt="2021-09-16T02:11:47.817" v="83" actId="47"/>
        <pc:sldMkLst>
          <pc:docMk/>
          <pc:sldMk cId="0" sldId="394"/>
        </pc:sldMkLst>
      </pc:sldChg>
      <pc:sldChg chg="add del">
        <pc:chgData name="Rohit J Kate" userId="6acfeb0a-1742-4fee-9ad0-3462b52b7fdf" providerId="ADAL" clId="{AE2C5EC6-0EE5-4897-BFC2-B92545176FA7}" dt="2021-09-16T02:11:47.817" v="83" actId="47"/>
        <pc:sldMkLst>
          <pc:docMk/>
          <pc:sldMk cId="0" sldId="395"/>
        </pc:sldMkLst>
      </pc:sldChg>
      <pc:sldChg chg="add del">
        <pc:chgData name="Rohit J Kate" userId="6acfeb0a-1742-4fee-9ad0-3462b52b7fdf" providerId="ADAL" clId="{AE2C5EC6-0EE5-4897-BFC2-B92545176FA7}" dt="2021-09-16T02:11:47.817" v="83" actId="47"/>
        <pc:sldMkLst>
          <pc:docMk/>
          <pc:sldMk cId="0" sldId="396"/>
        </pc:sldMkLst>
      </pc:sldChg>
      <pc:sldChg chg="modSp add del mod modAnim">
        <pc:chgData name="Rohit J Kate" userId="6acfeb0a-1742-4fee-9ad0-3462b52b7fdf" providerId="ADAL" clId="{AE2C5EC6-0EE5-4897-BFC2-B92545176FA7}" dt="2021-09-16T02:47:52.862" v="400" actId="20577"/>
        <pc:sldMkLst>
          <pc:docMk/>
          <pc:sldMk cId="0" sldId="399"/>
        </pc:sldMkLst>
        <pc:spChg chg="mod">
          <ac:chgData name="Rohit J Kate" userId="6acfeb0a-1742-4fee-9ad0-3462b52b7fdf" providerId="ADAL" clId="{AE2C5EC6-0EE5-4897-BFC2-B92545176FA7}" dt="2021-09-16T02:47:49.568" v="399" actId="15"/>
          <ac:spMkLst>
            <pc:docMk/>
            <pc:sldMk cId="0" sldId="399"/>
            <ac:spMk id="3" creationId="{00000000-0000-0000-0000-000000000000}"/>
          </ac:spMkLst>
        </pc:spChg>
        <pc:spChg chg="mod">
          <ac:chgData name="Rohit J Kate" userId="6acfeb0a-1742-4fee-9ad0-3462b52b7fdf" providerId="ADAL" clId="{AE2C5EC6-0EE5-4897-BFC2-B92545176FA7}" dt="2021-09-16T02:11:48.952" v="90" actId="20577"/>
          <ac:spMkLst>
            <pc:docMk/>
            <pc:sldMk cId="0" sldId="399"/>
            <ac:spMk id="4098" creationId="{00000000-0000-0000-0000-000000000000}"/>
          </ac:spMkLst>
        </pc:spChg>
      </pc:sldChg>
      <pc:sldChg chg="modSp add mod">
        <pc:chgData name="Rohit J Kate" userId="6acfeb0a-1742-4fee-9ad0-3462b52b7fdf" providerId="ADAL" clId="{AE2C5EC6-0EE5-4897-BFC2-B92545176FA7}" dt="2021-09-16T02:13:30.685" v="92" actId="27636"/>
        <pc:sldMkLst>
          <pc:docMk/>
          <pc:sldMk cId="0" sldId="400"/>
        </pc:sldMkLst>
        <pc:spChg chg="mod">
          <ac:chgData name="Rohit J Kate" userId="6acfeb0a-1742-4fee-9ad0-3462b52b7fdf" providerId="ADAL" clId="{AE2C5EC6-0EE5-4897-BFC2-B92545176FA7}" dt="2021-09-16T02:13:30.685" v="92" actId="27636"/>
          <ac:spMkLst>
            <pc:docMk/>
            <pc:sldMk cId="0" sldId="400"/>
            <ac:spMk id="3" creationId="{00000000-0000-0000-0000-000000000000}"/>
          </ac:spMkLst>
        </pc:spChg>
      </pc:sldChg>
      <pc:sldChg chg="modSp add mod">
        <pc:chgData name="Rohit J Kate" userId="6acfeb0a-1742-4fee-9ad0-3462b52b7fdf" providerId="ADAL" clId="{AE2C5EC6-0EE5-4897-BFC2-B92545176FA7}" dt="2021-09-16T02:16:08.028" v="97" actId="27636"/>
        <pc:sldMkLst>
          <pc:docMk/>
          <pc:sldMk cId="0" sldId="401"/>
        </pc:sldMkLst>
        <pc:spChg chg="mod">
          <ac:chgData name="Rohit J Kate" userId="6acfeb0a-1742-4fee-9ad0-3462b52b7fdf" providerId="ADAL" clId="{AE2C5EC6-0EE5-4897-BFC2-B92545176FA7}" dt="2021-09-16T02:16:08.028" v="97" actId="27636"/>
          <ac:spMkLst>
            <pc:docMk/>
            <pc:sldMk cId="0" sldId="401"/>
            <ac:spMk id="3" creationId="{00000000-0000-0000-0000-000000000000}"/>
          </ac:spMkLst>
        </pc:spChg>
      </pc:sldChg>
      <pc:sldChg chg="add">
        <pc:chgData name="Rohit J Kate" userId="6acfeb0a-1742-4fee-9ad0-3462b52b7fdf" providerId="ADAL" clId="{AE2C5EC6-0EE5-4897-BFC2-B92545176FA7}" dt="2021-09-16T02:16:07.959" v="96"/>
        <pc:sldMkLst>
          <pc:docMk/>
          <pc:sldMk cId="0" sldId="402"/>
        </pc:sldMkLst>
      </pc:sldChg>
      <pc:sldChg chg="modSp add mod">
        <pc:chgData name="Rohit J Kate" userId="6acfeb0a-1742-4fee-9ad0-3462b52b7fdf" providerId="ADAL" clId="{AE2C5EC6-0EE5-4897-BFC2-B92545176FA7}" dt="2021-09-16T05:02:21.995" v="477" actId="20577"/>
        <pc:sldMkLst>
          <pc:docMk/>
          <pc:sldMk cId="0" sldId="403"/>
        </pc:sldMkLst>
        <pc:spChg chg="mod">
          <ac:chgData name="Rohit J Kate" userId="6acfeb0a-1742-4fee-9ad0-3462b52b7fdf" providerId="ADAL" clId="{AE2C5EC6-0EE5-4897-BFC2-B92545176FA7}" dt="2021-09-16T05:02:21.995" v="477" actId="20577"/>
          <ac:spMkLst>
            <pc:docMk/>
            <pc:sldMk cId="0" sldId="403"/>
            <ac:spMk id="3" creationId="{00000000-0000-0000-0000-000000000000}"/>
          </ac:spMkLst>
        </pc:spChg>
      </pc:sldChg>
      <pc:sldChg chg="modSp add mod">
        <pc:chgData name="Rohit J Kate" userId="6acfeb0a-1742-4fee-9ad0-3462b52b7fdf" providerId="ADAL" clId="{AE2C5EC6-0EE5-4897-BFC2-B92545176FA7}" dt="2021-09-16T02:26:05.316" v="107" actId="1035"/>
        <pc:sldMkLst>
          <pc:docMk/>
          <pc:sldMk cId="0" sldId="404"/>
        </pc:sldMkLst>
        <pc:graphicFrameChg chg="mod">
          <ac:chgData name="Rohit J Kate" userId="6acfeb0a-1742-4fee-9ad0-3462b52b7fdf" providerId="ADAL" clId="{AE2C5EC6-0EE5-4897-BFC2-B92545176FA7}" dt="2021-09-16T02:26:05.316" v="107" actId="1035"/>
          <ac:graphicFrameMkLst>
            <pc:docMk/>
            <pc:sldMk cId="0" sldId="404"/>
            <ac:graphicFrameMk id="5" creationId="{00000000-0000-0000-0000-000000000000}"/>
          </ac:graphicFrameMkLst>
        </pc:graphicFrameChg>
      </pc:sldChg>
      <pc:sldChg chg="modSp add mod">
        <pc:chgData name="Rohit J Kate" userId="6acfeb0a-1742-4fee-9ad0-3462b52b7fdf" providerId="ADAL" clId="{AE2C5EC6-0EE5-4897-BFC2-B92545176FA7}" dt="2021-09-16T02:26:45.004" v="119" actId="20577"/>
        <pc:sldMkLst>
          <pc:docMk/>
          <pc:sldMk cId="0" sldId="405"/>
        </pc:sldMkLst>
        <pc:spChg chg="mod">
          <ac:chgData name="Rohit J Kate" userId="6acfeb0a-1742-4fee-9ad0-3462b52b7fdf" providerId="ADAL" clId="{AE2C5EC6-0EE5-4897-BFC2-B92545176FA7}" dt="2021-09-16T02:26:45.004" v="119" actId="20577"/>
          <ac:spMkLst>
            <pc:docMk/>
            <pc:sldMk cId="0" sldId="405"/>
            <ac:spMk id="3" creationId="{00000000-0000-0000-0000-000000000000}"/>
          </ac:spMkLst>
        </pc:spChg>
      </pc:sldChg>
      <pc:sldChg chg="modSp add mod">
        <pc:chgData name="Rohit J Kate" userId="6acfeb0a-1742-4fee-9ad0-3462b52b7fdf" providerId="ADAL" clId="{AE2C5EC6-0EE5-4897-BFC2-B92545176FA7}" dt="2021-09-16T02:44:26.558" v="397" actId="20577"/>
        <pc:sldMkLst>
          <pc:docMk/>
          <pc:sldMk cId="0" sldId="406"/>
        </pc:sldMkLst>
        <pc:spChg chg="mod">
          <ac:chgData name="Rohit J Kate" userId="6acfeb0a-1742-4fee-9ad0-3462b52b7fdf" providerId="ADAL" clId="{AE2C5EC6-0EE5-4897-BFC2-B92545176FA7}" dt="2021-09-16T02:44:26.558" v="397" actId="20577"/>
          <ac:spMkLst>
            <pc:docMk/>
            <pc:sldMk cId="0" sldId="406"/>
            <ac:spMk id="3" creationId="{00000000-0000-0000-0000-000000000000}"/>
          </ac:spMkLst>
        </pc:spChg>
      </pc:sldChg>
      <pc:sldChg chg="modSp add mod">
        <pc:chgData name="Rohit J Kate" userId="6acfeb0a-1742-4fee-9ad0-3462b52b7fdf" providerId="ADAL" clId="{AE2C5EC6-0EE5-4897-BFC2-B92545176FA7}" dt="2021-09-16T02:41:01.609" v="371" actId="27636"/>
        <pc:sldMkLst>
          <pc:docMk/>
          <pc:sldMk cId="0" sldId="407"/>
        </pc:sldMkLst>
        <pc:spChg chg="mod">
          <ac:chgData name="Rohit J Kate" userId="6acfeb0a-1742-4fee-9ad0-3462b52b7fdf" providerId="ADAL" clId="{AE2C5EC6-0EE5-4897-BFC2-B92545176FA7}" dt="2021-09-16T02:41:01.609" v="371" actId="27636"/>
          <ac:spMkLst>
            <pc:docMk/>
            <pc:sldMk cId="0" sldId="407"/>
            <ac:spMk id="3" creationId="{00000000-0000-0000-0000-000000000000}"/>
          </ac:spMkLst>
        </pc:spChg>
      </pc:sldChg>
      <pc:sldChg chg="add">
        <pc:chgData name="Rohit J Kate" userId="6acfeb0a-1742-4fee-9ad0-3462b52b7fdf" providerId="ADAL" clId="{AE2C5EC6-0EE5-4897-BFC2-B92545176FA7}" dt="2021-09-16T02:14:23.602" v="93"/>
        <pc:sldMkLst>
          <pc:docMk/>
          <pc:sldMk cId="0" sldId="417"/>
        </pc:sldMkLst>
      </pc:sldChg>
      <pc:sldChg chg="modSp add mod">
        <pc:chgData name="Rohit J Kate" userId="6acfeb0a-1742-4fee-9ad0-3462b52b7fdf" providerId="ADAL" clId="{AE2C5EC6-0EE5-4897-BFC2-B92545176FA7}" dt="2021-09-16T02:15:03.177" v="95" actId="27636"/>
        <pc:sldMkLst>
          <pc:docMk/>
          <pc:sldMk cId="0" sldId="419"/>
        </pc:sldMkLst>
        <pc:spChg chg="mod">
          <ac:chgData name="Rohit J Kate" userId="6acfeb0a-1742-4fee-9ad0-3462b52b7fdf" providerId="ADAL" clId="{AE2C5EC6-0EE5-4897-BFC2-B92545176FA7}" dt="2021-09-16T02:15:03.177" v="95" actId="27636"/>
          <ac:spMkLst>
            <pc:docMk/>
            <pc:sldMk cId="0" sldId="419"/>
            <ac:spMk id="3" creationId="{00000000-0000-0000-0000-000000000000}"/>
          </ac:spMkLst>
        </pc:spChg>
      </pc:sldChg>
      <pc:sldChg chg="add del">
        <pc:chgData name="Rohit J Kate" userId="6acfeb0a-1742-4fee-9ad0-3462b52b7fdf" providerId="ADAL" clId="{AE2C5EC6-0EE5-4897-BFC2-B92545176FA7}" dt="2021-09-16T02:11:47.817" v="83" actId="47"/>
        <pc:sldMkLst>
          <pc:docMk/>
          <pc:sldMk cId="980493483" sldId="419"/>
        </pc:sldMkLst>
      </pc:sldChg>
      <pc:sldChg chg="add">
        <pc:chgData name="Rohit J Kate" userId="6acfeb0a-1742-4fee-9ad0-3462b52b7fdf" providerId="ADAL" clId="{AE2C5EC6-0EE5-4897-BFC2-B92545176FA7}" dt="2021-09-16T02:25:55.429" v="102"/>
        <pc:sldMkLst>
          <pc:docMk/>
          <pc:sldMk cId="0" sldId="420"/>
        </pc:sldMkLst>
      </pc:sldChg>
      <pc:sldChg chg="add del">
        <pc:chgData name="Rohit J Kate" userId="6acfeb0a-1742-4fee-9ad0-3462b52b7fdf" providerId="ADAL" clId="{AE2C5EC6-0EE5-4897-BFC2-B92545176FA7}" dt="2021-09-16T02:11:47.817" v="83" actId="47"/>
        <pc:sldMkLst>
          <pc:docMk/>
          <pc:sldMk cId="3311292606" sldId="420"/>
        </pc:sldMkLst>
      </pc:sldChg>
      <pc:sldChg chg="modSp add del">
        <pc:chgData name="Rohit J Kate" userId="6acfeb0a-1742-4fee-9ad0-3462b52b7fdf" providerId="ADAL" clId="{AE2C5EC6-0EE5-4897-BFC2-B92545176FA7}" dt="2021-09-16T02:35:09.607" v="167" actId="47"/>
        <pc:sldMkLst>
          <pc:docMk/>
          <pc:sldMk cId="0" sldId="421"/>
        </pc:sldMkLst>
        <pc:spChg chg="mod">
          <ac:chgData name="Rohit J Kate" userId="6acfeb0a-1742-4fee-9ad0-3462b52b7fdf" providerId="ADAL" clId="{AE2C5EC6-0EE5-4897-BFC2-B92545176FA7}" dt="2021-09-16T02:32:28.230" v="165" actId="1076"/>
          <ac:spMkLst>
            <pc:docMk/>
            <pc:sldMk cId="0" sldId="421"/>
            <ac:spMk id="20482" creationId="{00000000-0000-0000-0000-000000000000}"/>
          </ac:spMkLst>
        </pc:spChg>
      </pc:sldChg>
      <pc:sldChg chg="add del">
        <pc:chgData name="Rohit J Kate" userId="6acfeb0a-1742-4fee-9ad0-3462b52b7fdf" providerId="ADAL" clId="{AE2C5EC6-0EE5-4897-BFC2-B92545176FA7}" dt="2021-09-16T02:11:47.817" v="83" actId="47"/>
        <pc:sldMkLst>
          <pc:docMk/>
          <pc:sldMk cId="3297481342" sldId="421"/>
        </pc:sldMkLst>
      </pc:sldChg>
      <pc:sldChg chg="modSp add mod">
        <pc:chgData name="Rohit J Kate" userId="6acfeb0a-1742-4fee-9ad0-3462b52b7fdf" providerId="ADAL" clId="{AE2C5EC6-0EE5-4897-BFC2-B92545176FA7}" dt="2021-09-16T02:36:13.858" v="213" actId="27636"/>
        <pc:sldMkLst>
          <pc:docMk/>
          <pc:sldMk cId="0" sldId="423"/>
        </pc:sldMkLst>
        <pc:spChg chg="mod">
          <ac:chgData name="Rohit J Kate" userId="6acfeb0a-1742-4fee-9ad0-3462b52b7fdf" providerId="ADAL" clId="{AE2C5EC6-0EE5-4897-BFC2-B92545176FA7}" dt="2021-09-16T02:36:13.858" v="213" actId="27636"/>
          <ac:spMkLst>
            <pc:docMk/>
            <pc:sldMk cId="0" sldId="423"/>
            <ac:spMk id="3" creationId="{00000000-0000-0000-0000-000000000000}"/>
          </ac:spMkLst>
        </pc:spChg>
        <pc:spChg chg="mod">
          <ac:chgData name="Rohit J Kate" userId="6acfeb0a-1742-4fee-9ad0-3462b52b7fdf" providerId="ADAL" clId="{AE2C5EC6-0EE5-4897-BFC2-B92545176FA7}" dt="2021-09-16T02:35:29.089" v="186" actId="20577"/>
          <ac:spMkLst>
            <pc:docMk/>
            <pc:sldMk cId="0" sldId="423"/>
            <ac:spMk id="26626" creationId="{00000000-0000-0000-0000-000000000000}"/>
          </ac:spMkLst>
        </pc:spChg>
      </pc:sldChg>
      <pc:sldChg chg="modSp add mod">
        <pc:chgData name="Rohit J Kate" userId="6acfeb0a-1742-4fee-9ad0-3462b52b7fdf" providerId="ADAL" clId="{AE2C5EC6-0EE5-4897-BFC2-B92545176FA7}" dt="2021-09-16T05:00:00.915" v="446" actId="20577"/>
        <pc:sldMkLst>
          <pc:docMk/>
          <pc:sldMk cId="0" sldId="424"/>
        </pc:sldMkLst>
        <pc:spChg chg="mod">
          <ac:chgData name="Rohit J Kate" userId="6acfeb0a-1742-4fee-9ad0-3462b52b7fdf" providerId="ADAL" clId="{AE2C5EC6-0EE5-4897-BFC2-B92545176FA7}" dt="2021-09-16T05:00:00.915" v="446" actId="20577"/>
          <ac:spMkLst>
            <pc:docMk/>
            <pc:sldMk cId="0" sldId="424"/>
            <ac:spMk id="28674" creationId="{00000000-0000-0000-0000-000000000000}"/>
          </ac:spMkLst>
        </pc:spChg>
      </pc:sldChg>
      <pc:sldChg chg="modSp add mod modAnim">
        <pc:chgData name="Rohit J Kate" userId="6acfeb0a-1742-4fee-9ad0-3462b52b7fdf" providerId="ADAL" clId="{AE2C5EC6-0EE5-4897-BFC2-B92545176FA7}" dt="2021-09-16T05:00:09.324" v="476" actId="20577"/>
        <pc:sldMkLst>
          <pc:docMk/>
          <pc:sldMk cId="0" sldId="425"/>
        </pc:sldMkLst>
        <pc:spChg chg="mod">
          <ac:chgData name="Rohit J Kate" userId="6acfeb0a-1742-4fee-9ad0-3462b52b7fdf" providerId="ADAL" clId="{AE2C5EC6-0EE5-4897-BFC2-B92545176FA7}" dt="2021-09-16T02:38:21.364" v="229" actId="27636"/>
          <ac:spMkLst>
            <pc:docMk/>
            <pc:sldMk cId="0" sldId="425"/>
            <ac:spMk id="2" creationId="{00000000-0000-0000-0000-000000000000}"/>
          </ac:spMkLst>
        </pc:spChg>
        <pc:spChg chg="mod">
          <ac:chgData name="Rohit J Kate" userId="6acfeb0a-1742-4fee-9ad0-3462b52b7fdf" providerId="ADAL" clId="{AE2C5EC6-0EE5-4897-BFC2-B92545176FA7}" dt="2021-09-16T05:00:09.324" v="476" actId="20577"/>
          <ac:spMkLst>
            <pc:docMk/>
            <pc:sldMk cId="0" sldId="425"/>
            <ac:spMk id="29698" creationId="{00000000-0000-0000-0000-000000000000}"/>
          </ac:spMkLst>
        </pc:spChg>
      </pc:sldChg>
      <pc:sldChg chg="add del">
        <pc:chgData name="Rohit J Kate" userId="6acfeb0a-1742-4fee-9ad0-3462b52b7fdf" providerId="ADAL" clId="{AE2C5EC6-0EE5-4897-BFC2-B92545176FA7}" dt="2021-09-16T02:11:47.817" v="83" actId="47"/>
        <pc:sldMkLst>
          <pc:docMk/>
          <pc:sldMk cId="351044161" sldId="427"/>
        </pc:sldMkLst>
      </pc:sldChg>
      <pc:sldChg chg="add del">
        <pc:chgData name="Rohit J Kate" userId="6acfeb0a-1742-4fee-9ad0-3462b52b7fdf" providerId="ADAL" clId="{AE2C5EC6-0EE5-4897-BFC2-B92545176FA7}" dt="2021-09-16T02:11:47.817" v="83" actId="47"/>
        <pc:sldMkLst>
          <pc:docMk/>
          <pc:sldMk cId="3000680254" sldId="428"/>
        </pc:sldMkLst>
      </pc:sldChg>
      <pc:sldChg chg="modSp add mod">
        <pc:chgData name="Rohit J Kate" userId="6acfeb0a-1742-4fee-9ad0-3462b52b7fdf" providerId="ADAL" clId="{AE2C5EC6-0EE5-4897-BFC2-B92545176FA7}" dt="2021-09-16T04:59:46.865" v="418" actId="6549"/>
        <pc:sldMkLst>
          <pc:docMk/>
          <pc:sldMk cId="0" sldId="429"/>
        </pc:sldMkLst>
        <pc:spChg chg="mod">
          <ac:chgData name="Rohit J Kate" userId="6acfeb0a-1742-4fee-9ad0-3462b52b7fdf" providerId="ADAL" clId="{AE2C5EC6-0EE5-4897-BFC2-B92545176FA7}" dt="2021-09-16T02:36:31.678" v="215" actId="27636"/>
          <ac:spMkLst>
            <pc:docMk/>
            <pc:sldMk cId="0" sldId="429"/>
            <ac:spMk id="3" creationId="{00000000-0000-0000-0000-000000000000}"/>
          </ac:spMkLst>
        </pc:spChg>
        <pc:spChg chg="mod">
          <ac:chgData name="Rohit J Kate" userId="6acfeb0a-1742-4fee-9ad0-3462b52b7fdf" providerId="ADAL" clId="{AE2C5EC6-0EE5-4897-BFC2-B92545176FA7}" dt="2021-09-16T04:59:46.865" v="418" actId="6549"/>
          <ac:spMkLst>
            <pc:docMk/>
            <pc:sldMk cId="0" sldId="429"/>
            <ac:spMk id="27650" creationId="{00000000-0000-0000-0000-000000000000}"/>
          </ac:spMkLst>
        </pc:spChg>
      </pc:sldChg>
      <pc:sldChg chg="add del">
        <pc:chgData name="Rohit J Kate" userId="6acfeb0a-1742-4fee-9ad0-3462b52b7fdf" providerId="ADAL" clId="{AE2C5EC6-0EE5-4897-BFC2-B92545176FA7}" dt="2021-09-16T02:11:47.817" v="83" actId="47"/>
        <pc:sldMkLst>
          <pc:docMk/>
          <pc:sldMk cId="2111618884" sldId="429"/>
        </pc:sldMkLst>
      </pc:sldChg>
      <pc:sldChg chg="add del">
        <pc:chgData name="Rohit J Kate" userId="6acfeb0a-1742-4fee-9ad0-3462b52b7fdf" providerId="ADAL" clId="{AE2C5EC6-0EE5-4897-BFC2-B92545176FA7}" dt="2021-09-16T02:11:47.817" v="83" actId="47"/>
        <pc:sldMkLst>
          <pc:docMk/>
          <pc:sldMk cId="3341390736" sldId="430"/>
        </pc:sldMkLst>
      </pc:sldChg>
      <pc:sldChg chg="add del">
        <pc:chgData name="Rohit J Kate" userId="6acfeb0a-1742-4fee-9ad0-3462b52b7fdf" providerId="ADAL" clId="{AE2C5EC6-0EE5-4897-BFC2-B92545176FA7}" dt="2021-09-16T02:11:47.817" v="83" actId="47"/>
        <pc:sldMkLst>
          <pc:docMk/>
          <pc:sldMk cId="3555329974" sldId="431"/>
        </pc:sldMkLst>
      </pc:sldChg>
      <pc:sldChg chg="add del">
        <pc:chgData name="Rohit J Kate" userId="6acfeb0a-1742-4fee-9ad0-3462b52b7fdf" providerId="ADAL" clId="{AE2C5EC6-0EE5-4897-BFC2-B92545176FA7}" dt="2021-09-16T02:11:47.817" v="83" actId="47"/>
        <pc:sldMkLst>
          <pc:docMk/>
          <pc:sldMk cId="1453542320" sldId="433"/>
        </pc:sldMkLst>
      </pc:sldChg>
      <pc:sldChg chg="add del">
        <pc:chgData name="Rohit J Kate" userId="6acfeb0a-1742-4fee-9ad0-3462b52b7fdf" providerId="ADAL" clId="{AE2C5EC6-0EE5-4897-BFC2-B92545176FA7}" dt="2021-09-16T02:11:47.817" v="83" actId="47"/>
        <pc:sldMkLst>
          <pc:docMk/>
          <pc:sldMk cId="3599730139" sldId="434"/>
        </pc:sldMkLst>
      </pc:sldChg>
      <pc:sldChg chg="add del">
        <pc:chgData name="Rohit J Kate" userId="6acfeb0a-1742-4fee-9ad0-3462b52b7fdf" providerId="ADAL" clId="{AE2C5EC6-0EE5-4897-BFC2-B92545176FA7}" dt="2021-09-16T02:11:47.817" v="83" actId="47"/>
        <pc:sldMkLst>
          <pc:docMk/>
          <pc:sldMk cId="2604707596" sldId="435"/>
        </pc:sldMkLst>
      </pc:sldChg>
      <pc:sldChg chg="add del">
        <pc:chgData name="Rohit J Kate" userId="6acfeb0a-1742-4fee-9ad0-3462b52b7fdf" providerId="ADAL" clId="{AE2C5EC6-0EE5-4897-BFC2-B92545176FA7}" dt="2021-09-16T02:11:47.817" v="83" actId="47"/>
        <pc:sldMkLst>
          <pc:docMk/>
          <pc:sldMk cId="1890136664" sldId="436"/>
        </pc:sldMkLst>
      </pc:sldChg>
      <pc:sldChg chg="modSp add mod modAnim">
        <pc:chgData name="Rohit J Kate" userId="6acfeb0a-1742-4fee-9ad0-3462b52b7fdf" providerId="ADAL" clId="{AE2C5EC6-0EE5-4897-BFC2-B92545176FA7}" dt="2021-09-16T02:31:55.533" v="164"/>
        <pc:sldMkLst>
          <pc:docMk/>
          <pc:sldMk cId="2823218068" sldId="440"/>
        </pc:sldMkLst>
        <pc:spChg chg="mod">
          <ac:chgData name="Rohit J Kate" userId="6acfeb0a-1742-4fee-9ad0-3462b52b7fdf" providerId="ADAL" clId="{AE2C5EC6-0EE5-4897-BFC2-B92545176FA7}" dt="2021-09-16T02:31:11.156" v="161" actId="27636"/>
          <ac:spMkLst>
            <pc:docMk/>
            <pc:sldMk cId="2823218068" sldId="440"/>
            <ac:spMk id="3" creationId="{00000000-0000-0000-0000-000000000000}"/>
          </ac:spMkLst>
        </pc:spChg>
      </pc:sldChg>
      <pc:sldChg chg="add">
        <pc:chgData name="Rohit J Kate" userId="6acfeb0a-1742-4fee-9ad0-3462b52b7fdf" providerId="ADAL" clId="{AE2C5EC6-0EE5-4897-BFC2-B92545176FA7}" dt="2021-09-16T02:16:07.959" v="96"/>
        <pc:sldMkLst>
          <pc:docMk/>
          <pc:sldMk cId="2348367163" sldId="445"/>
        </pc:sldMkLst>
      </pc:sldChg>
      <pc:sldChg chg="modSp add mod">
        <pc:chgData name="Rohit J Kate" userId="6acfeb0a-1742-4fee-9ad0-3462b52b7fdf" providerId="ADAL" clId="{AE2C5EC6-0EE5-4897-BFC2-B92545176FA7}" dt="2021-09-16T02:16:46.585" v="99" actId="20577"/>
        <pc:sldMkLst>
          <pc:docMk/>
          <pc:sldMk cId="1509352723" sldId="446"/>
        </pc:sldMkLst>
        <pc:spChg chg="mod">
          <ac:chgData name="Rohit J Kate" userId="6acfeb0a-1742-4fee-9ad0-3462b52b7fdf" providerId="ADAL" clId="{AE2C5EC6-0EE5-4897-BFC2-B92545176FA7}" dt="2021-09-16T02:16:46.585" v="99" actId="20577"/>
          <ac:spMkLst>
            <pc:docMk/>
            <pc:sldMk cId="1509352723" sldId="446"/>
            <ac:spMk id="10243" creationId="{00000000-0000-0000-0000-000000000000}"/>
          </ac:spMkLst>
        </pc:spChg>
      </pc:sldChg>
      <pc:sldChg chg="add">
        <pc:chgData name="Rohit J Kate" userId="6acfeb0a-1742-4fee-9ad0-3462b52b7fdf" providerId="ADAL" clId="{AE2C5EC6-0EE5-4897-BFC2-B92545176FA7}" dt="2021-09-16T02:16:07.959" v="96"/>
        <pc:sldMkLst>
          <pc:docMk/>
          <pc:sldMk cId="71915480" sldId="448"/>
        </pc:sldMkLst>
      </pc:sldChg>
      <pc:sldChg chg="add">
        <pc:chgData name="Rohit J Kate" userId="6acfeb0a-1742-4fee-9ad0-3462b52b7fdf" providerId="ADAL" clId="{AE2C5EC6-0EE5-4897-BFC2-B92545176FA7}" dt="2021-09-16T02:16:07.959" v="96"/>
        <pc:sldMkLst>
          <pc:docMk/>
          <pc:sldMk cId="1240184639" sldId="449"/>
        </pc:sldMkLst>
      </pc:sldChg>
      <pc:sldChg chg="modSp add del mod">
        <pc:chgData name="Rohit J Kate" userId="6acfeb0a-1742-4fee-9ad0-3462b52b7fdf" providerId="ADAL" clId="{AE2C5EC6-0EE5-4897-BFC2-B92545176FA7}" dt="2021-09-16T02:30:01.350" v="134" actId="47"/>
        <pc:sldMkLst>
          <pc:docMk/>
          <pc:sldMk cId="0" sldId="450"/>
        </pc:sldMkLst>
        <pc:spChg chg="mod">
          <ac:chgData name="Rohit J Kate" userId="6acfeb0a-1742-4fee-9ad0-3462b52b7fdf" providerId="ADAL" clId="{AE2C5EC6-0EE5-4897-BFC2-B92545176FA7}" dt="2021-09-16T02:29:30.202" v="132" actId="27636"/>
          <ac:spMkLst>
            <pc:docMk/>
            <pc:sldMk cId="0" sldId="450"/>
            <ac:spMk id="3" creationId="{00000000-0000-0000-0000-000000000000}"/>
          </ac:spMkLst>
        </pc:spChg>
      </pc:sldChg>
    </pc:docChg>
  </pc:docChgLst>
  <pc:docChgLst>
    <pc:chgData name="Rohit J Kate" userId="6acfeb0a-1742-4fee-9ad0-3462b52b7fdf" providerId="ADAL" clId="{729CD789-EBDA-4D82-ABB3-C451F9036908}"/>
    <pc:docChg chg="undo custSel addSld delSld modSld sldOrd">
      <pc:chgData name="Rohit J Kate" userId="6acfeb0a-1742-4fee-9ad0-3462b52b7fdf" providerId="ADAL" clId="{729CD789-EBDA-4D82-ABB3-C451F9036908}" dt="2021-09-02T14:17:48.154" v="4915" actId="27636"/>
      <pc:docMkLst>
        <pc:docMk/>
      </pc:docMkLst>
      <pc:sldChg chg="modSp mod">
        <pc:chgData name="Rohit J Kate" userId="6acfeb0a-1742-4fee-9ad0-3462b52b7fdf" providerId="ADAL" clId="{729CD789-EBDA-4D82-ABB3-C451F9036908}" dt="2021-09-02T14:17:48.154" v="4915" actId="27636"/>
        <pc:sldMkLst>
          <pc:docMk/>
          <pc:sldMk cId="1635498555" sldId="259"/>
        </pc:sldMkLst>
        <pc:spChg chg="mod">
          <ac:chgData name="Rohit J Kate" userId="6acfeb0a-1742-4fee-9ad0-3462b52b7fdf" providerId="ADAL" clId="{729CD789-EBDA-4D82-ABB3-C451F9036908}" dt="2021-09-02T14:17:48.154" v="4915" actId="27636"/>
          <ac:spMkLst>
            <pc:docMk/>
            <pc:sldMk cId="1635498555" sldId="259"/>
            <ac:spMk id="3" creationId="{E51564D0-9E70-49B9-AC0A-BCD9123619B9}"/>
          </ac:spMkLst>
        </pc:spChg>
      </pc:sldChg>
      <pc:sldChg chg="modSp mod">
        <pc:chgData name="Rohit J Kate" userId="6acfeb0a-1742-4fee-9ad0-3462b52b7fdf" providerId="ADAL" clId="{729CD789-EBDA-4D82-ABB3-C451F9036908}" dt="2021-09-02T02:15:06.754" v="1526" actId="20577"/>
        <pc:sldMkLst>
          <pc:docMk/>
          <pc:sldMk cId="4249404360" sldId="260"/>
        </pc:sldMkLst>
        <pc:spChg chg="mod">
          <ac:chgData name="Rohit J Kate" userId="6acfeb0a-1742-4fee-9ad0-3462b52b7fdf" providerId="ADAL" clId="{729CD789-EBDA-4D82-ABB3-C451F9036908}" dt="2021-09-02T02:15:06.754" v="1526" actId="20577"/>
          <ac:spMkLst>
            <pc:docMk/>
            <pc:sldMk cId="4249404360" sldId="260"/>
            <ac:spMk id="16387" creationId="{31489629-173E-43BD-ABE6-2B17963DD628}"/>
          </ac:spMkLst>
        </pc:spChg>
      </pc:sldChg>
      <pc:sldChg chg="modSp mod">
        <pc:chgData name="Rohit J Kate" userId="6acfeb0a-1742-4fee-9ad0-3462b52b7fdf" providerId="ADAL" clId="{729CD789-EBDA-4D82-ABB3-C451F9036908}" dt="2021-09-02T02:17:00.744" v="1535" actId="20577"/>
        <pc:sldMkLst>
          <pc:docMk/>
          <pc:sldMk cId="0" sldId="261"/>
        </pc:sldMkLst>
        <pc:spChg chg="mod">
          <ac:chgData name="Rohit J Kate" userId="6acfeb0a-1742-4fee-9ad0-3462b52b7fdf" providerId="ADAL" clId="{729CD789-EBDA-4D82-ABB3-C451F9036908}" dt="2021-09-02T02:17:00.744" v="1535" actId="20577"/>
          <ac:spMkLst>
            <pc:docMk/>
            <pc:sldMk cId="0" sldId="261"/>
            <ac:spMk id="18435" creationId="{64524F06-6454-4549-B953-16687C1DEFCE}"/>
          </ac:spMkLst>
        </pc:spChg>
      </pc:sldChg>
      <pc:sldChg chg="del">
        <pc:chgData name="Rohit J Kate" userId="6acfeb0a-1742-4fee-9ad0-3462b52b7fdf" providerId="ADAL" clId="{729CD789-EBDA-4D82-ABB3-C451F9036908}" dt="2021-09-02T02:07:52.280" v="1414" actId="47"/>
        <pc:sldMkLst>
          <pc:docMk/>
          <pc:sldMk cId="0" sldId="264"/>
        </pc:sldMkLst>
      </pc:sldChg>
      <pc:sldChg chg="del">
        <pc:chgData name="Rohit J Kate" userId="6acfeb0a-1742-4fee-9ad0-3462b52b7fdf" providerId="ADAL" clId="{729CD789-EBDA-4D82-ABB3-C451F9036908}" dt="2021-09-02T02:07:52.280" v="1414" actId="47"/>
        <pc:sldMkLst>
          <pc:docMk/>
          <pc:sldMk cId="0" sldId="267"/>
        </pc:sldMkLst>
      </pc:sldChg>
      <pc:sldChg chg="modSp mod">
        <pc:chgData name="Rohit J Kate" userId="6acfeb0a-1742-4fee-9ad0-3462b52b7fdf" providerId="ADAL" clId="{729CD789-EBDA-4D82-ABB3-C451F9036908}" dt="2021-09-02T02:34:42.237" v="2070" actId="5793"/>
        <pc:sldMkLst>
          <pc:docMk/>
          <pc:sldMk cId="0" sldId="268"/>
        </pc:sldMkLst>
        <pc:spChg chg="mod">
          <ac:chgData name="Rohit J Kate" userId="6acfeb0a-1742-4fee-9ad0-3462b52b7fdf" providerId="ADAL" clId="{729CD789-EBDA-4D82-ABB3-C451F9036908}" dt="2021-09-02T02:34:42.237" v="2070" actId="5793"/>
          <ac:spMkLst>
            <pc:docMk/>
            <pc:sldMk cId="0" sldId="268"/>
            <ac:spMk id="20483" creationId="{3285C3BD-E533-4638-84E1-3A8F43460A32}"/>
          </ac:spMkLst>
        </pc:spChg>
      </pc:sldChg>
      <pc:sldChg chg="modSp mod">
        <pc:chgData name="Rohit J Kate" userId="6acfeb0a-1742-4fee-9ad0-3462b52b7fdf" providerId="ADAL" clId="{729CD789-EBDA-4D82-ABB3-C451F9036908}" dt="2021-09-02T04:53:30.503" v="4626" actId="20577"/>
        <pc:sldMkLst>
          <pc:docMk/>
          <pc:sldMk cId="0" sldId="269"/>
        </pc:sldMkLst>
        <pc:spChg chg="mod">
          <ac:chgData name="Rohit J Kate" userId="6acfeb0a-1742-4fee-9ad0-3462b52b7fdf" providerId="ADAL" clId="{729CD789-EBDA-4D82-ABB3-C451F9036908}" dt="2021-09-02T04:53:30.503" v="4626" actId="20577"/>
          <ac:spMkLst>
            <pc:docMk/>
            <pc:sldMk cId="0" sldId="269"/>
            <ac:spMk id="27650" creationId="{053F3A23-9308-4F1F-86F9-FD3725D0EACB}"/>
          </ac:spMkLst>
        </pc:spChg>
        <pc:spChg chg="mod">
          <ac:chgData name="Rohit J Kate" userId="6acfeb0a-1742-4fee-9ad0-3462b52b7fdf" providerId="ADAL" clId="{729CD789-EBDA-4D82-ABB3-C451F9036908}" dt="2021-09-02T04:44:06.627" v="4503" actId="20577"/>
          <ac:spMkLst>
            <pc:docMk/>
            <pc:sldMk cId="0" sldId="269"/>
            <ac:spMk id="27651" creationId="{DAFCD366-FEED-485F-BCBB-BC2307CE4B23}"/>
          </ac:spMkLst>
        </pc:spChg>
      </pc:sldChg>
      <pc:sldChg chg="modSp mod">
        <pc:chgData name="Rohit J Kate" userId="6acfeb0a-1742-4fee-9ad0-3462b52b7fdf" providerId="ADAL" clId="{729CD789-EBDA-4D82-ABB3-C451F9036908}" dt="2021-09-02T02:37:35.734" v="2156" actId="20577"/>
        <pc:sldMkLst>
          <pc:docMk/>
          <pc:sldMk cId="0" sldId="270"/>
        </pc:sldMkLst>
        <pc:spChg chg="mod">
          <ac:chgData name="Rohit J Kate" userId="6acfeb0a-1742-4fee-9ad0-3462b52b7fdf" providerId="ADAL" clId="{729CD789-EBDA-4D82-ABB3-C451F9036908}" dt="2021-09-02T02:37:35.734" v="2156" actId="20577"/>
          <ac:spMkLst>
            <pc:docMk/>
            <pc:sldMk cId="0" sldId="270"/>
            <ac:spMk id="24579" creationId="{BA61B7CC-D238-4A98-935D-3FF4AD77F0D4}"/>
          </ac:spMkLst>
        </pc:spChg>
      </pc:sldChg>
      <pc:sldChg chg="add del">
        <pc:chgData name="Rohit J Kate" userId="6acfeb0a-1742-4fee-9ad0-3462b52b7fdf" providerId="ADAL" clId="{729CD789-EBDA-4D82-ABB3-C451F9036908}" dt="2021-09-02T02:08:11.981" v="1417" actId="47"/>
        <pc:sldMkLst>
          <pc:docMk/>
          <pc:sldMk cId="0" sldId="271"/>
        </pc:sldMkLst>
      </pc:sldChg>
      <pc:sldChg chg="del">
        <pc:chgData name="Rohit J Kate" userId="6acfeb0a-1742-4fee-9ad0-3462b52b7fdf" providerId="ADAL" clId="{729CD789-EBDA-4D82-ABB3-C451F9036908}" dt="2021-09-02T02:06:31.370" v="1410" actId="47"/>
        <pc:sldMkLst>
          <pc:docMk/>
          <pc:sldMk cId="0" sldId="274"/>
        </pc:sldMkLst>
      </pc:sldChg>
      <pc:sldChg chg="modSp mod">
        <pc:chgData name="Rohit J Kate" userId="6acfeb0a-1742-4fee-9ad0-3462b52b7fdf" providerId="ADAL" clId="{729CD789-EBDA-4D82-ABB3-C451F9036908}" dt="2021-09-02T01:58:53.824" v="1228" actId="20577"/>
        <pc:sldMkLst>
          <pc:docMk/>
          <pc:sldMk cId="0" sldId="275"/>
        </pc:sldMkLst>
        <pc:spChg chg="mod">
          <ac:chgData name="Rohit J Kate" userId="6acfeb0a-1742-4fee-9ad0-3462b52b7fdf" providerId="ADAL" clId="{729CD789-EBDA-4D82-ABB3-C451F9036908}" dt="2021-09-02T01:58:53.824" v="1228" actId="20577"/>
          <ac:spMkLst>
            <pc:docMk/>
            <pc:sldMk cId="0" sldId="275"/>
            <ac:spMk id="5123" creationId="{2D74FA7D-9DB1-4F67-8501-E467AD2E9954}"/>
          </ac:spMkLst>
        </pc:spChg>
      </pc:sldChg>
      <pc:sldChg chg="modSp mod">
        <pc:chgData name="Rohit J Kate" userId="6acfeb0a-1742-4fee-9ad0-3462b52b7fdf" providerId="ADAL" clId="{729CD789-EBDA-4D82-ABB3-C451F9036908}" dt="2021-09-02T01:55:04.668" v="960" actId="113"/>
        <pc:sldMkLst>
          <pc:docMk/>
          <pc:sldMk cId="0" sldId="276"/>
        </pc:sldMkLst>
        <pc:spChg chg="mod">
          <ac:chgData name="Rohit J Kate" userId="6acfeb0a-1742-4fee-9ad0-3462b52b7fdf" providerId="ADAL" clId="{729CD789-EBDA-4D82-ABB3-C451F9036908}" dt="2021-09-02T01:55:04.668" v="960" actId="113"/>
          <ac:spMkLst>
            <pc:docMk/>
            <pc:sldMk cId="0" sldId="276"/>
            <ac:spMk id="6147" creationId="{53C27ED5-631A-407E-9B23-5C488814379A}"/>
          </ac:spMkLst>
        </pc:spChg>
      </pc:sldChg>
      <pc:sldChg chg="addSp modSp mod">
        <pc:chgData name="Rohit J Kate" userId="6acfeb0a-1742-4fee-9ad0-3462b52b7fdf" providerId="ADAL" clId="{729CD789-EBDA-4D82-ABB3-C451F9036908}" dt="2021-09-02T01:59:25.837" v="1255" actId="20577"/>
        <pc:sldMkLst>
          <pc:docMk/>
          <pc:sldMk cId="0" sldId="277"/>
        </pc:sldMkLst>
        <pc:spChg chg="add mod">
          <ac:chgData name="Rohit J Kate" userId="6acfeb0a-1742-4fee-9ad0-3462b52b7fdf" providerId="ADAL" clId="{729CD789-EBDA-4D82-ABB3-C451F9036908}" dt="2021-09-02T01:59:25.837" v="1255" actId="20577"/>
          <ac:spMkLst>
            <pc:docMk/>
            <pc:sldMk cId="0" sldId="277"/>
            <ac:spMk id="2" creationId="{53DA9F13-526B-4A70-86D5-B597A1A4A343}"/>
          </ac:spMkLst>
        </pc:spChg>
        <pc:spChg chg="mod">
          <ac:chgData name="Rohit J Kate" userId="6acfeb0a-1742-4fee-9ad0-3462b52b7fdf" providerId="ADAL" clId="{729CD789-EBDA-4D82-ABB3-C451F9036908}" dt="2021-09-02T01:59:21.925" v="1254" actId="1076"/>
          <ac:spMkLst>
            <pc:docMk/>
            <pc:sldMk cId="0" sldId="277"/>
            <ac:spMk id="7171" creationId="{B2838B35-2738-4911-BFDC-347C1EC42F71}"/>
          </ac:spMkLst>
        </pc:spChg>
      </pc:sldChg>
      <pc:sldChg chg="addSp delSp modSp mod">
        <pc:chgData name="Rohit J Kate" userId="6acfeb0a-1742-4fee-9ad0-3462b52b7fdf" providerId="ADAL" clId="{729CD789-EBDA-4D82-ABB3-C451F9036908}" dt="2021-09-02T02:00:00.799" v="1276" actId="20577"/>
        <pc:sldMkLst>
          <pc:docMk/>
          <pc:sldMk cId="0" sldId="278"/>
        </pc:sldMkLst>
        <pc:spChg chg="add mod">
          <ac:chgData name="Rohit J Kate" userId="6acfeb0a-1742-4fee-9ad0-3462b52b7fdf" providerId="ADAL" clId="{729CD789-EBDA-4D82-ABB3-C451F9036908}" dt="2021-09-02T01:59:40.153" v="1257"/>
          <ac:spMkLst>
            <pc:docMk/>
            <pc:sldMk cId="0" sldId="278"/>
            <ac:spMk id="12" creationId="{952B2347-4BB8-4D26-9EF5-261C064CAAF5}"/>
          </ac:spMkLst>
        </pc:spChg>
        <pc:spChg chg="add mod">
          <ac:chgData name="Rohit J Kate" userId="6acfeb0a-1742-4fee-9ad0-3462b52b7fdf" providerId="ADAL" clId="{729CD789-EBDA-4D82-ABB3-C451F9036908}" dt="2021-09-02T02:00:00.799" v="1276" actId="20577"/>
          <ac:spMkLst>
            <pc:docMk/>
            <pc:sldMk cId="0" sldId="278"/>
            <ac:spMk id="13" creationId="{8D7722A6-2557-4196-8DD6-2E923F186039}"/>
          </ac:spMkLst>
        </pc:spChg>
        <pc:spChg chg="del">
          <ac:chgData name="Rohit J Kate" userId="6acfeb0a-1742-4fee-9ad0-3462b52b7fdf" providerId="ADAL" clId="{729CD789-EBDA-4D82-ABB3-C451F9036908}" dt="2021-09-02T01:59:33.433" v="1256" actId="478"/>
          <ac:spMkLst>
            <pc:docMk/>
            <pc:sldMk cId="0" sldId="278"/>
            <ac:spMk id="8195" creationId="{A01A4EE6-2848-4F9A-B1CA-072B4C0C2457}"/>
          </ac:spMkLst>
        </pc:spChg>
      </pc:sldChg>
      <pc:sldChg chg="del">
        <pc:chgData name="Rohit J Kate" userId="6acfeb0a-1742-4fee-9ad0-3462b52b7fdf" providerId="ADAL" clId="{729CD789-EBDA-4D82-ABB3-C451F9036908}" dt="2021-09-02T02:06:33.488" v="1411" actId="47"/>
        <pc:sldMkLst>
          <pc:docMk/>
          <pc:sldMk cId="0" sldId="279"/>
        </pc:sldMkLst>
      </pc:sldChg>
      <pc:sldChg chg="del">
        <pc:chgData name="Rohit J Kate" userId="6acfeb0a-1742-4fee-9ad0-3462b52b7fdf" providerId="ADAL" clId="{729CD789-EBDA-4D82-ABB3-C451F9036908}" dt="2021-09-02T02:05:50.380" v="1409" actId="47"/>
        <pc:sldMkLst>
          <pc:docMk/>
          <pc:sldMk cId="0" sldId="280"/>
        </pc:sldMkLst>
      </pc:sldChg>
      <pc:sldChg chg="del">
        <pc:chgData name="Rohit J Kate" userId="6acfeb0a-1742-4fee-9ad0-3462b52b7fdf" providerId="ADAL" clId="{729CD789-EBDA-4D82-ABB3-C451F9036908}" dt="2021-09-02T01:51:28.943" v="880" actId="2696"/>
        <pc:sldMkLst>
          <pc:docMk/>
          <pc:sldMk cId="3432519115" sldId="281"/>
        </pc:sldMkLst>
        <pc:spChg chg="mod">
          <ac:chgData name="Rohit J Kate" userId="6acfeb0a-1742-4fee-9ad0-3462b52b7fdf" providerId="ADAL" clId="{729CD789-EBDA-4D82-ABB3-C451F9036908}" dt="2021-09-02T01:53:31.363" v="958" actId="20577"/>
          <ac:spMkLst>
            <pc:docMk/>
            <pc:sldMk cId="3432519115" sldId="281"/>
            <ac:spMk id="3" creationId="{83E26BA6-4285-482C-A32A-FC3E7595CED8}"/>
          </ac:spMkLst>
        </pc:spChg>
      </pc:sldChg>
      <pc:sldChg chg="del">
        <pc:chgData name="Rohit J Kate" userId="6acfeb0a-1742-4fee-9ad0-3462b52b7fdf" providerId="ADAL" clId="{729CD789-EBDA-4D82-ABB3-C451F9036908}" dt="2021-09-02T02:05:46.537" v="1408" actId="47"/>
        <pc:sldMkLst>
          <pc:docMk/>
          <pc:sldMk cId="0" sldId="282"/>
        </pc:sldMkLst>
      </pc:sldChg>
      <pc:sldChg chg="del">
        <pc:chgData name="Rohit J Kate" userId="6acfeb0a-1742-4fee-9ad0-3462b52b7fdf" providerId="ADAL" clId="{729CD789-EBDA-4D82-ABB3-C451F9036908}" dt="2021-09-02T04:55:18.054" v="4627" actId="47"/>
        <pc:sldMkLst>
          <pc:docMk/>
          <pc:sldMk cId="0" sldId="283"/>
        </pc:sldMkLst>
      </pc:sldChg>
      <pc:sldChg chg="del">
        <pc:chgData name="Rohit J Kate" userId="6acfeb0a-1742-4fee-9ad0-3462b52b7fdf" providerId="ADAL" clId="{729CD789-EBDA-4D82-ABB3-C451F9036908}" dt="2021-09-02T04:55:20.106" v="4628" actId="47"/>
        <pc:sldMkLst>
          <pc:docMk/>
          <pc:sldMk cId="0" sldId="284"/>
        </pc:sldMkLst>
      </pc:sldChg>
      <pc:sldChg chg="del">
        <pc:chgData name="Rohit J Kate" userId="6acfeb0a-1742-4fee-9ad0-3462b52b7fdf" providerId="ADAL" clId="{729CD789-EBDA-4D82-ABB3-C451F9036908}" dt="2021-09-02T02:07:52.280" v="1414" actId="47"/>
        <pc:sldMkLst>
          <pc:docMk/>
          <pc:sldMk cId="0" sldId="285"/>
        </pc:sldMkLst>
      </pc:sldChg>
      <pc:sldChg chg="del">
        <pc:chgData name="Rohit J Kate" userId="6acfeb0a-1742-4fee-9ad0-3462b52b7fdf" providerId="ADAL" clId="{729CD789-EBDA-4D82-ABB3-C451F9036908}" dt="2021-09-02T02:07:52.280" v="1414" actId="47"/>
        <pc:sldMkLst>
          <pc:docMk/>
          <pc:sldMk cId="0" sldId="286"/>
        </pc:sldMkLst>
      </pc:sldChg>
      <pc:sldChg chg="del">
        <pc:chgData name="Rohit J Kate" userId="6acfeb0a-1742-4fee-9ad0-3462b52b7fdf" providerId="ADAL" clId="{729CD789-EBDA-4D82-ABB3-C451F9036908}" dt="2021-09-02T02:07:52.280" v="1414" actId="47"/>
        <pc:sldMkLst>
          <pc:docMk/>
          <pc:sldMk cId="0" sldId="287"/>
        </pc:sldMkLst>
      </pc:sldChg>
      <pc:sldChg chg="del">
        <pc:chgData name="Rohit J Kate" userId="6acfeb0a-1742-4fee-9ad0-3462b52b7fdf" providerId="ADAL" clId="{729CD789-EBDA-4D82-ABB3-C451F9036908}" dt="2021-09-02T02:07:52.280" v="1414" actId="47"/>
        <pc:sldMkLst>
          <pc:docMk/>
          <pc:sldMk cId="1753649097" sldId="288"/>
        </pc:sldMkLst>
      </pc:sldChg>
      <pc:sldChg chg="del">
        <pc:chgData name="Rohit J Kate" userId="6acfeb0a-1742-4fee-9ad0-3462b52b7fdf" providerId="ADAL" clId="{729CD789-EBDA-4D82-ABB3-C451F9036908}" dt="2021-09-02T02:07:52.280" v="1414" actId="47"/>
        <pc:sldMkLst>
          <pc:docMk/>
          <pc:sldMk cId="0" sldId="289"/>
        </pc:sldMkLst>
      </pc:sldChg>
      <pc:sldChg chg="del">
        <pc:chgData name="Rohit J Kate" userId="6acfeb0a-1742-4fee-9ad0-3462b52b7fdf" providerId="ADAL" clId="{729CD789-EBDA-4D82-ABB3-C451F9036908}" dt="2021-09-02T02:07:52.280" v="1414" actId="47"/>
        <pc:sldMkLst>
          <pc:docMk/>
          <pc:sldMk cId="0" sldId="290"/>
        </pc:sldMkLst>
      </pc:sldChg>
      <pc:sldChg chg="del">
        <pc:chgData name="Rohit J Kate" userId="6acfeb0a-1742-4fee-9ad0-3462b52b7fdf" providerId="ADAL" clId="{729CD789-EBDA-4D82-ABB3-C451F9036908}" dt="2021-09-02T02:07:52.280" v="1414" actId="47"/>
        <pc:sldMkLst>
          <pc:docMk/>
          <pc:sldMk cId="0" sldId="291"/>
        </pc:sldMkLst>
      </pc:sldChg>
      <pc:sldChg chg="del">
        <pc:chgData name="Rohit J Kate" userId="6acfeb0a-1742-4fee-9ad0-3462b52b7fdf" providerId="ADAL" clId="{729CD789-EBDA-4D82-ABB3-C451F9036908}" dt="2021-09-02T02:07:52.280" v="1414" actId="47"/>
        <pc:sldMkLst>
          <pc:docMk/>
          <pc:sldMk cId="0" sldId="292"/>
        </pc:sldMkLst>
      </pc:sldChg>
      <pc:sldChg chg="del">
        <pc:chgData name="Rohit J Kate" userId="6acfeb0a-1742-4fee-9ad0-3462b52b7fdf" providerId="ADAL" clId="{729CD789-EBDA-4D82-ABB3-C451F9036908}" dt="2021-09-02T02:07:52.280" v="1414" actId="47"/>
        <pc:sldMkLst>
          <pc:docMk/>
          <pc:sldMk cId="0" sldId="293"/>
        </pc:sldMkLst>
      </pc:sldChg>
      <pc:sldChg chg="del">
        <pc:chgData name="Rohit J Kate" userId="6acfeb0a-1742-4fee-9ad0-3462b52b7fdf" providerId="ADAL" clId="{729CD789-EBDA-4D82-ABB3-C451F9036908}" dt="2021-09-02T02:07:52.280" v="1414" actId="47"/>
        <pc:sldMkLst>
          <pc:docMk/>
          <pc:sldMk cId="0" sldId="294"/>
        </pc:sldMkLst>
      </pc:sldChg>
      <pc:sldChg chg="del">
        <pc:chgData name="Rohit J Kate" userId="6acfeb0a-1742-4fee-9ad0-3462b52b7fdf" providerId="ADAL" clId="{729CD789-EBDA-4D82-ABB3-C451F9036908}" dt="2021-09-02T02:07:52.280" v="1414" actId="47"/>
        <pc:sldMkLst>
          <pc:docMk/>
          <pc:sldMk cId="0" sldId="295"/>
        </pc:sldMkLst>
      </pc:sldChg>
      <pc:sldChg chg="del">
        <pc:chgData name="Rohit J Kate" userId="6acfeb0a-1742-4fee-9ad0-3462b52b7fdf" providerId="ADAL" clId="{729CD789-EBDA-4D82-ABB3-C451F9036908}" dt="2021-09-02T02:07:52.280" v="1414" actId="47"/>
        <pc:sldMkLst>
          <pc:docMk/>
          <pc:sldMk cId="0" sldId="296"/>
        </pc:sldMkLst>
      </pc:sldChg>
      <pc:sldChg chg="del">
        <pc:chgData name="Rohit J Kate" userId="6acfeb0a-1742-4fee-9ad0-3462b52b7fdf" providerId="ADAL" clId="{729CD789-EBDA-4D82-ABB3-C451F9036908}" dt="2021-09-02T02:07:52.280" v="1414" actId="47"/>
        <pc:sldMkLst>
          <pc:docMk/>
          <pc:sldMk cId="0" sldId="297"/>
        </pc:sldMkLst>
      </pc:sldChg>
      <pc:sldChg chg="del">
        <pc:chgData name="Rohit J Kate" userId="6acfeb0a-1742-4fee-9ad0-3462b52b7fdf" providerId="ADAL" clId="{729CD789-EBDA-4D82-ABB3-C451F9036908}" dt="2021-09-02T02:07:52.280" v="1414" actId="47"/>
        <pc:sldMkLst>
          <pc:docMk/>
          <pc:sldMk cId="0" sldId="298"/>
        </pc:sldMkLst>
      </pc:sldChg>
      <pc:sldChg chg="del">
        <pc:chgData name="Rohit J Kate" userId="6acfeb0a-1742-4fee-9ad0-3462b52b7fdf" providerId="ADAL" clId="{729CD789-EBDA-4D82-ABB3-C451F9036908}" dt="2021-09-02T02:07:52.280" v="1414" actId="47"/>
        <pc:sldMkLst>
          <pc:docMk/>
          <pc:sldMk cId="0" sldId="299"/>
        </pc:sldMkLst>
      </pc:sldChg>
      <pc:sldChg chg="del">
        <pc:chgData name="Rohit J Kate" userId="6acfeb0a-1742-4fee-9ad0-3462b52b7fdf" providerId="ADAL" clId="{729CD789-EBDA-4D82-ABB3-C451F9036908}" dt="2021-09-02T02:07:52.280" v="1414" actId="47"/>
        <pc:sldMkLst>
          <pc:docMk/>
          <pc:sldMk cId="0" sldId="300"/>
        </pc:sldMkLst>
      </pc:sldChg>
      <pc:sldChg chg="del">
        <pc:chgData name="Rohit J Kate" userId="6acfeb0a-1742-4fee-9ad0-3462b52b7fdf" providerId="ADAL" clId="{729CD789-EBDA-4D82-ABB3-C451F9036908}" dt="2021-09-02T02:07:52.280" v="1414" actId="47"/>
        <pc:sldMkLst>
          <pc:docMk/>
          <pc:sldMk cId="0" sldId="301"/>
        </pc:sldMkLst>
      </pc:sldChg>
      <pc:sldChg chg="del">
        <pc:chgData name="Rohit J Kate" userId="6acfeb0a-1742-4fee-9ad0-3462b52b7fdf" providerId="ADAL" clId="{729CD789-EBDA-4D82-ABB3-C451F9036908}" dt="2021-09-02T02:07:52.280" v="1414" actId="47"/>
        <pc:sldMkLst>
          <pc:docMk/>
          <pc:sldMk cId="0" sldId="302"/>
        </pc:sldMkLst>
      </pc:sldChg>
      <pc:sldChg chg="del">
        <pc:chgData name="Rohit J Kate" userId="6acfeb0a-1742-4fee-9ad0-3462b52b7fdf" providerId="ADAL" clId="{729CD789-EBDA-4D82-ABB3-C451F9036908}" dt="2021-09-02T02:07:52.280" v="1414" actId="47"/>
        <pc:sldMkLst>
          <pc:docMk/>
          <pc:sldMk cId="0" sldId="303"/>
        </pc:sldMkLst>
      </pc:sldChg>
      <pc:sldChg chg="del">
        <pc:chgData name="Rohit J Kate" userId="6acfeb0a-1742-4fee-9ad0-3462b52b7fdf" providerId="ADAL" clId="{729CD789-EBDA-4D82-ABB3-C451F9036908}" dt="2021-09-02T02:07:52.280" v="1414" actId="47"/>
        <pc:sldMkLst>
          <pc:docMk/>
          <pc:sldMk cId="0" sldId="304"/>
        </pc:sldMkLst>
      </pc:sldChg>
      <pc:sldChg chg="del">
        <pc:chgData name="Rohit J Kate" userId="6acfeb0a-1742-4fee-9ad0-3462b52b7fdf" providerId="ADAL" clId="{729CD789-EBDA-4D82-ABB3-C451F9036908}" dt="2021-09-02T02:07:52.280" v="1414" actId="47"/>
        <pc:sldMkLst>
          <pc:docMk/>
          <pc:sldMk cId="0" sldId="305"/>
        </pc:sldMkLst>
      </pc:sldChg>
      <pc:sldChg chg="del">
        <pc:chgData name="Rohit J Kate" userId="6acfeb0a-1742-4fee-9ad0-3462b52b7fdf" providerId="ADAL" clId="{729CD789-EBDA-4D82-ABB3-C451F9036908}" dt="2021-09-02T02:07:52.280" v="1414" actId="47"/>
        <pc:sldMkLst>
          <pc:docMk/>
          <pc:sldMk cId="0" sldId="306"/>
        </pc:sldMkLst>
      </pc:sldChg>
      <pc:sldChg chg="del">
        <pc:chgData name="Rohit J Kate" userId="6acfeb0a-1742-4fee-9ad0-3462b52b7fdf" providerId="ADAL" clId="{729CD789-EBDA-4D82-ABB3-C451F9036908}" dt="2021-09-02T02:07:52.280" v="1414" actId="47"/>
        <pc:sldMkLst>
          <pc:docMk/>
          <pc:sldMk cId="0" sldId="307"/>
        </pc:sldMkLst>
      </pc:sldChg>
      <pc:sldChg chg="del">
        <pc:chgData name="Rohit J Kate" userId="6acfeb0a-1742-4fee-9ad0-3462b52b7fdf" providerId="ADAL" clId="{729CD789-EBDA-4D82-ABB3-C451F9036908}" dt="2021-09-02T02:07:52.280" v="1414" actId="47"/>
        <pc:sldMkLst>
          <pc:docMk/>
          <pc:sldMk cId="0" sldId="308"/>
        </pc:sldMkLst>
      </pc:sldChg>
      <pc:sldChg chg="modSp mod">
        <pc:chgData name="Rohit J Kate" userId="6acfeb0a-1742-4fee-9ad0-3462b52b7fdf" providerId="ADAL" clId="{729CD789-EBDA-4D82-ABB3-C451F9036908}" dt="2021-09-02T01:50:58.851" v="879" actId="20577"/>
        <pc:sldMkLst>
          <pc:docMk/>
          <pc:sldMk cId="0" sldId="309"/>
        </pc:sldMkLst>
        <pc:spChg chg="mod">
          <ac:chgData name="Rohit J Kate" userId="6acfeb0a-1742-4fee-9ad0-3462b52b7fdf" providerId="ADAL" clId="{729CD789-EBDA-4D82-ABB3-C451F9036908}" dt="2021-09-02T01:50:58.851" v="879" actId="20577"/>
          <ac:spMkLst>
            <pc:docMk/>
            <pc:sldMk cId="0" sldId="309"/>
            <ac:spMk id="3" creationId="{075D3B24-939E-4E30-B073-EC699A160163}"/>
          </ac:spMkLst>
        </pc:spChg>
      </pc:sldChg>
      <pc:sldChg chg="addSp delSp modSp mod modAnim">
        <pc:chgData name="Rohit J Kate" userId="6acfeb0a-1742-4fee-9ad0-3462b52b7fdf" providerId="ADAL" clId="{729CD789-EBDA-4D82-ABB3-C451F9036908}" dt="2021-09-02T14:17:15.414" v="4913"/>
        <pc:sldMkLst>
          <pc:docMk/>
          <pc:sldMk cId="3415692766" sldId="310"/>
        </pc:sldMkLst>
        <pc:spChg chg="add mod">
          <ac:chgData name="Rohit J Kate" userId="6acfeb0a-1742-4fee-9ad0-3462b52b7fdf" providerId="ADAL" clId="{729CD789-EBDA-4D82-ABB3-C451F9036908}" dt="2021-09-02T02:00:52.735" v="1303" actId="1076"/>
          <ac:spMkLst>
            <pc:docMk/>
            <pc:sldMk cId="3415692766" sldId="310"/>
            <ac:spMk id="2" creationId="{D001FBAA-E84A-4FF5-A602-C2C0283E8472}"/>
          </ac:spMkLst>
        </pc:spChg>
        <pc:spChg chg="add mod">
          <ac:chgData name="Rohit J Kate" userId="6acfeb0a-1742-4fee-9ad0-3462b52b7fdf" providerId="ADAL" clId="{729CD789-EBDA-4D82-ABB3-C451F9036908}" dt="2021-09-02T02:03:26.391" v="1407" actId="164"/>
          <ac:spMkLst>
            <pc:docMk/>
            <pc:sldMk cId="3415692766" sldId="310"/>
            <ac:spMk id="3" creationId="{B4503B03-5AB3-430F-8C08-285F3477D6B7}"/>
          </ac:spMkLst>
        </pc:spChg>
        <pc:spChg chg="add mod topLvl">
          <ac:chgData name="Rohit J Kate" userId="6acfeb0a-1742-4fee-9ad0-3462b52b7fdf" providerId="ADAL" clId="{729CD789-EBDA-4D82-ABB3-C451F9036908}" dt="2021-09-02T02:03:26.391" v="1407" actId="164"/>
          <ac:spMkLst>
            <pc:docMk/>
            <pc:sldMk cId="3415692766" sldId="310"/>
            <ac:spMk id="4" creationId="{77674068-238A-4588-B243-390F99311599}"/>
          </ac:spMkLst>
        </pc:spChg>
        <pc:spChg chg="add mod">
          <ac:chgData name="Rohit J Kate" userId="6acfeb0a-1742-4fee-9ad0-3462b52b7fdf" providerId="ADAL" clId="{729CD789-EBDA-4D82-ABB3-C451F9036908}" dt="2021-09-02T02:03:26.391" v="1407" actId="164"/>
          <ac:spMkLst>
            <pc:docMk/>
            <pc:sldMk cId="3415692766" sldId="310"/>
            <ac:spMk id="18" creationId="{9613E342-E336-43D1-BB90-CEEB47466C7A}"/>
          </ac:spMkLst>
        </pc:spChg>
        <pc:grpChg chg="add del mod">
          <ac:chgData name="Rohit J Kate" userId="6acfeb0a-1742-4fee-9ad0-3462b52b7fdf" providerId="ADAL" clId="{729CD789-EBDA-4D82-ABB3-C451F9036908}" dt="2021-09-02T02:03:08.289" v="1405" actId="165"/>
          <ac:grpSpMkLst>
            <pc:docMk/>
            <pc:sldMk cId="3415692766" sldId="310"/>
            <ac:grpSpMk id="12" creationId="{FF2E5624-F733-49E1-8A92-AEE841DA2538}"/>
          </ac:grpSpMkLst>
        </pc:grpChg>
        <pc:grpChg chg="add mod">
          <ac:chgData name="Rohit J Kate" userId="6acfeb0a-1742-4fee-9ad0-3462b52b7fdf" providerId="ADAL" clId="{729CD789-EBDA-4D82-ABB3-C451F9036908}" dt="2021-09-02T02:03:26.391" v="1407" actId="164"/>
          <ac:grpSpMkLst>
            <pc:docMk/>
            <pc:sldMk cId="3415692766" sldId="310"/>
            <ac:grpSpMk id="13" creationId="{B3261247-B90A-4136-A50F-C874CF07EE85}"/>
          </ac:grpSpMkLst>
        </pc:grpChg>
        <pc:picChg chg="mod topLvl">
          <ac:chgData name="Rohit J Kate" userId="6acfeb0a-1742-4fee-9ad0-3462b52b7fdf" providerId="ADAL" clId="{729CD789-EBDA-4D82-ABB3-C451F9036908}" dt="2021-09-02T02:03:26.391" v="1407" actId="164"/>
          <ac:picMkLst>
            <pc:docMk/>
            <pc:sldMk cId="3415692766" sldId="310"/>
            <ac:picMk id="2103306" creationId="{8A2729C6-CF5B-45EB-A64A-75B37375C63E}"/>
          </ac:picMkLst>
        </pc:picChg>
        <pc:cxnChg chg="add mod topLvl">
          <ac:chgData name="Rohit J Kate" userId="6acfeb0a-1742-4fee-9ad0-3462b52b7fdf" providerId="ADAL" clId="{729CD789-EBDA-4D82-ABB3-C451F9036908}" dt="2021-09-02T02:03:26.391" v="1407" actId="164"/>
          <ac:cxnSpMkLst>
            <pc:docMk/>
            <pc:sldMk cId="3415692766" sldId="310"/>
            <ac:cxnSpMk id="6" creationId="{93452F06-2D2E-464F-A11B-59C3E7913B01}"/>
          </ac:cxnSpMkLst>
        </pc:cxnChg>
        <pc:cxnChg chg="add del mod">
          <ac:chgData name="Rohit J Kate" userId="6acfeb0a-1742-4fee-9ad0-3462b52b7fdf" providerId="ADAL" clId="{729CD789-EBDA-4D82-ABB3-C451F9036908}" dt="2021-09-02T02:02:19.354" v="1396" actId="478"/>
          <ac:cxnSpMkLst>
            <pc:docMk/>
            <pc:sldMk cId="3415692766" sldId="310"/>
            <ac:cxnSpMk id="8" creationId="{50FE5D37-85C2-47FD-82E0-23E18CBBF773}"/>
          </ac:cxnSpMkLst>
        </pc:cxnChg>
        <pc:cxnChg chg="add mod topLvl">
          <ac:chgData name="Rohit J Kate" userId="6acfeb0a-1742-4fee-9ad0-3462b52b7fdf" providerId="ADAL" clId="{729CD789-EBDA-4D82-ABB3-C451F9036908}" dt="2021-09-02T02:03:26.391" v="1407" actId="164"/>
          <ac:cxnSpMkLst>
            <pc:docMk/>
            <pc:sldMk cId="3415692766" sldId="310"/>
            <ac:cxnSpMk id="26" creationId="{48B6FCC5-8DD2-4AEB-824F-A07A37AD9272}"/>
          </ac:cxnSpMkLst>
        </pc:cxnChg>
      </pc:sldChg>
      <pc:sldChg chg="modSp mod">
        <pc:chgData name="Rohit J Kate" userId="6acfeb0a-1742-4fee-9ad0-3462b52b7fdf" providerId="ADAL" clId="{729CD789-EBDA-4D82-ABB3-C451F9036908}" dt="2021-09-02T04:28:56.876" v="3973" actId="20577"/>
        <pc:sldMkLst>
          <pc:docMk/>
          <pc:sldMk cId="3729618129" sldId="311"/>
        </pc:sldMkLst>
        <pc:spChg chg="mod">
          <ac:chgData name="Rohit J Kate" userId="6acfeb0a-1742-4fee-9ad0-3462b52b7fdf" providerId="ADAL" clId="{729CD789-EBDA-4D82-ABB3-C451F9036908}" dt="2021-09-02T04:28:56.876" v="3973" actId="20577"/>
          <ac:spMkLst>
            <pc:docMk/>
            <pc:sldMk cId="3729618129" sldId="311"/>
            <ac:spMk id="26627" creationId="{DA2467FC-1E8A-41EA-9DC9-AF07B8B47FFD}"/>
          </ac:spMkLst>
        </pc:spChg>
      </pc:sldChg>
      <pc:sldChg chg="modSp mod">
        <pc:chgData name="Rohit J Kate" userId="6acfeb0a-1742-4fee-9ad0-3462b52b7fdf" providerId="ADAL" clId="{729CD789-EBDA-4D82-ABB3-C451F9036908}" dt="2021-09-02T02:36:32.441" v="2117" actId="20577"/>
        <pc:sldMkLst>
          <pc:docMk/>
          <pc:sldMk cId="0" sldId="313"/>
        </pc:sldMkLst>
        <pc:spChg chg="mod">
          <ac:chgData name="Rohit J Kate" userId="6acfeb0a-1742-4fee-9ad0-3462b52b7fdf" providerId="ADAL" clId="{729CD789-EBDA-4D82-ABB3-C451F9036908}" dt="2021-09-02T02:36:32.441" v="2117" actId="20577"/>
          <ac:spMkLst>
            <pc:docMk/>
            <pc:sldMk cId="0" sldId="313"/>
            <ac:spMk id="23555" creationId="{7FFD2C09-B961-4F4E-B9BE-A1B5C7154556}"/>
          </ac:spMkLst>
        </pc:spChg>
      </pc:sldChg>
      <pc:sldChg chg="modSp mod">
        <pc:chgData name="Rohit J Kate" userId="6acfeb0a-1742-4fee-9ad0-3462b52b7fdf" providerId="ADAL" clId="{729CD789-EBDA-4D82-ABB3-C451F9036908}" dt="2021-09-02T01:35:23.311" v="121" actId="20577"/>
        <pc:sldMkLst>
          <pc:docMk/>
          <pc:sldMk cId="3930112766" sldId="315"/>
        </pc:sldMkLst>
        <pc:spChg chg="mod">
          <ac:chgData name="Rohit J Kate" userId="6acfeb0a-1742-4fee-9ad0-3462b52b7fdf" providerId="ADAL" clId="{729CD789-EBDA-4D82-ABB3-C451F9036908}" dt="2021-09-02T01:35:23.311" v="121" actId="20577"/>
          <ac:spMkLst>
            <pc:docMk/>
            <pc:sldMk cId="3930112766" sldId="315"/>
            <ac:spMk id="3" creationId="{6E1F5F6A-5A5D-45AE-9CEE-AAA9DD59DDD2}"/>
          </ac:spMkLst>
        </pc:spChg>
      </pc:sldChg>
      <pc:sldChg chg="addSp delSp modSp mod modAnim">
        <pc:chgData name="Rohit J Kate" userId="6acfeb0a-1742-4fee-9ad0-3462b52b7fdf" providerId="ADAL" clId="{729CD789-EBDA-4D82-ABB3-C451F9036908}" dt="2021-09-02T01:47:12.699" v="718"/>
        <pc:sldMkLst>
          <pc:docMk/>
          <pc:sldMk cId="2045736467" sldId="316"/>
        </pc:sldMkLst>
        <pc:spChg chg="mod">
          <ac:chgData name="Rohit J Kate" userId="6acfeb0a-1742-4fee-9ad0-3462b52b7fdf" providerId="ADAL" clId="{729CD789-EBDA-4D82-ABB3-C451F9036908}" dt="2021-09-02T01:35:36.481" v="126" actId="1038"/>
          <ac:spMkLst>
            <pc:docMk/>
            <pc:sldMk cId="2045736467" sldId="316"/>
            <ac:spMk id="5" creationId="{00882463-F313-493B-A666-36D26C0B5609}"/>
          </ac:spMkLst>
        </pc:spChg>
        <pc:spChg chg="mod">
          <ac:chgData name="Rohit J Kate" userId="6acfeb0a-1742-4fee-9ad0-3462b52b7fdf" providerId="ADAL" clId="{729CD789-EBDA-4D82-ABB3-C451F9036908}" dt="2021-09-02T01:35:36.481" v="126" actId="1038"/>
          <ac:spMkLst>
            <pc:docMk/>
            <pc:sldMk cId="2045736467" sldId="316"/>
            <ac:spMk id="6" creationId="{0A8F6260-5C95-49A5-93FE-6D1F1B389135}"/>
          </ac:spMkLst>
        </pc:spChg>
        <pc:spChg chg="mod">
          <ac:chgData name="Rohit J Kate" userId="6acfeb0a-1742-4fee-9ad0-3462b52b7fdf" providerId="ADAL" clId="{729CD789-EBDA-4D82-ABB3-C451F9036908}" dt="2021-09-02T01:35:36.481" v="126" actId="1038"/>
          <ac:spMkLst>
            <pc:docMk/>
            <pc:sldMk cId="2045736467" sldId="316"/>
            <ac:spMk id="9" creationId="{F7D2767C-7FE9-4DD0-9858-5EDDDF0DAA93}"/>
          </ac:spMkLst>
        </pc:spChg>
        <pc:spChg chg="mod">
          <ac:chgData name="Rohit J Kate" userId="6acfeb0a-1742-4fee-9ad0-3462b52b7fdf" providerId="ADAL" clId="{729CD789-EBDA-4D82-ABB3-C451F9036908}" dt="2021-09-02T01:35:36.481" v="126" actId="1038"/>
          <ac:spMkLst>
            <pc:docMk/>
            <pc:sldMk cId="2045736467" sldId="316"/>
            <ac:spMk id="11" creationId="{DBB98899-4430-4544-9B69-8A76D77C8D50}"/>
          </ac:spMkLst>
        </pc:spChg>
        <pc:spChg chg="mod">
          <ac:chgData name="Rohit J Kate" userId="6acfeb0a-1742-4fee-9ad0-3462b52b7fdf" providerId="ADAL" clId="{729CD789-EBDA-4D82-ABB3-C451F9036908}" dt="2021-09-02T01:35:36.481" v="126" actId="1038"/>
          <ac:spMkLst>
            <pc:docMk/>
            <pc:sldMk cId="2045736467" sldId="316"/>
            <ac:spMk id="12" creationId="{2AAED20C-D7D2-4650-855A-5033499BD8CE}"/>
          </ac:spMkLst>
        </pc:spChg>
        <pc:spChg chg="mod">
          <ac:chgData name="Rohit J Kate" userId="6acfeb0a-1742-4fee-9ad0-3462b52b7fdf" providerId="ADAL" clId="{729CD789-EBDA-4D82-ABB3-C451F9036908}" dt="2021-09-02T01:35:36.481" v="126" actId="1038"/>
          <ac:spMkLst>
            <pc:docMk/>
            <pc:sldMk cId="2045736467" sldId="316"/>
            <ac:spMk id="14" creationId="{EE36154E-09C1-4E37-8C1D-C7B7928313BA}"/>
          </ac:spMkLst>
        </pc:spChg>
        <pc:spChg chg="mod">
          <ac:chgData name="Rohit J Kate" userId="6acfeb0a-1742-4fee-9ad0-3462b52b7fdf" providerId="ADAL" clId="{729CD789-EBDA-4D82-ABB3-C451F9036908}" dt="2021-09-02T01:31:19.895" v="41" actId="1076"/>
          <ac:spMkLst>
            <pc:docMk/>
            <pc:sldMk cId="2045736467" sldId="316"/>
            <ac:spMk id="18" creationId="{DAD35DC5-3601-4038-8DFC-3EC34B1B7332}"/>
          </ac:spMkLst>
        </pc:spChg>
        <pc:spChg chg="del">
          <ac:chgData name="Rohit J Kate" userId="6acfeb0a-1742-4fee-9ad0-3462b52b7fdf" providerId="ADAL" clId="{729CD789-EBDA-4D82-ABB3-C451F9036908}" dt="2021-09-02T01:30:57.985" v="39" actId="478"/>
          <ac:spMkLst>
            <pc:docMk/>
            <pc:sldMk cId="2045736467" sldId="316"/>
            <ac:spMk id="23" creationId="{0DE14830-89A6-48DA-9A1E-4EC5A6189497}"/>
          </ac:spMkLst>
        </pc:spChg>
        <pc:spChg chg="add mod">
          <ac:chgData name="Rohit J Kate" userId="6acfeb0a-1742-4fee-9ad0-3462b52b7fdf" providerId="ADAL" clId="{729CD789-EBDA-4D82-ABB3-C451F9036908}" dt="2021-09-02T01:29:26.395" v="35" actId="1076"/>
          <ac:spMkLst>
            <pc:docMk/>
            <pc:sldMk cId="2045736467" sldId="316"/>
            <ac:spMk id="27" creationId="{99ED4BD5-FEB3-479E-B687-79AB0B7AA757}"/>
          </ac:spMkLst>
        </pc:spChg>
        <pc:cxnChg chg="mod">
          <ac:chgData name="Rohit J Kate" userId="6acfeb0a-1742-4fee-9ad0-3462b52b7fdf" providerId="ADAL" clId="{729CD789-EBDA-4D82-ABB3-C451F9036908}" dt="2021-09-02T01:35:36.481" v="126" actId="1038"/>
          <ac:cxnSpMkLst>
            <pc:docMk/>
            <pc:sldMk cId="2045736467" sldId="316"/>
            <ac:cxnSpMk id="8" creationId="{6DE34CBA-0133-42E5-9E08-D7E7B1D02DCC}"/>
          </ac:cxnSpMkLst>
        </pc:cxnChg>
        <pc:cxnChg chg="mod">
          <ac:chgData name="Rohit J Kate" userId="6acfeb0a-1742-4fee-9ad0-3462b52b7fdf" providerId="ADAL" clId="{729CD789-EBDA-4D82-ABB3-C451F9036908}" dt="2021-09-02T01:35:36.481" v="126" actId="1038"/>
          <ac:cxnSpMkLst>
            <pc:docMk/>
            <pc:sldMk cId="2045736467" sldId="316"/>
            <ac:cxnSpMk id="13" creationId="{E9C9E967-0AA8-416A-868E-3A1B21654762}"/>
          </ac:cxnSpMkLst>
        </pc:cxnChg>
        <pc:cxnChg chg="mod">
          <ac:chgData name="Rohit J Kate" userId="6acfeb0a-1742-4fee-9ad0-3462b52b7fdf" providerId="ADAL" clId="{729CD789-EBDA-4D82-ABB3-C451F9036908}" dt="2021-09-02T01:32:12.360" v="44" actId="692"/>
          <ac:cxnSpMkLst>
            <pc:docMk/>
            <pc:sldMk cId="2045736467" sldId="316"/>
            <ac:cxnSpMk id="19" creationId="{9F167695-CA15-48DF-85FF-839791572B24}"/>
          </ac:cxnSpMkLst>
        </pc:cxnChg>
        <pc:cxnChg chg="mod">
          <ac:chgData name="Rohit J Kate" userId="6acfeb0a-1742-4fee-9ad0-3462b52b7fdf" providerId="ADAL" clId="{729CD789-EBDA-4D82-ABB3-C451F9036908}" dt="2021-09-02T01:32:19.950" v="47" actId="692"/>
          <ac:cxnSpMkLst>
            <pc:docMk/>
            <pc:sldMk cId="2045736467" sldId="316"/>
            <ac:cxnSpMk id="22" creationId="{650DF2C6-FE8D-49A3-B60F-F2A0C4DE23FD}"/>
          </ac:cxnSpMkLst>
        </pc:cxnChg>
        <pc:cxnChg chg="add">
          <ac:chgData name="Rohit J Kate" userId="6acfeb0a-1742-4fee-9ad0-3462b52b7fdf" providerId="ADAL" clId="{729CD789-EBDA-4D82-ABB3-C451F9036908}" dt="2021-09-02T01:32:36.713" v="48" actId="11529"/>
          <ac:cxnSpMkLst>
            <pc:docMk/>
            <pc:sldMk cId="2045736467" sldId="316"/>
            <ac:cxnSpMk id="30" creationId="{286A00AE-78F8-4FA0-810C-30FCEED2979D}"/>
          </ac:cxnSpMkLst>
        </pc:cxnChg>
        <pc:cxnChg chg="add">
          <ac:chgData name="Rohit J Kate" userId="6acfeb0a-1742-4fee-9ad0-3462b52b7fdf" providerId="ADAL" clId="{729CD789-EBDA-4D82-ABB3-C451F9036908}" dt="2021-09-02T01:32:45.406" v="49" actId="11529"/>
          <ac:cxnSpMkLst>
            <pc:docMk/>
            <pc:sldMk cId="2045736467" sldId="316"/>
            <ac:cxnSpMk id="32" creationId="{16E6C376-DAC3-4DEF-B4C7-291F56732D21}"/>
          </ac:cxnSpMkLst>
        </pc:cxnChg>
        <pc:cxnChg chg="add mod">
          <ac:chgData name="Rohit J Kate" userId="6acfeb0a-1742-4fee-9ad0-3462b52b7fdf" providerId="ADAL" clId="{729CD789-EBDA-4D82-ABB3-C451F9036908}" dt="2021-09-02T01:35:36.481" v="126" actId="1038"/>
          <ac:cxnSpMkLst>
            <pc:docMk/>
            <pc:sldMk cId="2045736467" sldId="316"/>
            <ac:cxnSpMk id="34" creationId="{64376C94-E010-413B-AD1E-CF5EE342E1B6}"/>
          </ac:cxnSpMkLst>
        </pc:cxnChg>
      </pc:sldChg>
      <pc:sldChg chg="addSp modSp new mod ord">
        <pc:chgData name="Rohit J Kate" userId="6acfeb0a-1742-4fee-9ad0-3462b52b7fdf" providerId="ADAL" clId="{729CD789-EBDA-4D82-ABB3-C451F9036908}" dt="2021-09-02T05:05:43.224" v="4832" actId="20577"/>
        <pc:sldMkLst>
          <pc:docMk/>
          <pc:sldMk cId="538873054" sldId="317"/>
        </pc:sldMkLst>
        <pc:spChg chg="mod">
          <ac:chgData name="Rohit J Kate" userId="6acfeb0a-1742-4fee-9ad0-3462b52b7fdf" providerId="ADAL" clId="{729CD789-EBDA-4D82-ABB3-C451F9036908}" dt="2021-09-02T03:54:58.963" v="2894" actId="20577"/>
          <ac:spMkLst>
            <pc:docMk/>
            <pc:sldMk cId="538873054" sldId="317"/>
            <ac:spMk id="2" creationId="{A8E73102-338D-4676-92C0-5B552E53AD92}"/>
          </ac:spMkLst>
        </pc:spChg>
        <pc:spChg chg="mod">
          <ac:chgData name="Rohit J Kate" userId="6acfeb0a-1742-4fee-9ad0-3462b52b7fdf" providerId="ADAL" clId="{729CD789-EBDA-4D82-ABB3-C451F9036908}" dt="2021-09-02T05:05:43.224" v="4832" actId="20577"/>
          <ac:spMkLst>
            <pc:docMk/>
            <pc:sldMk cId="538873054" sldId="317"/>
            <ac:spMk id="3" creationId="{13B98A9B-671A-4358-9F1B-62B9C493101E}"/>
          </ac:spMkLst>
        </pc:spChg>
        <pc:spChg chg="add mod">
          <ac:chgData name="Rohit J Kate" userId="6acfeb0a-1742-4fee-9ad0-3462b52b7fdf" providerId="ADAL" clId="{729CD789-EBDA-4D82-ABB3-C451F9036908}" dt="2021-09-02T03:55:33.699" v="2903" actId="164"/>
          <ac:spMkLst>
            <pc:docMk/>
            <pc:sldMk cId="538873054" sldId="317"/>
            <ac:spMk id="6" creationId="{693048A5-60BA-416D-B9E7-2439A2411864}"/>
          </ac:spMkLst>
        </pc:spChg>
        <pc:spChg chg="add mod">
          <ac:chgData name="Rohit J Kate" userId="6acfeb0a-1742-4fee-9ad0-3462b52b7fdf" providerId="ADAL" clId="{729CD789-EBDA-4D82-ABB3-C451F9036908}" dt="2021-09-02T03:55:33.699" v="2903" actId="164"/>
          <ac:spMkLst>
            <pc:docMk/>
            <pc:sldMk cId="538873054" sldId="317"/>
            <ac:spMk id="9" creationId="{3CA460D3-54C1-4233-BF98-C0D366B82F3C}"/>
          </ac:spMkLst>
        </pc:spChg>
        <pc:spChg chg="mod">
          <ac:chgData name="Rohit J Kate" userId="6acfeb0a-1742-4fee-9ad0-3462b52b7fdf" providerId="ADAL" clId="{729CD789-EBDA-4D82-ABB3-C451F9036908}" dt="2021-09-02T04:22:09.549" v="3855"/>
          <ac:spMkLst>
            <pc:docMk/>
            <pc:sldMk cId="538873054" sldId="317"/>
            <ac:spMk id="13" creationId="{AFD5ED7A-77B9-488C-A4F1-F45A90378919}"/>
          </ac:spMkLst>
        </pc:spChg>
        <pc:spChg chg="mod">
          <ac:chgData name="Rohit J Kate" userId="6acfeb0a-1742-4fee-9ad0-3462b52b7fdf" providerId="ADAL" clId="{729CD789-EBDA-4D82-ABB3-C451F9036908}" dt="2021-09-02T04:23:12.499" v="3896" actId="1037"/>
          <ac:spMkLst>
            <pc:docMk/>
            <pc:sldMk cId="538873054" sldId="317"/>
            <ac:spMk id="14" creationId="{06111B19-A620-4370-B468-274CD7C7722A}"/>
          </ac:spMkLst>
        </pc:spChg>
        <pc:grpChg chg="add mod">
          <ac:chgData name="Rohit J Kate" userId="6acfeb0a-1742-4fee-9ad0-3462b52b7fdf" providerId="ADAL" clId="{729CD789-EBDA-4D82-ABB3-C451F9036908}" dt="2021-09-02T04:22:08.793" v="3854" actId="1076"/>
          <ac:grpSpMkLst>
            <pc:docMk/>
            <pc:sldMk cId="538873054" sldId="317"/>
            <ac:grpSpMk id="10" creationId="{9AECC8AC-7C34-4CC5-8018-0DCAF30AE593}"/>
          </ac:grpSpMkLst>
        </pc:grpChg>
        <pc:grpChg chg="add mod">
          <ac:chgData name="Rohit J Kate" userId="6acfeb0a-1742-4fee-9ad0-3462b52b7fdf" providerId="ADAL" clId="{729CD789-EBDA-4D82-ABB3-C451F9036908}" dt="2021-09-02T04:22:50.321" v="3892" actId="1076"/>
          <ac:grpSpMkLst>
            <pc:docMk/>
            <pc:sldMk cId="538873054" sldId="317"/>
            <ac:grpSpMk id="11" creationId="{87BED3FF-E161-4FE2-ADB6-1C51236FFA11}"/>
          </ac:grpSpMkLst>
        </pc:grpChg>
        <pc:cxnChg chg="add mod">
          <ac:chgData name="Rohit J Kate" userId="6acfeb0a-1742-4fee-9ad0-3462b52b7fdf" providerId="ADAL" clId="{729CD789-EBDA-4D82-ABB3-C451F9036908}" dt="2021-09-02T03:55:33.699" v="2903" actId="164"/>
          <ac:cxnSpMkLst>
            <pc:docMk/>
            <pc:sldMk cId="538873054" sldId="317"/>
            <ac:cxnSpMk id="5" creationId="{B230746C-6F92-4E19-9728-FD448FFE72D3}"/>
          </ac:cxnSpMkLst>
        </pc:cxnChg>
        <pc:cxnChg chg="mod">
          <ac:chgData name="Rohit J Kate" userId="6acfeb0a-1742-4fee-9ad0-3462b52b7fdf" providerId="ADAL" clId="{729CD789-EBDA-4D82-ABB3-C451F9036908}" dt="2021-09-02T04:22:09.549" v="3855"/>
          <ac:cxnSpMkLst>
            <pc:docMk/>
            <pc:sldMk cId="538873054" sldId="317"/>
            <ac:cxnSpMk id="12" creationId="{337F55C6-E0AE-4882-94ED-D03CC9454DE7}"/>
          </ac:cxnSpMkLst>
        </pc:cxnChg>
      </pc:sldChg>
      <pc:sldChg chg="modSp add del mod">
        <pc:chgData name="Rohit J Kate" userId="6acfeb0a-1742-4fee-9ad0-3462b52b7fdf" providerId="ADAL" clId="{729CD789-EBDA-4D82-ABB3-C451F9036908}" dt="2021-09-02T05:13:58.570" v="4870" actId="2696"/>
        <pc:sldMkLst>
          <pc:docMk/>
          <pc:sldMk cId="1121413371" sldId="318"/>
        </pc:sldMkLst>
        <pc:spChg chg="mod">
          <ac:chgData name="Rohit J Kate" userId="6acfeb0a-1742-4fee-9ad0-3462b52b7fdf" providerId="ADAL" clId="{729CD789-EBDA-4D82-ABB3-C451F9036908}" dt="2021-09-02T05:10:01.028" v="4869" actId="20577"/>
          <ac:spMkLst>
            <pc:docMk/>
            <pc:sldMk cId="1121413371" sldId="318"/>
            <ac:spMk id="3" creationId="{22E8E9ED-DB25-45A2-80EA-C691A33328D1}"/>
          </ac:spMkLst>
        </pc:spChg>
      </pc:sldChg>
      <pc:sldChg chg="add del ord">
        <pc:chgData name="Rohit J Kate" userId="6acfeb0a-1742-4fee-9ad0-3462b52b7fdf" providerId="ADAL" clId="{729CD789-EBDA-4D82-ABB3-C451F9036908}" dt="2021-09-02T05:14:48.657" v="4874" actId="2696"/>
        <pc:sldMkLst>
          <pc:docMk/>
          <pc:sldMk cId="1547934793" sldId="318"/>
        </pc:sldMkLst>
      </pc:sldChg>
      <pc:sldChg chg="modSp add mod">
        <pc:chgData name="Rohit J Kate" userId="6acfeb0a-1742-4fee-9ad0-3462b52b7fdf" providerId="ADAL" clId="{729CD789-EBDA-4D82-ABB3-C451F9036908}" dt="2021-09-02T14:14:02.038" v="4911" actId="20577"/>
        <pc:sldMkLst>
          <pc:docMk/>
          <pc:sldMk cId="3351251121" sldId="318"/>
        </pc:sldMkLst>
        <pc:spChg chg="mod">
          <ac:chgData name="Rohit J Kate" userId="6acfeb0a-1742-4fee-9ad0-3462b52b7fdf" providerId="ADAL" clId="{729CD789-EBDA-4D82-ABB3-C451F9036908}" dt="2021-09-02T14:14:02.038" v="4911" actId="20577"/>
          <ac:spMkLst>
            <pc:docMk/>
            <pc:sldMk cId="3351251121" sldId="318"/>
            <ac:spMk id="3" creationId="{22E8E9ED-DB25-45A2-80EA-C691A33328D1}"/>
          </ac:spMkLst>
        </pc:spChg>
      </pc:sldChg>
      <pc:sldChg chg="modSp new del mod">
        <pc:chgData name="Rohit J Kate" userId="6acfeb0a-1742-4fee-9ad0-3462b52b7fdf" providerId="ADAL" clId="{729CD789-EBDA-4D82-ABB3-C451F9036908}" dt="2021-09-02T05:08:23.762" v="4833" actId="2696"/>
        <pc:sldMkLst>
          <pc:docMk/>
          <pc:sldMk cId="3505844496" sldId="318"/>
        </pc:sldMkLst>
        <pc:spChg chg="mod">
          <ac:chgData name="Rohit J Kate" userId="6acfeb0a-1742-4fee-9ad0-3462b52b7fdf" providerId="ADAL" clId="{729CD789-EBDA-4D82-ABB3-C451F9036908}" dt="2021-09-02T02:26:25.389" v="1972" actId="1076"/>
          <ac:spMkLst>
            <pc:docMk/>
            <pc:sldMk cId="3505844496" sldId="318"/>
            <ac:spMk id="2" creationId="{76C9A951-DA63-4B10-9B09-84C25C8CDB01}"/>
          </ac:spMkLst>
        </pc:spChg>
        <pc:spChg chg="mod">
          <ac:chgData name="Rohit J Kate" userId="6acfeb0a-1742-4fee-9ad0-3462b52b7fdf" providerId="ADAL" clId="{729CD789-EBDA-4D82-ABB3-C451F9036908}" dt="2021-09-02T02:42:25.141" v="2316" actId="6549"/>
          <ac:spMkLst>
            <pc:docMk/>
            <pc:sldMk cId="3505844496" sldId="318"/>
            <ac:spMk id="3" creationId="{22E8E9ED-DB25-45A2-80EA-C691A33328D1}"/>
          </ac:spMkLst>
        </pc:spChg>
      </pc:sldChg>
      <pc:sldChg chg="modSp new mod ord">
        <pc:chgData name="Rohit J Kate" userId="6acfeb0a-1742-4fee-9ad0-3462b52b7fdf" providerId="ADAL" clId="{729CD789-EBDA-4D82-ABB3-C451F9036908}" dt="2021-09-02T04:20:58.266" v="3853" actId="20577"/>
        <pc:sldMkLst>
          <pc:docMk/>
          <pc:sldMk cId="3439197814" sldId="319"/>
        </pc:sldMkLst>
        <pc:spChg chg="mod">
          <ac:chgData name="Rohit J Kate" userId="6acfeb0a-1742-4fee-9ad0-3462b52b7fdf" providerId="ADAL" clId="{729CD789-EBDA-4D82-ABB3-C451F9036908}" dt="2021-09-02T04:09:35.349" v="3552" actId="20577"/>
          <ac:spMkLst>
            <pc:docMk/>
            <pc:sldMk cId="3439197814" sldId="319"/>
            <ac:spMk id="2" creationId="{48229177-AA56-4892-BC38-BA61DA249E0B}"/>
          </ac:spMkLst>
        </pc:spChg>
        <pc:spChg chg="mod">
          <ac:chgData name="Rohit J Kate" userId="6acfeb0a-1742-4fee-9ad0-3462b52b7fdf" providerId="ADAL" clId="{729CD789-EBDA-4D82-ABB3-C451F9036908}" dt="2021-09-02T04:20:58.266" v="3853" actId="20577"/>
          <ac:spMkLst>
            <pc:docMk/>
            <pc:sldMk cId="3439197814" sldId="319"/>
            <ac:spMk id="3" creationId="{045CF45E-BB7B-403D-A975-A57F0896569B}"/>
          </ac:spMkLst>
        </pc:spChg>
      </pc:sldChg>
      <pc:sldChg chg="modSp add mod">
        <pc:chgData name="Rohit J Kate" userId="6acfeb0a-1742-4fee-9ad0-3462b52b7fdf" providerId="ADAL" clId="{729CD789-EBDA-4D82-ABB3-C451F9036908}" dt="2021-09-02T04:20:33.819" v="3842" actId="5793"/>
        <pc:sldMkLst>
          <pc:docMk/>
          <pc:sldMk cId="3374085152" sldId="320"/>
        </pc:sldMkLst>
        <pc:spChg chg="mod">
          <ac:chgData name="Rohit J Kate" userId="6acfeb0a-1742-4fee-9ad0-3462b52b7fdf" providerId="ADAL" clId="{729CD789-EBDA-4D82-ABB3-C451F9036908}" dt="2021-09-02T04:20:33.819" v="3842" actId="5793"/>
          <ac:spMkLst>
            <pc:docMk/>
            <pc:sldMk cId="3374085152" sldId="320"/>
            <ac:spMk id="3" creationId="{045CF45E-BB7B-403D-A975-A57F0896569B}"/>
          </ac:spMkLst>
        </pc:spChg>
      </pc:sldChg>
      <pc:sldChg chg="modSp new mod">
        <pc:chgData name="Rohit J Kate" userId="6acfeb0a-1742-4fee-9ad0-3462b52b7fdf" providerId="ADAL" clId="{729CD789-EBDA-4D82-ABB3-C451F9036908}" dt="2021-09-02T05:00:15.547" v="4793" actId="6549"/>
        <pc:sldMkLst>
          <pc:docMk/>
          <pc:sldMk cId="907660351" sldId="321"/>
        </pc:sldMkLst>
        <pc:spChg chg="mod">
          <ac:chgData name="Rohit J Kate" userId="6acfeb0a-1742-4fee-9ad0-3462b52b7fdf" providerId="ADAL" clId="{729CD789-EBDA-4D82-ABB3-C451F9036908}" dt="2021-09-02T05:00:15.547" v="4793" actId="6549"/>
          <ac:spMkLst>
            <pc:docMk/>
            <pc:sldMk cId="907660351" sldId="321"/>
            <ac:spMk id="2" creationId="{AAFA7CDE-DB1B-414A-9585-644A65480B57}"/>
          </ac:spMkLst>
        </pc:spChg>
        <pc:spChg chg="mod">
          <ac:chgData name="Rohit J Kate" userId="6acfeb0a-1742-4fee-9ad0-3462b52b7fdf" providerId="ADAL" clId="{729CD789-EBDA-4D82-ABB3-C451F9036908}" dt="2021-09-02T04:59:15.865" v="4792" actId="20577"/>
          <ac:spMkLst>
            <pc:docMk/>
            <pc:sldMk cId="907660351" sldId="321"/>
            <ac:spMk id="3" creationId="{0AFDEB90-FB1B-455F-B410-77020BCF7186}"/>
          </ac:spMkLst>
        </pc:spChg>
      </pc:sldChg>
    </pc:docChg>
  </pc:docChgLst>
  <pc:docChgLst>
    <pc:chgData name="Rohit J Kate" userId="6acfeb0a-1742-4fee-9ad0-3462b52b7fdf" providerId="ADAL" clId="{22197399-5032-45B6-ADA6-68C366447300}"/>
    <pc:docChg chg="undo custSel addSld delSld modSld">
      <pc:chgData name="Rohit J Kate" userId="6acfeb0a-1742-4fee-9ad0-3462b52b7fdf" providerId="ADAL" clId="{22197399-5032-45B6-ADA6-68C366447300}" dt="2021-09-09T14:23:42.532" v="4419" actId="1037"/>
      <pc:docMkLst>
        <pc:docMk/>
      </pc:docMkLst>
      <pc:sldChg chg="delSp modSp mod">
        <pc:chgData name="Rohit J Kate" userId="6acfeb0a-1742-4fee-9ad0-3462b52b7fdf" providerId="ADAL" clId="{22197399-5032-45B6-ADA6-68C366447300}" dt="2021-09-08T23:13:16.793" v="15" actId="478"/>
        <pc:sldMkLst>
          <pc:docMk/>
          <pc:sldMk cId="0" sldId="256"/>
        </pc:sldMkLst>
        <pc:spChg chg="mod">
          <ac:chgData name="Rohit J Kate" userId="6acfeb0a-1742-4fee-9ad0-3462b52b7fdf" providerId="ADAL" clId="{22197399-5032-45B6-ADA6-68C366447300}" dt="2021-09-08T23:13:14.726" v="14" actId="1076"/>
          <ac:spMkLst>
            <pc:docMk/>
            <pc:sldMk cId="0" sldId="256"/>
            <ac:spMk id="3" creationId="{ED88DE3F-3D1B-4278-BAA2-D09D51CD587D}"/>
          </ac:spMkLst>
        </pc:spChg>
        <pc:spChg chg="del">
          <ac:chgData name="Rohit J Kate" userId="6acfeb0a-1742-4fee-9ad0-3462b52b7fdf" providerId="ADAL" clId="{22197399-5032-45B6-ADA6-68C366447300}" dt="2021-09-08T23:13:16.793" v="15" actId="478"/>
          <ac:spMkLst>
            <pc:docMk/>
            <pc:sldMk cId="0" sldId="256"/>
            <ac:spMk id="4" creationId="{1ED3A515-3E59-4B2C-B899-7BCF5BC273DB}"/>
          </ac:spMkLst>
        </pc:spChg>
      </pc:sldChg>
      <pc:sldChg chg="modSp new mod">
        <pc:chgData name="Rohit J Kate" userId="6acfeb0a-1742-4fee-9ad0-3462b52b7fdf" providerId="ADAL" clId="{22197399-5032-45B6-ADA6-68C366447300}" dt="2021-09-09T00:36:31.372" v="994" actId="20577"/>
        <pc:sldMkLst>
          <pc:docMk/>
          <pc:sldMk cId="1470443148" sldId="257"/>
        </pc:sldMkLst>
        <pc:spChg chg="mod">
          <ac:chgData name="Rohit J Kate" userId="6acfeb0a-1742-4fee-9ad0-3462b52b7fdf" providerId="ADAL" clId="{22197399-5032-45B6-ADA6-68C366447300}" dt="2021-09-09T00:31:57.102" v="815" actId="14100"/>
          <ac:spMkLst>
            <pc:docMk/>
            <pc:sldMk cId="1470443148" sldId="257"/>
            <ac:spMk id="2" creationId="{36B30739-2892-4847-914E-B78DF1CB0F04}"/>
          </ac:spMkLst>
        </pc:spChg>
        <pc:spChg chg="mod">
          <ac:chgData name="Rohit J Kate" userId="6acfeb0a-1742-4fee-9ad0-3462b52b7fdf" providerId="ADAL" clId="{22197399-5032-45B6-ADA6-68C366447300}" dt="2021-09-09T00:36:31.372" v="994" actId="20577"/>
          <ac:spMkLst>
            <pc:docMk/>
            <pc:sldMk cId="1470443148" sldId="257"/>
            <ac:spMk id="3" creationId="{4601452B-9E5F-4A5A-8337-963583BA87F5}"/>
          </ac:spMkLst>
        </pc:spChg>
      </pc:sldChg>
      <pc:sldChg chg="del">
        <pc:chgData name="Rohit J Kate" userId="6acfeb0a-1742-4fee-9ad0-3462b52b7fdf" providerId="ADAL" clId="{22197399-5032-45B6-ADA6-68C366447300}" dt="2021-09-08T23:13:23.867" v="16" actId="47"/>
        <pc:sldMkLst>
          <pc:docMk/>
          <pc:sldMk cId="2534838112" sldId="257"/>
        </pc:sldMkLst>
      </pc:sldChg>
      <pc:sldChg chg="del">
        <pc:chgData name="Rohit J Kate" userId="6acfeb0a-1742-4fee-9ad0-3462b52b7fdf" providerId="ADAL" clId="{22197399-5032-45B6-ADA6-68C366447300}" dt="2021-09-08T23:13:23.867" v="16" actId="47"/>
        <pc:sldMkLst>
          <pc:docMk/>
          <pc:sldMk cId="145979513" sldId="258"/>
        </pc:sldMkLst>
      </pc:sldChg>
      <pc:sldChg chg="del">
        <pc:chgData name="Rohit J Kate" userId="6acfeb0a-1742-4fee-9ad0-3462b52b7fdf" providerId="ADAL" clId="{22197399-5032-45B6-ADA6-68C366447300}" dt="2021-09-08T23:13:23.867" v="16" actId="47"/>
        <pc:sldMkLst>
          <pc:docMk/>
          <pc:sldMk cId="1635498555" sldId="259"/>
        </pc:sldMkLst>
      </pc:sldChg>
      <pc:sldChg chg="del">
        <pc:chgData name="Rohit J Kate" userId="6acfeb0a-1742-4fee-9ad0-3462b52b7fdf" providerId="ADAL" clId="{22197399-5032-45B6-ADA6-68C366447300}" dt="2021-09-08T23:13:23.867" v="16" actId="47"/>
        <pc:sldMkLst>
          <pc:docMk/>
          <pc:sldMk cId="4249404360" sldId="260"/>
        </pc:sldMkLst>
      </pc:sldChg>
      <pc:sldChg chg="del">
        <pc:chgData name="Rohit J Kate" userId="6acfeb0a-1742-4fee-9ad0-3462b52b7fdf" providerId="ADAL" clId="{22197399-5032-45B6-ADA6-68C366447300}" dt="2021-09-08T23:13:23.867" v="16" actId="47"/>
        <pc:sldMkLst>
          <pc:docMk/>
          <pc:sldMk cId="0" sldId="261"/>
        </pc:sldMkLst>
      </pc:sldChg>
      <pc:sldChg chg="del">
        <pc:chgData name="Rohit J Kate" userId="6acfeb0a-1742-4fee-9ad0-3462b52b7fdf" providerId="ADAL" clId="{22197399-5032-45B6-ADA6-68C366447300}" dt="2021-09-08T23:13:23.867" v="16" actId="47"/>
        <pc:sldMkLst>
          <pc:docMk/>
          <pc:sldMk cId="467931688" sldId="262"/>
        </pc:sldMkLst>
      </pc:sldChg>
      <pc:sldChg chg="del">
        <pc:chgData name="Rohit J Kate" userId="6acfeb0a-1742-4fee-9ad0-3462b52b7fdf" providerId="ADAL" clId="{22197399-5032-45B6-ADA6-68C366447300}" dt="2021-09-08T23:13:23.867" v="16" actId="47"/>
        <pc:sldMkLst>
          <pc:docMk/>
          <pc:sldMk cId="0" sldId="266"/>
        </pc:sldMkLst>
      </pc:sldChg>
      <pc:sldChg chg="modSp add mod">
        <pc:chgData name="Rohit J Kate" userId="6acfeb0a-1742-4fee-9ad0-3462b52b7fdf" providerId="ADAL" clId="{22197399-5032-45B6-ADA6-68C366447300}" dt="2021-09-09T01:59:23.463" v="4341" actId="20577"/>
        <pc:sldMkLst>
          <pc:docMk/>
          <pc:sldMk cId="0" sldId="270"/>
        </pc:sldMkLst>
        <pc:spChg chg="mod">
          <ac:chgData name="Rohit J Kate" userId="6acfeb0a-1742-4fee-9ad0-3462b52b7fdf" providerId="ADAL" clId="{22197399-5032-45B6-ADA6-68C366447300}" dt="2021-09-09T01:49:48.880" v="3984" actId="207"/>
          <ac:spMkLst>
            <pc:docMk/>
            <pc:sldMk cId="0" sldId="270"/>
            <ac:spMk id="17411" creationId="{5B0E36F1-9BD8-4984-BEEA-EEAE291FA399}"/>
          </ac:spMkLst>
        </pc:spChg>
        <pc:spChg chg="mod">
          <ac:chgData name="Rohit J Kate" userId="6acfeb0a-1742-4fee-9ad0-3462b52b7fdf" providerId="ADAL" clId="{22197399-5032-45B6-ADA6-68C366447300}" dt="2021-09-09T01:59:23.463" v="4341" actId="20577"/>
          <ac:spMkLst>
            <pc:docMk/>
            <pc:sldMk cId="0" sldId="270"/>
            <ac:spMk id="17412" creationId="{C71CA059-E8DE-4A54-AD73-42D6C5269F14}"/>
          </ac:spMkLst>
        </pc:spChg>
      </pc:sldChg>
      <pc:sldChg chg="modSp add mod">
        <pc:chgData name="Rohit J Kate" userId="6acfeb0a-1742-4fee-9ad0-3462b52b7fdf" providerId="ADAL" clId="{22197399-5032-45B6-ADA6-68C366447300}" dt="2021-09-09T01:52:39.314" v="4132" actId="207"/>
        <pc:sldMkLst>
          <pc:docMk/>
          <pc:sldMk cId="0" sldId="271"/>
        </pc:sldMkLst>
        <pc:spChg chg="mod">
          <ac:chgData name="Rohit J Kate" userId="6acfeb0a-1742-4fee-9ad0-3462b52b7fdf" providerId="ADAL" clId="{22197399-5032-45B6-ADA6-68C366447300}" dt="2021-09-09T01:52:39.314" v="4132" actId="207"/>
          <ac:spMkLst>
            <pc:docMk/>
            <pc:sldMk cId="0" sldId="271"/>
            <ac:spMk id="19459" creationId="{488CC08E-06A4-4C75-AC90-E9D63065B950}"/>
          </ac:spMkLst>
        </pc:spChg>
      </pc:sldChg>
      <pc:sldChg chg="modSp add del mod">
        <pc:chgData name="Rohit J Kate" userId="6acfeb0a-1742-4fee-9ad0-3462b52b7fdf" providerId="ADAL" clId="{22197399-5032-45B6-ADA6-68C366447300}" dt="2021-09-09T01:52:23.404" v="4131" actId="20577"/>
        <pc:sldMkLst>
          <pc:docMk/>
          <pc:sldMk cId="0" sldId="274"/>
        </pc:sldMkLst>
        <pc:spChg chg="mod">
          <ac:chgData name="Rohit J Kate" userId="6acfeb0a-1742-4fee-9ad0-3462b52b7fdf" providerId="ADAL" clId="{22197399-5032-45B6-ADA6-68C366447300}" dt="2021-09-09T01:52:23.404" v="4131" actId="20577"/>
          <ac:spMkLst>
            <pc:docMk/>
            <pc:sldMk cId="0" sldId="274"/>
            <ac:spMk id="18435" creationId="{0017927E-6EA1-4CC6-B12A-9E8314FD700F}"/>
          </ac:spMkLst>
        </pc:spChg>
      </pc:sldChg>
      <pc:sldChg chg="modSp add mod">
        <pc:chgData name="Rohit J Kate" userId="6acfeb0a-1742-4fee-9ad0-3462b52b7fdf" providerId="ADAL" clId="{22197399-5032-45B6-ADA6-68C366447300}" dt="2021-09-09T01:53:19.219" v="4159" actId="1076"/>
        <pc:sldMkLst>
          <pc:docMk/>
          <pc:sldMk cId="0" sldId="276"/>
        </pc:sldMkLst>
        <pc:spChg chg="mod">
          <ac:chgData name="Rohit J Kate" userId="6acfeb0a-1742-4fee-9ad0-3462b52b7fdf" providerId="ADAL" clId="{22197399-5032-45B6-ADA6-68C366447300}" dt="2021-09-09T01:53:19.219" v="4159" actId="1076"/>
          <ac:spMkLst>
            <pc:docMk/>
            <pc:sldMk cId="0" sldId="276"/>
            <ac:spMk id="20482" creationId="{5AD9F328-305B-495A-A1A8-D61DA9601B3A}"/>
          </ac:spMkLst>
        </pc:spChg>
        <pc:spChg chg="mod">
          <ac:chgData name="Rohit J Kate" userId="6acfeb0a-1742-4fee-9ad0-3462b52b7fdf" providerId="ADAL" clId="{22197399-5032-45B6-ADA6-68C366447300}" dt="2021-09-09T01:53:14.083" v="4157" actId="1076"/>
          <ac:spMkLst>
            <pc:docMk/>
            <pc:sldMk cId="0" sldId="276"/>
            <ac:spMk id="20487" creationId="{3F6B7306-46C6-4FBD-AD71-E745332FC6D8}"/>
          </ac:spMkLst>
        </pc:spChg>
      </pc:sldChg>
      <pc:sldChg chg="del">
        <pc:chgData name="Rohit J Kate" userId="6acfeb0a-1742-4fee-9ad0-3462b52b7fdf" providerId="ADAL" clId="{22197399-5032-45B6-ADA6-68C366447300}" dt="2021-09-08T23:13:23.867" v="16" actId="47"/>
        <pc:sldMkLst>
          <pc:docMk/>
          <pc:sldMk cId="0" sldId="277"/>
        </pc:sldMkLst>
      </pc:sldChg>
      <pc:sldChg chg="del">
        <pc:chgData name="Rohit J Kate" userId="6acfeb0a-1742-4fee-9ad0-3462b52b7fdf" providerId="ADAL" clId="{22197399-5032-45B6-ADA6-68C366447300}" dt="2021-09-08T23:13:23.867" v="16" actId="47"/>
        <pc:sldMkLst>
          <pc:docMk/>
          <pc:sldMk cId="0" sldId="285"/>
        </pc:sldMkLst>
      </pc:sldChg>
      <pc:sldChg chg="del">
        <pc:chgData name="Rohit J Kate" userId="6acfeb0a-1742-4fee-9ad0-3462b52b7fdf" providerId="ADAL" clId="{22197399-5032-45B6-ADA6-68C366447300}" dt="2021-09-08T23:13:23.867" v="16" actId="47"/>
        <pc:sldMkLst>
          <pc:docMk/>
          <pc:sldMk cId="0" sldId="286"/>
        </pc:sldMkLst>
      </pc:sldChg>
      <pc:sldChg chg="del">
        <pc:chgData name="Rohit J Kate" userId="6acfeb0a-1742-4fee-9ad0-3462b52b7fdf" providerId="ADAL" clId="{22197399-5032-45B6-ADA6-68C366447300}" dt="2021-09-08T23:13:23.867" v="16" actId="47"/>
        <pc:sldMkLst>
          <pc:docMk/>
          <pc:sldMk cId="0" sldId="287"/>
        </pc:sldMkLst>
      </pc:sldChg>
      <pc:sldChg chg="addSp modSp add mod modAnim">
        <pc:chgData name="Rohit J Kate" userId="6acfeb0a-1742-4fee-9ad0-3462b52b7fdf" providerId="ADAL" clId="{22197399-5032-45B6-ADA6-68C366447300}" dt="2021-09-09T14:23:42.532" v="4419" actId="1037"/>
        <pc:sldMkLst>
          <pc:docMk/>
          <pc:sldMk cId="0" sldId="288"/>
        </pc:sldMkLst>
        <pc:spChg chg="mod">
          <ac:chgData name="Rohit J Kate" userId="6acfeb0a-1742-4fee-9ad0-3462b52b7fdf" providerId="ADAL" clId="{22197399-5032-45B6-ADA6-68C366447300}" dt="2021-09-09T14:23:42.532" v="4419" actId="1037"/>
          <ac:spMkLst>
            <pc:docMk/>
            <pc:sldMk cId="0" sldId="288"/>
            <ac:spMk id="6" creationId="{87C88EB0-FEE7-4258-8AF2-F4A09B5F0542}"/>
          </ac:spMkLst>
        </pc:spChg>
        <pc:spChg chg="mod">
          <ac:chgData name="Rohit J Kate" userId="6acfeb0a-1742-4fee-9ad0-3462b52b7fdf" providerId="ADAL" clId="{22197399-5032-45B6-ADA6-68C366447300}" dt="2021-09-09T14:23:42.532" v="4419" actId="1037"/>
          <ac:spMkLst>
            <pc:docMk/>
            <pc:sldMk cId="0" sldId="288"/>
            <ac:spMk id="7" creationId="{EADAB85A-DB4F-4352-864D-5ADB98FE1C1D}"/>
          </ac:spMkLst>
        </pc:spChg>
        <pc:spChg chg="mod">
          <ac:chgData name="Rohit J Kate" userId="6acfeb0a-1742-4fee-9ad0-3462b52b7fdf" providerId="ADAL" clId="{22197399-5032-45B6-ADA6-68C366447300}" dt="2021-09-09T14:23:42.532" v="4419" actId="1037"/>
          <ac:spMkLst>
            <pc:docMk/>
            <pc:sldMk cId="0" sldId="288"/>
            <ac:spMk id="8" creationId="{B158DF9C-DC0B-41BF-9682-CE271E480245}"/>
          </ac:spMkLst>
        </pc:spChg>
        <pc:spChg chg="mod">
          <ac:chgData name="Rohit J Kate" userId="6acfeb0a-1742-4fee-9ad0-3462b52b7fdf" providerId="ADAL" clId="{22197399-5032-45B6-ADA6-68C366447300}" dt="2021-09-09T14:23:42.532" v="4419" actId="1037"/>
          <ac:spMkLst>
            <pc:docMk/>
            <pc:sldMk cId="0" sldId="288"/>
            <ac:spMk id="9" creationId="{A601290D-758B-4CB5-8BBC-3044BBC38137}"/>
          </ac:spMkLst>
        </pc:spChg>
        <pc:spChg chg="mod">
          <ac:chgData name="Rohit J Kate" userId="6acfeb0a-1742-4fee-9ad0-3462b52b7fdf" providerId="ADAL" clId="{22197399-5032-45B6-ADA6-68C366447300}" dt="2021-09-09T14:23:42.532" v="4419" actId="1037"/>
          <ac:spMkLst>
            <pc:docMk/>
            <pc:sldMk cId="0" sldId="288"/>
            <ac:spMk id="10" creationId="{94179E51-0478-452A-AC7E-F0B0778A8851}"/>
          </ac:spMkLst>
        </pc:spChg>
        <pc:spChg chg="mod">
          <ac:chgData name="Rohit J Kate" userId="6acfeb0a-1742-4fee-9ad0-3462b52b7fdf" providerId="ADAL" clId="{22197399-5032-45B6-ADA6-68C366447300}" dt="2021-09-09T14:23:42.532" v="4419" actId="1037"/>
          <ac:spMkLst>
            <pc:docMk/>
            <pc:sldMk cId="0" sldId="288"/>
            <ac:spMk id="11" creationId="{05223425-CD1D-4CF6-B9E4-20FF27E34C29}"/>
          </ac:spMkLst>
        </pc:spChg>
        <pc:spChg chg="mod">
          <ac:chgData name="Rohit J Kate" userId="6acfeb0a-1742-4fee-9ad0-3462b52b7fdf" providerId="ADAL" clId="{22197399-5032-45B6-ADA6-68C366447300}" dt="2021-09-09T14:23:42.532" v="4419" actId="1037"/>
          <ac:spMkLst>
            <pc:docMk/>
            <pc:sldMk cId="0" sldId="288"/>
            <ac:spMk id="12" creationId="{DA253193-F2BF-4646-916D-1EAC4FFCD19F}"/>
          </ac:spMkLst>
        </pc:spChg>
        <pc:spChg chg="add mod">
          <ac:chgData name="Rohit J Kate" userId="6acfeb0a-1742-4fee-9ad0-3462b52b7fdf" providerId="ADAL" clId="{22197399-5032-45B6-ADA6-68C366447300}" dt="2021-09-09T14:23:42.532" v="4419" actId="1037"/>
          <ac:spMkLst>
            <pc:docMk/>
            <pc:sldMk cId="0" sldId="288"/>
            <ac:spMk id="17" creationId="{B7C5FA03-ABD1-4B75-A05A-6FED8662B43C}"/>
          </ac:spMkLst>
        </pc:spChg>
        <pc:spChg chg="mod">
          <ac:chgData name="Rohit J Kate" userId="6acfeb0a-1742-4fee-9ad0-3462b52b7fdf" providerId="ADAL" clId="{22197399-5032-45B6-ADA6-68C366447300}" dt="2021-09-09T14:23:24.706" v="4411" actId="1076"/>
          <ac:spMkLst>
            <pc:docMk/>
            <pc:sldMk cId="0" sldId="288"/>
            <ac:spMk id="35843" creationId="{F6CA350D-D6AF-44DB-90DE-9797A2F4A7C3}"/>
          </ac:spMkLst>
        </pc:spChg>
        <pc:spChg chg="mod">
          <ac:chgData name="Rohit J Kate" userId="6acfeb0a-1742-4fee-9ad0-3462b52b7fdf" providerId="ADAL" clId="{22197399-5032-45B6-ADA6-68C366447300}" dt="2021-09-09T14:23:27.377" v="4412" actId="1076"/>
          <ac:spMkLst>
            <pc:docMk/>
            <pc:sldMk cId="0" sldId="288"/>
            <ac:spMk id="35844" creationId="{FB9012CA-E62B-4953-A2C0-64DE2A6A3D01}"/>
          </ac:spMkLst>
        </pc:spChg>
        <pc:grpChg chg="add mod">
          <ac:chgData name="Rohit J Kate" userId="6acfeb0a-1742-4fee-9ad0-3462b52b7fdf" providerId="ADAL" clId="{22197399-5032-45B6-ADA6-68C366447300}" dt="2021-09-09T14:23:42.532" v="4419" actId="1037"/>
          <ac:grpSpMkLst>
            <pc:docMk/>
            <pc:sldMk cId="0" sldId="288"/>
            <ac:grpSpMk id="5" creationId="{C7DC2762-CA55-47E9-871D-F54C92085DFA}"/>
          </ac:grpSpMkLst>
        </pc:grpChg>
        <pc:cxnChg chg="mod">
          <ac:chgData name="Rohit J Kate" userId="6acfeb0a-1742-4fee-9ad0-3462b52b7fdf" providerId="ADAL" clId="{22197399-5032-45B6-ADA6-68C366447300}" dt="2021-09-09T14:23:42.532" v="4419" actId="1037"/>
          <ac:cxnSpMkLst>
            <pc:docMk/>
            <pc:sldMk cId="0" sldId="288"/>
            <ac:cxnSpMk id="13" creationId="{05DDACFD-1DB9-4397-9E0F-AF9FDA669DA4}"/>
          </ac:cxnSpMkLst>
        </pc:cxnChg>
        <pc:cxnChg chg="mod">
          <ac:chgData name="Rohit J Kate" userId="6acfeb0a-1742-4fee-9ad0-3462b52b7fdf" providerId="ADAL" clId="{22197399-5032-45B6-ADA6-68C366447300}" dt="2021-09-09T14:23:42.532" v="4419" actId="1037"/>
          <ac:cxnSpMkLst>
            <pc:docMk/>
            <pc:sldMk cId="0" sldId="288"/>
            <ac:cxnSpMk id="14" creationId="{FA0B2629-1D83-451B-AA37-9C507459F5B6}"/>
          </ac:cxnSpMkLst>
        </pc:cxnChg>
        <pc:cxnChg chg="mod">
          <ac:chgData name="Rohit J Kate" userId="6acfeb0a-1742-4fee-9ad0-3462b52b7fdf" providerId="ADAL" clId="{22197399-5032-45B6-ADA6-68C366447300}" dt="2021-09-09T14:23:42.532" v="4419" actId="1037"/>
          <ac:cxnSpMkLst>
            <pc:docMk/>
            <pc:sldMk cId="0" sldId="288"/>
            <ac:cxnSpMk id="15" creationId="{DCE2F996-CC5A-4887-80CA-A8905D36D8B2}"/>
          </ac:cxnSpMkLst>
        </pc:cxnChg>
        <pc:cxnChg chg="mod">
          <ac:chgData name="Rohit J Kate" userId="6acfeb0a-1742-4fee-9ad0-3462b52b7fdf" providerId="ADAL" clId="{22197399-5032-45B6-ADA6-68C366447300}" dt="2021-09-09T14:23:42.532" v="4419" actId="1037"/>
          <ac:cxnSpMkLst>
            <pc:docMk/>
            <pc:sldMk cId="0" sldId="288"/>
            <ac:cxnSpMk id="16" creationId="{B29B9E31-0DDC-40CD-84BB-D9748B81A153}"/>
          </ac:cxnSpMkLst>
        </pc:cxnChg>
      </pc:sldChg>
      <pc:sldChg chg="del">
        <pc:chgData name="Rohit J Kate" userId="6acfeb0a-1742-4fee-9ad0-3462b52b7fdf" providerId="ADAL" clId="{22197399-5032-45B6-ADA6-68C366447300}" dt="2021-09-08T23:13:23.867" v="16" actId="47"/>
        <pc:sldMkLst>
          <pc:docMk/>
          <pc:sldMk cId="1753649097" sldId="288"/>
        </pc:sldMkLst>
      </pc:sldChg>
      <pc:sldChg chg="modSp add mod">
        <pc:chgData name="Rohit J Kate" userId="6acfeb0a-1742-4fee-9ad0-3462b52b7fdf" providerId="ADAL" clId="{22197399-5032-45B6-ADA6-68C366447300}" dt="2021-09-09T00:38:45.657" v="1026" actId="207"/>
        <pc:sldMkLst>
          <pc:docMk/>
          <pc:sldMk cId="0" sldId="290"/>
        </pc:sldMkLst>
        <pc:spChg chg="mod">
          <ac:chgData name="Rohit J Kate" userId="6acfeb0a-1742-4fee-9ad0-3462b52b7fdf" providerId="ADAL" clId="{22197399-5032-45B6-ADA6-68C366447300}" dt="2021-09-09T00:37:56.922" v="1001" actId="207"/>
          <ac:spMkLst>
            <pc:docMk/>
            <pc:sldMk cId="0" sldId="290"/>
            <ac:spMk id="12290" creationId="{465B2967-08E8-42E3-8BB7-7E01F237AE44}"/>
          </ac:spMkLst>
        </pc:spChg>
        <pc:spChg chg="mod">
          <ac:chgData name="Rohit J Kate" userId="6acfeb0a-1742-4fee-9ad0-3462b52b7fdf" providerId="ADAL" clId="{22197399-5032-45B6-ADA6-68C366447300}" dt="2021-09-09T00:38:45.657" v="1026" actId="207"/>
          <ac:spMkLst>
            <pc:docMk/>
            <pc:sldMk cId="0" sldId="290"/>
            <ac:spMk id="12291" creationId="{9E6387AA-31E5-404B-9249-F8755E9488AF}"/>
          </ac:spMkLst>
        </pc:spChg>
      </pc:sldChg>
      <pc:sldChg chg="del">
        <pc:chgData name="Rohit J Kate" userId="6acfeb0a-1742-4fee-9ad0-3462b52b7fdf" providerId="ADAL" clId="{22197399-5032-45B6-ADA6-68C366447300}" dt="2021-09-08T23:13:23.867" v="16" actId="47"/>
        <pc:sldMkLst>
          <pc:docMk/>
          <pc:sldMk cId="0" sldId="293"/>
        </pc:sldMkLst>
      </pc:sldChg>
      <pc:sldChg chg="del">
        <pc:chgData name="Rohit J Kate" userId="6acfeb0a-1742-4fee-9ad0-3462b52b7fdf" providerId="ADAL" clId="{22197399-5032-45B6-ADA6-68C366447300}" dt="2021-09-08T23:13:23.867" v="16" actId="47"/>
        <pc:sldMkLst>
          <pc:docMk/>
          <pc:sldMk cId="0" sldId="297"/>
        </pc:sldMkLst>
      </pc:sldChg>
      <pc:sldChg chg="del">
        <pc:chgData name="Rohit J Kate" userId="6acfeb0a-1742-4fee-9ad0-3462b52b7fdf" providerId="ADAL" clId="{22197399-5032-45B6-ADA6-68C366447300}" dt="2021-09-08T23:13:23.867" v="16" actId="47"/>
        <pc:sldMkLst>
          <pc:docMk/>
          <pc:sldMk cId="3415692766" sldId="310"/>
        </pc:sldMkLst>
      </pc:sldChg>
      <pc:sldChg chg="del">
        <pc:chgData name="Rohit J Kate" userId="6acfeb0a-1742-4fee-9ad0-3462b52b7fdf" providerId="ADAL" clId="{22197399-5032-45B6-ADA6-68C366447300}" dt="2021-09-08T23:13:23.867" v="16" actId="47"/>
        <pc:sldMkLst>
          <pc:docMk/>
          <pc:sldMk cId="3729618129" sldId="311"/>
        </pc:sldMkLst>
      </pc:sldChg>
      <pc:sldChg chg="del">
        <pc:chgData name="Rohit J Kate" userId="6acfeb0a-1742-4fee-9ad0-3462b52b7fdf" providerId="ADAL" clId="{22197399-5032-45B6-ADA6-68C366447300}" dt="2021-09-08T23:13:23.867" v="16" actId="47"/>
        <pc:sldMkLst>
          <pc:docMk/>
          <pc:sldMk cId="497960192" sldId="312"/>
        </pc:sldMkLst>
      </pc:sldChg>
      <pc:sldChg chg="del">
        <pc:chgData name="Rohit J Kate" userId="6acfeb0a-1742-4fee-9ad0-3462b52b7fdf" providerId="ADAL" clId="{22197399-5032-45B6-ADA6-68C366447300}" dt="2021-09-08T23:13:23.867" v="16" actId="47"/>
        <pc:sldMkLst>
          <pc:docMk/>
          <pc:sldMk cId="0" sldId="313"/>
        </pc:sldMkLst>
      </pc:sldChg>
      <pc:sldChg chg="addSp modSp add mod modNotesTx">
        <pc:chgData name="Rohit J Kate" userId="6acfeb0a-1742-4fee-9ad0-3462b52b7fdf" providerId="ADAL" clId="{22197399-5032-45B6-ADA6-68C366447300}" dt="2021-09-08T23:58:26.807" v="230"/>
        <pc:sldMkLst>
          <pc:docMk/>
          <pc:sldMk cId="0" sldId="314"/>
        </pc:sldMkLst>
        <pc:spChg chg="add mod">
          <ac:chgData name="Rohit J Kate" userId="6acfeb0a-1742-4fee-9ad0-3462b52b7fdf" providerId="ADAL" clId="{22197399-5032-45B6-ADA6-68C366447300}" dt="2021-09-08T23:58:26.807" v="230"/>
          <ac:spMkLst>
            <pc:docMk/>
            <pc:sldMk cId="0" sldId="314"/>
            <ac:spMk id="6" creationId="{D3F4D538-9BFB-458F-9142-EDC7EDBB54A1}"/>
          </ac:spMkLst>
        </pc:spChg>
        <pc:spChg chg="mod">
          <ac:chgData name="Rohit J Kate" userId="6acfeb0a-1742-4fee-9ad0-3462b52b7fdf" providerId="ADAL" clId="{22197399-5032-45B6-ADA6-68C366447300}" dt="2021-09-08T23:49:29.187" v="58" actId="14100"/>
          <ac:spMkLst>
            <pc:docMk/>
            <pc:sldMk cId="0" sldId="314"/>
            <ac:spMk id="130051" creationId="{A6000D0E-5455-4014-B178-A8DB63C124A1}"/>
          </ac:spMkLst>
        </pc:spChg>
        <pc:spChg chg="mod">
          <ac:chgData name="Rohit J Kate" userId="6acfeb0a-1742-4fee-9ad0-3462b52b7fdf" providerId="ADAL" clId="{22197399-5032-45B6-ADA6-68C366447300}" dt="2021-09-08T23:49:31.983" v="59" actId="1076"/>
          <ac:spMkLst>
            <pc:docMk/>
            <pc:sldMk cId="0" sldId="314"/>
            <ac:spMk id="130052" creationId="{3FF83DAE-67B0-4C1D-945F-41B96F07BC1E}"/>
          </ac:spMkLst>
        </pc:spChg>
      </pc:sldChg>
      <pc:sldChg chg="addSp modSp add mod setBg modNotesTx">
        <pc:chgData name="Rohit J Kate" userId="6acfeb0a-1742-4fee-9ad0-3462b52b7fdf" providerId="ADAL" clId="{22197399-5032-45B6-ADA6-68C366447300}" dt="2021-09-09T05:53:27.881" v="4345" actId="20577"/>
        <pc:sldMkLst>
          <pc:docMk/>
          <pc:sldMk cId="0" sldId="315"/>
        </pc:sldMkLst>
        <pc:spChg chg="add mod">
          <ac:chgData name="Rohit J Kate" userId="6acfeb0a-1742-4fee-9ad0-3462b52b7fdf" providerId="ADAL" clId="{22197399-5032-45B6-ADA6-68C366447300}" dt="2021-09-08T23:58:18.434" v="228" actId="1076"/>
          <ac:spMkLst>
            <pc:docMk/>
            <pc:sldMk cId="0" sldId="315"/>
            <ac:spMk id="3" creationId="{7D5BB3D2-392B-4D08-841A-D212CE408038}"/>
          </ac:spMkLst>
        </pc:spChg>
        <pc:spChg chg="mod">
          <ac:chgData name="Rohit J Kate" userId="6acfeb0a-1742-4fee-9ad0-3462b52b7fdf" providerId="ADAL" clId="{22197399-5032-45B6-ADA6-68C366447300}" dt="2021-09-08T23:49:00.052" v="52" actId="20577"/>
          <ac:spMkLst>
            <pc:docMk/>
            <pc:sldMk cId="0" sldId="315"/>
            <ac:spMk id="132099" creationId="{69C28173-D18C-4283-B237-159C8537B295}"/>
          </ac:spMkLst>
        </pc:spChg>
        <pc:spChg chg="mod">
          <ac:chgData name="Rohit J Kate" userId="6acfeb0a-1742-4fee-9ad0-3462b52b7fdf" providerId="ADAL" clId="{22197399-5032-45B6-ADA6-68C366447300}" dt="2021-09-09T05:53:27.881" v="4345" actId="20577"/>
          <ac:spMkLst>
            <pc:docMk/>
            <pc:sldMk cId="0" sldId="315"/>
            <ac:spMk id="132100" creationId="{71AD5CB0-5B00-4C31-88F9-89ED51C8AE25}"/>
          </ac:spMkLst>
        </pc:spChg>
      </pc:sldChg>
      <pc:sldChg chg="addSp modSp add mod setBg modNotesTx">
        <pc:chgData name="Rohit J Kate" userId="6acfeb0a-1742-4fee-9ad0-3462b52b7fdf" providerId="ADAL" clId="{22197399-5032-45B6-ADA6-68C366447300}" dt="2021-09-09T05:54:43.701" v="4346" actId="20577"/>
        <pc:sldMkLst>
          <pc:docMk/>
          <pc:sldMk cId="0" sldId="320"/>
        </pc:sldMkLst>
        <pc:spChg chg="add mod">
          <ac:chgData name="Rohit J Kate" userId="6acfeb0a-1742-4fee-9ad0-3462b52b7fdf" providerId="ADAL" clId="{22197399-5032-45B6-ADA6-68C366447300}" dt="2021-09-08T23:58:24.915" v="229"/>
          <ac:spMkLst>
            <pc:docMk/>
            <pc:sldMk cId="0" sldId="320"/>
            <ac:spMk id="6" creationId="{AC9A4BD9-EFAE-4262-B334-5566AEDCDB20}"/>
          </ac:spMkLst>
        </pc:spChg>
        <pc:spChg chg="mod">
          <ac:chgData name="Rohit J Kate" userId="6acfeb0a-1742-4fee-9ad0-3462b52b7fdf" providerId="ADAL" clId="{22197399-5032-45B6-ADA6-68C366447300}" dt="2021-09-08T23:49:07.893" v="55" actId="1076"/>
          <ac:spMkLst>
            <pc:docMk/>
            <pc:sldMk cId="0" sldId="320"/>
            <ac:spMk id="142339" creationId="{09CABB16-0D88-4CC3-98BE-AFF04EE07428}"/>
          </ac:spMkLst>
        </pc:spChg>
        <pc:spChg chg="mod">
          <ac:chgData name="Rohit J Kate" userId="6acfeb0a-1742-4fee-9ad0-3462b52b7fdf" providerId="ADAL" clId="{22197399-5032-45B6-ADA6-68C366447300}" dt="2021-09-09T05:54:43.701" v="4346" actId="20577"/>
          <ac:spMkLst>
            <pc:docMk/>
            <pc:sldMk cId="0" sldId="320"/>
            <ac:spMk id="142340" creationId="{5E822560-D172-4C9E-90C7-FF44105C358D}"/>
          </ac:spMkLst>
        </pc:spChg>
      </pc:sldChg>
      <pc:sldChg chg="addSp modSp add mod setBg modNotesTx">
        <pc:chgData name="Rohit J Kate" userId="6acfeb0a-1742-4fee-9ad0-3462b52b7fdf" providerId="ADAL" clId="{22197399-5032-45B6-ADA6-68C366447300}" dt="2021-09-08T23:58:28.279" v="231"/>
        <pc:sldMkLst>
          <pc:docMk/>
          <pc:sldMk cId="0" sldId="322"/>
        </pc:sldMkLst>
        <pc:spChg chg="add mod">
          <ac:chgData name="Rohit J Kate" userId="6acfeb0a-1742-4fee-9ad0-3462b52b7fdf" providerId="ADAL" clId="{22197399-5032-45B6-ADA6-68C366447300}" dt="2021-09-08T23:58:28.279" v="231"/>
          <ac:spMkLst>
            <pc:docMk/>
            <pc:sldMk cId="0" sldId="322"/>
            <ac:spMk id="6" creationId="{784E87CE-B065-4312-9172-09EB60BD55E6}"/>
          </ac:spMkLst>
        </pc:spChg>
        <pc:spChg chg="mod">
          <ac:chgData name="Rohit J Kate" userId="6acfeb0a-1742-4fee-9ad0-3462b52b7fdf" providerId="ADAL" clId="{22197399-5032-45B6-ADA6-68C366447300}" dt="2021-09-08T23:51:44.909" v="118" actId="207"/>
          <ac:spMkLst>
            <pc:docMk/>
            <pc:sldMk cId="0" sldId="322"/>
            <ac:spMk id="146435" creationId="{BA09408D-5D2B-4A51-8F41-F0D3E6C02B6E}"/>
          </ac:spMkLst>
        </pc:spChg>
        <pc:spChg chg="mod">
          <ac:chgData name="Rohit J Kate" userId="6acfeb0a-1742-4fee-9ad0-3462b52b7fdf" providerId="ADAL" clId="{22197399-5032-45B6-ADA6-68C366447300}" dt="2021-09-08T23:52:07.906" v="132"/>
          <ac:spMkLst>
            <pc:docMk/>
            <pc:sldMk cId="0" sldId="322"/>
            <ac:spMk id="146436" creationId="{814A3C2E-2058-4E8F-B6E1-1014AB161E96}"/>
          </ac:spMkLst>
        </pc:spChg>
      </pc:sldChg>
      <pc:sldChg chg="del">
        <pc:chgData name="Rohit J Kate" userId="6acfeb0a-1742-4fee-9ad0-3462b52b7fdf" providerId="ADAL" clId="{22197399-5032-45B6-ADA6-68C366447300}" dt="2021-09-08T23:13:23.867" v="16" actId="47"/>
        <pc:sldMkLst>
          <pc:docMk/>
          <pc:sldMk cId="0" sldId="330"/>
        </pc:sldMkLst>
      </pc:sldChg>
      <pc:sldChg chg="del">
        <pc:chgData name="Rohit J Kate" userId="6acfeb0a-1742-4fee-9ad0-3462b52b7fdf" providerId="ADAL" clId="{22197399-5032-45B6-ADA6-68C366447300}" dt="2021-09-08T23:13:23.867" v="16" actId="47"/>
        <pc:sldMkLst>
          <pc:docMk/>
          <pc:sldMk cId="0" sldId="349"/>
        </pc:sldMkLst>
      </pc:sldChg>
      <pc:sldChg chg="del">
        <pc:chgData name="Rohit J Kate" userId="6acfeb0a-1742-4fee-9ad0-3462b52b7fdf" providerId="ADAL" clId="{22197399-5032-45B6-ADA6-68C366447300}" dt="2021-09-08T23:13:23.867" v="16" actId="47"/>
        <pc:sldMkLst>
          <pc:docMk/>
          <pc:sldMk cId="3147088043" sldId="350"/>
        </pc:sldMkLst>
      </pc:sldChg>
      <pc:sldChg chg="del">
        <pc:chgData name="Rohit J Kate" userId="6acfeb0a-1742-4fee-9ad0-3462b52b7fdf" providerId="ADAL" clId="{22197399-5032-45B6-ADA6-68C366447300}" dt="2021-09-08T23:13:23.867" v="16" actId="47"/>
        <pc:sldMkLst>
          <pc:docMk/>
          <pc:sldMk cId="0" sldId="353"/>
        </pc:sldMkLst>
      </pc:sldChg>
      <pc:sldChg chg="add del">
        <pc:chgData name="Rohit J Kate" userId="6acfeb0a-1742-4fee-9ad0-3462b52b7fdf" providerId="ADAL" clId="{22197399-5032-45B6-ADA6-68C366447300}" dt="2021-09-08T23:44:44.598" v="24"/>
        <pc:sldMkLst>
          <pc:docMk/>
          <pc:sldMk cId="0" sldId="354"/>
        </pc:sldMkLst>
      </pc:sldChg>
      <pc:sldChg chg="del">
        <pc:chgData name="Rohit J Kate" userId="6acfeb0a-1742-4fee-9ad0-3462b52b7fdf" providerId="ADAL" clId="{22197399-5032-45B6-ADA6-68C366447300}" dt="2021-09-08T23:13:23.867" v="16" actId="47"/>
        <pc:sldMkLst>
          <pc:docMk/>
          <pc:sldMk cId="435991000" sldId="354"/>
        </pc:sldMkLst>
      </pc:sldChg>
      <pc:sldChg chg="modSp add del mod">
        <pc:chgData name="Rohit J Kate" userId="6acfeb0a-1742-4fee-9ad0-3462b52b7fdf" providerId="ADAL" clId="{22197399-5032-45B6-ADA6-68C366447300}" dt="2021-09-08T23:44:44.598" v="24"/>
        <pc:sldMkLst>
          <pc:docMk/>
          <pc:sldMk cId="0" sldId="355"/>
        </pc:sldMkLst>
        <pc:spChg chg="mod">
          <ac:chgData name="Rohit J Kate" userId="6acfeb0a-1742-4fee-9ad0-3462b52b7fdf" providerId="ADAL" clId="{22197399-5032-45B6-ADA6-68C366447300}" dt="2021-09-08T23:23:19.295" v="22" actId="20577"/>
          <ac:spMkLst>
            <pc:docMk/>
            <pc:sldMk cId="0" sldId="355"/>
            <ac:spMk id="68611" creationId="{3AD750D2-1B41-48A3-8337-59A76697230D}"/>
          </ac:spMkLst>
        </pc:spChg>
      </pc:sldChg>
      <pc:sldChg chg="modSp add mod">
        <pc:chgData name="Rohit J Kate" userId="6acfeb0a-1742-4fee-9ad0-3462b52b7fdf" providerId="ADAL" clId="{22197399-5032-45B6-ADA6-68C366447300}" dt="2021-09-08T23:45:04.112" v="27" actId="114"/>
        <pc:sldMkLst>
          <pc:docMk/>
          <pc:sldMk cId="0" sldId="356"/>
        </pc:sldMkLst>
        <pc:spChg chg="mod">
          <ac:chgData name="Rohit J Kate" userId="6acfeb0a-1742-4fee-9ad0-3462b52b7fdf" providerId="ADAL" clId="{22197399-5032-45B6-ADA6-68C366447300}" dt="2021-09-08T23:45:04.112" v="27" actId="114"/>
          <ac:spMkLst>
            <pc:docMk/>
            <pc:sldMk cId="0" sldId="356"/>
            <ac:spMk id="70687" creationId="{701A4AC6-20BE-41A5-816E-E079003E2565}"/>
          </ac:spMkLst>
        </pc:spChg>
      </pc:sldChg>
      <pc:sldChg chg="modSp add mod">
        <pc:chgData name="Rohit J Kate" userId="6acfeb0a-1742-4fee-9ad0-3462b52b7fdf" providerId="ADAL" clId="{22197399-5032-45B6-ADA6-68C366447300}" dt="2021-09-08T23:53:03.303" v="136" actId="207"/>
        <pc:sldMkLst>
          <pc:docMk/>
          <pc:sldMk cId="0" sldId="357"/>
        </pc:sldMkLst>
        <pc:spChg chg="mod">
          <ac:chgData name="Rohit J Kate" userId="6acfeb0a-1742-4fee-9ad0-3462b52b7fdf" providerId="ADAL" clId="{22197399-5032-45B6-ADA6-68C366447300}" dt="2021-09-08T23:53:03.303" v="136" actId="207"/>
          <ac:spMkLst>
            <pc:docMk/>
            <pc:sldMk cId="0" sldId="357"/>
            <ac:spMk id="72707" creationId="{79CA360D-A5E4-4301-8C2B-884516C5ACF7}"/>
          </ac:spMkLst>
        </pc:spChg>
      </pc:sldChg>
      <pc:sldChg chg="add">
        <pc:chgData name="Rohit J Kate" userId="6acfeb0a-1742-4fee-9ad0-3462b52b7fdf" providerId="ADAL" clId="{22197399-5032-45B6-ADA6-68C366447300}" dt="2021-09-08T23:15:37.164" v="18"/>
        <pc:sldMkLst>
          <pc:docMk/>
          <pc:sldMk cId="0" sldId="358"/>
        </pc:sldMkLst>
      </pc:sldChg>
      <pc:sldChg chg="add">
        <pc:chgData name="Rohit J Kate" userId="6acfeb0a-1742-4fee-9ad0-3462b52b7fdf" providerId="ADAL" clId="{22197399-5032-45B6-ADA6-68C366447300}" dt="2021-09-08T23:15:37.164" v="18"/>
        <pc:sldMkLst>
          <pc:docMk/>
          <pc:sldMk cId="0" sldId="359"/>
        </pc:sldMkLst>
      </pc:sldChg>
      <pc:sldChg chg="add">
        <pc:chgData name="Rohit J Kate" userId="6acfeb0a-1742-4fee-9ad0-3462b52b7fdf" providerId="ADAL" clId="{22197399-5032-45B6-ADA6-68C366447300}" dt="2021-09-08T23:15:37.164" v="18"/>
        <pc:sldMkLst>
          <pc:docMk/>
          <pc:sldMk cId="0" sldId="360"/>
        </pc:sldMkLst>
      </pc:sldChg>
      <pc:sldChg chg="modSp add mod">
        <pc:chgData name="Rohit J Kate" userId="6acfeb0a-1742-4fee-9ad0-3462b52b7fdf" providerId="ADAL" clId="{22197399-5032-45B6-ADA6-68C366447300}" dt="2021-09-09T00:22:44.219" v="247" actId="6549"/>
        <pc:sldMkLst>
          <pc:docMk/>
          <pc:sldMk cId="0" sldId="361"/>
        </pc:sldMkLst>
        <pc:spChg chg="mod">
          <ac:chgData name="Rohit J Kate" userId="6acfeb0a-1742-4fee-9ad0-3462b52b7fdf" providerId="ADAL" clId="{22197399-5032-45B6-ADA6-68C366447300}" dt="2021-09-08T23:58:53.568" v="246" actId="6549"/>
          <ac:spMkLst>
            <pc:docMk/>
            <pc:sldMk cId="0" sldId="361"/>
            <ac:spMk id="84994" creationId="{0EE3B766-1A5A-43BC-A43D-2B1D7D2D58EF}"/>
          </ac:spMkLst>
        </pc:spChg>
        <pc:spChg chg="mod">
          <ac:chgData name="Rohit J Kate" userId="6acfeb0a-1742-4fee-9ad0-3462b52b7fdf" providerId="ADAL" clId="{22197399-5032-45B6-ADA6-68C366447300}" dt="2021-09-09T00:22:44.219" v="247" actId="6549"/>
          <ac:spMkLst>
            <pc:docMk/>
            <pc:sldMk cId="0" sldId="361"/>
            <ac:spMk id="84995" creationId="{80D89185-6BCD-4CF6-A141-CD506917EAC5}"/>
          </ac:spMkLst>
        </pc:spChg>
      </pc:sldChg>
      <pc:sldChg chg="del">
        <pc:chgData name="Rohit J Kate" userId="6acfeb0a-1742-4fee-9ad0-3462b52b7fdf" providerId="ADAL" clId="{22197399-5032-45B6-ADA6-68C366447300}" dt="2021-09-08T23:13:23.867" v="16" actId="47"/>
        <pc:sldMkLst>
          <pc:docMk/>
          <pc:sldMk cId="0" sldId="368"/>
        </pc:sldMkLst>
      </pc:sldChg>
      <pc:sldChg chg="del">
        <pc:chgData name="Rohit J Kate" userId="6acfeb0a-1742-4fee-9ad0-3462b52b7fdf" providerId="ADAL" clId="{22197399-5032-45B6-ADA6-68C366447300}" dt="2021-09-08T23:13:23.867" v="16" actId="47"/>
        <pc:sldMkLst>
          <pc:docMk/>
          <pc:sldMk cId="3076812668" sldId="369"/>
        </pc:sldMkLst>
      </pc:sldChg>
      <pc:sldChg chg="del">
        <pc:chgData name="Rohit J Kate" userId="6acfeb0a-1742-4fee-9ad0-3462b52b7fdf" providerId="ADAL" clId="{22197399-5032-45B6-ADA6-68C366447300}" dt="2021-09-08T23:13:23.867" v="16" actId="47"/>
        <pc:sldMkLst>
          <pc:docMk/>
          <pc:sldMk cId="612386687" sldId="370"/>
        </pc:sldMkLst>
      </pc:sldChg>
      <pc:sldChg chg="del">
        <pc:chgData name="Rohit J Kate" userId="6acfeb0a-1742-4fee-9ad0-3462b52b7fdf" providerId="ADAL" clId="{22197399-5032-45B6-ADA6-68C366447300}" dt="2021-09-08T23:13:23.867" v="16" actId="47"/>
        <pc:sldMkLst>
          <pc:docMk/>
          <pc:sldMk cId="815060013" sldId="371"/>
        </pc:sldMkLst>
      </pc:sldChg>
      <pc:sldChg chg="del">
        <pc:chgData name="Rohit J Kate" userId="6acfeb0a-1742-4fee-9ad0-3462b52b7fdf" providerId="ADAL" clId="{22197399-5032-45B6-ADA6-68C366447300}" dt="2021-09-08T23:13:23.867" v="16" actId="47"/>
        <pc:sldMkLst>
          <pc:docMk/>
          <pc:sldMk cId="555298921" sldId="372"/>
        </pc:sldMkLst>
      </pc:sldChg>
      <pc:sldChg chg="add">
        <pc:chgData name="Rohit J Kate" userId="6acfeb0a-1742-4fee-9ad0-3462b52b7fdf" providerId="ADAL" clId="{22197399-5032-45B6-ADA6-68C366447300}" dt="2021-09-08T23:15:37.164" v="18"/>
        <pc:sldMkLst>
          <pc:docMk/>
          <pc:sldMk cId="0" sldId="377"/>
        </pc:sldMkLst>
      </pc:sldChg>
      <pc:sldChg chg="add">
        <pc:chgData name="Rohit J Kate" userId="6acfeb0a-1742-4fee-9ad0-3462b52b7fdf" providerId="ADAL" clId="{22197399-5032-45B6-ADA6-68C366447300}" dt="2021-09-08T23:15:37.164" v="18"/>
        <pc:sldMkLst>
          <pc:docMk/>
          <pc:sldMk cId="0" sldId="378"/>
        </pc:sldMkLst>
      </pc:sldChg>
      <pc:sldChg chg="modSp add mod">
        <pc:chgData name="Rohit J Kate" userId="6acfeb0a-1742-4fee-9ad0-3462b52b7fdf" providerId="ADAL" clId="{22197399-5032-45B6-ADA6-68C366447300}" dt="2021-09-09T05:37:20.975" v="4343" actId="20577"/>
        <pc:sldMkLst>
          <pc:docMk/>
          <pc:sldMk cId="932400866" sldId="382"/>
        </pc:sldMkLst>
        <pc:spChg chg="mod">
          <ac:chgData name="Rohit J Kate" userId="6acfeb0a-1742-4fee-9ad0-3462b52b7fdf" providerId="ADAL" clId="{22197399-5032-45B6-ADA6-68C366447300}" dt="2021-09-09T05:37:20.975" v="4343" actId="20577"/>
          <ac:spMkLst>
            <pc:docMk/>
            <pc:sldMk cId="932400866" sldId="382"/>
            <ac:spMk id="68611" creationId="{3AD750D2-1B41-48A3-8337-59A76697230D}"/>
          </ac:spMkLst>
        </pc:spChg>
      </pc:sldChg>
      <pc:sldChg chg="add del setBg">
        <pc:chgData name="Rohit J Kate" userId="6acfeb0a-1742-4fee-9ad0-3462b52b7fdf" providerId="ADAL" clId="{22197399-5032-45B6-ADA6-68C366447300}" dt="2021-09-08T23:51:49.135" v="122"/>
        <pc:sldMkLst>
          <pc:docMk/>
          <pc:sldMk cId="1355336997" sldId="383"/>
        </pc:sldMkLst>
        <pc:spChg chg="mod">
          <ac:chgData name="Rohit J Kate" userId="6acfeb0a-1742-4fee-9ad0-3462b52b7fdf" providerId="ADAL" clId="{22197399-5032-45B6-ADA6-68C366447300}" dt="2021-09-09T00:53:14.831" v="1733" actId="20577"/>
          <ac:spMkLst>
            <pc:docMk/>
            <pc:sldMk cId="1355336997" sldId="383"/>
            <ac:spMk id="2" creationId="{844AAA7B-BE11-4EB3-ADB6-57E006F12DCA}"/>
          </ac:spMkLst>
        </pc:spChg>
        <pc:spChg chg="mod">
          <ac:chgData name="Rohit J Kate" userId="6acfeb0a-1742-4fee-9ad0-3462b52b7fdf" providerId="ADAL" clId="{22197399-5032-45B6-ADA6-68C366447300}" dt="2021-09-09T01:09:03.885" v="2695" actId="20577"/>
          <ac:spMkLst>
            <pc:docMk/>
            <pc:sldMk cId="1355336997" sldId="383"/>
            <ac:spMk id="3" creationId="{DA709591-CE26-4A8F-B6B5-6FB31EEF668C}"/>
          </ac:spMkLst>
        </pc:spChg>
      </pc:sldChg>
      <pc:sldChg chg="modSp add mod">
        <pc:chgData name="Rohit J Kate" userId="6acfeb0a-1742-4fee-9ad0-3462b52b7fdf" providerId="ADAL" clId="{22197399-5032-45B6-ADA6-68C366447300}" dt="2021-09-09T00:53:28.901" v="1753" actId="6549"/>
        <pc:sldMkLst>
          <pc:docMk/>
          <pc:sldMk cId="0" sldId="465"/>
        </pc:sldMkLst>
        <pc:spChg chg="mod">
          <ac:chgData name="Rohit J Kate" userId="6acfeb0a-1742-4fee-9ad0-3462b52b7fdf" providerId="ADAL" clId="{22197399-5032-45B6-ADA6-68C366447300}" dt="2021-09-09T00:53:28.901" v="1753" actId="6549"/>
          <ac:spMkLst>
            <pc:docMk/>
            <pc:sldMk cId="0" sldId="465"/>
            <ac:spMk id="113666" creationId="{3B2BAE19-4FCF-4053-B151-3E9986FA597D}"/>
          </ac:spMkLst>
        </pc:spChg>
      </pc:sldChg>
      <pc:sldChg chg="modSp new mod">
        <pc:chgData name="Rohit J Kate" userId="6acfeb0a-1742-4fee-9ad0-3462b52b7fdf" providerId="ADAL" clId="{22197399-5032-45B6-ADA6-68C366447300}" dt="2021-09-09T01:11:09.601" v="2810" actId="20577"/>
        <pc:sldMkLst>
          <pc:docMk/>
          <pc:sldMk cId="89248831" sldId="466"/>
        </pc:sldMkLst>
        <pc:spChg chg="mod">
          <ac:chgData name="Rohit J Kate" userId="6acfeb0a-1742-4fee-9ad0-3462b52b7fdf" providerId="ADAL" clId="{22197399-5032-45B6-ADA6-68C366447300}" dt="2021-09-09T00:55:46.188" v="1768" actId="20577"/>
          <ac:spMkLst>
            <pc:docMk/>
            <pc:sldMk cId="89248831" sldId="466"/>
            <ac:spMk id="2" creationId="{495A10D8-FADF-4A65-8C71-B6B696D88C37}"/>
          </ac:spMkLst>
        </pc:spChg>
        <pc:spChg chg="mod">
          <ac:chgData name="Rohit J Kate" userId="6acfeb0a-1742-4fee-9ad0-3462b52b7fdf" providerId="ADAL" clId="{22197399-5032-45B6-ADA6-68C366447300}" dt="2021-09-09T01:11:09.601" v="2810" actId="20577"/>
          <ac:spMkLst>
            <pc:docMk/>
            <pc:sldMk cId="89248831" sldId="466"/>
            <ac:spMk id="3" creationId="{DA6890D7-9F5B-4771-8166-AFA9D616319A}"/>
          </ac:spMkLst>
        </pc:spChg>
      </pc:sldChg>
      <pc:sldChg chg="new del">
        <pc:chgData name="Rohit J Kate" userId="6acfeb0a-1742-4fee-9ad0-3462b52b7fdf" providerId="ADAL" clId="{22197399-5032-45B6-ADA6-68C366447300}" dt="2021-09-09T01:02:05.100" v="2207" actId="47"/>
        <pc:sldMkLst>
          <pc:docMk/>
          <pc:sldMk cId="741300696" sldId="467"/>
        </pc:sldMkLst>
      </pc:sldChg>
      <pc:sldChg chg="modSp new mod">
        <pc:chgData name="Rohit J Kate" userId="6acfeb0a-1742-4fee-9ad0-3462b52b7fdf" providerId="ADAL" clId="{22197399-5032-45B6-ADA6-68C366447300}" dt="2021-09-09T01:08:43.457" v="2691" actId="404"/>
        <pc:sldMkLst>
          <pc:docMk/>
          <pc:sldMk cId="1427566505" sldId="467"/>
        </pc:sldMkLst>
        <pc:spChg chg="mod">
          <ac:chgData name="Rohit J Kate" userId="6acfeb0a-1742-4fee-9ad0-3462b52b7fdf" providerId="ADAL" clId="{22197399-5032-45B6-ADA6-68C366447300}" dt="2021-09-09T01:07:25.205" v="2678" actId="1076"/>
          <ac:spMkLst>
            <pc:docMk/>
            <pc:sldMk cId="1427566505" sldId="467"/>
            <ac:spMk id="2" creationId="{AEDA2549-D02E-446C-BBD4-9490FDB11365}"/>
          </ac:spMkLst>
        </pc:spChg>
        <pc:spChg chg="mod">
          <ac:chgData name="Rohit J Kate" userId="6acfeb0a-1742-4fee-9ad0-3462b52b7fdf" providerId="ADAL" clId="{22197399-5032-45B6-ADA6-68C366447300}" dt="2021-09-09T01:08:43.457" v="2691" actId="404"/>
          <ac:spMkLst>
            <pc:docMk/>
            <pc:sldMk cId="1427566505" sldId="467"/>
            <ac:spMk id="3" creationId="{D2CD6B98-F8C6-49B7-BCEA-D9E85A617093}"/>
          </ac:spMkLst>
        </pc:spChg>
      </pc:sldChg>
      <pc:sldChg chg="modSp new mod">
        <pc:chgData name="Rohit J Kate" userId="6acfeb0a-1742-4fee-9ad0-3462b52b7fdf" providerId="ADAL" clId="{22197399-5032-45B6-ADA6-68C366447300}" dt="2021-09-09T01:16:21.588" v="3140" actId="20577"/>
        <pc:sldMkLst>
          <pc:docMk/>
          <pc:sldMk cId="129171949" sldId="468"/>
        </pc:sldMkLst>
        <pc:spChg chg="mod">
          <ac:chgData name="Rohit J Kate" userId="6acfeb0a-1742-4fee-9ad0-3462b52b7fdf" providerId="ADAL" clId="{22197399-5032-45B6-ADA6-68C366447300}" dt="2021-09-09T01:15:26.304" v="3047" actId="1076"/>
          <ac:spMkLst>
            <pc:docMk/>
            <pc:sldMk cId="129171949" sldId="468"/>
            <ac:spMk id="2" creationId="{15A68C2D-C2CE-4E68-A45A-5EA8FEF34A58}"/>
          </ac:spMkLst>
        </pc:spChg>
        <pc:spChg chg="mod">
          <ac:chgData name="Rohit J Kate" userId="6acfeb0a-1742-4fee-9ad0-3462b52b7fdf" providerId="ADAL" clId="{22197399-5032-45B6-ADA6-68C366447300}" dt="2021-09-09T01:16:21.588" v="3140" actId="20577"/>
          <ac:spMkLst>
            <pc:docMk/>
            <pc:sldMk cId="129171949" sldId="468"/>
            <ac:spMk id="3" creationId="{25B94477-FC1E-4D1C-A45A-BEEF44463617}"/>
          </ac:spMkLst>
        </pc:spChg>
      </pc:sldChg>
      <pc:sldChg chg="new del">
        <pc:chgData name="Rohit J Kate" userId="6acfeb0a-1742-4fee-9ad0-3462b52b7fdf" providerId="ADAL" clId="{22197399-5032-45B6-ADA6-68C366447300}" dt="2021-09-09T01:02:06.774" v="2208" actId="47"/>
        <pc:sldMkLst>
          <pc:docMk/>
          <pc:sldMk cId="3560500409" sldId="468"/>
        </pc:sldMkLst>
      </pc:sldChg>
      <pc:sldChg chg="modSp new mod">
        <pc:chgData name="Rohit J Kate" userId="6acfeb0a-1742-4fee-9ad0-3462b52b7fdf" providerId="ADAL" clId="{22197399-5032-45B6-ADA6-68C366447300}" dt="2021-09-09T01:32:42.870" v="3493" actId="1076"/>
        <pc:sldMkLst>
          <pc:docMk/>
          <pc:sldMk cId="999364333" sldId="469"/>
        </pc:sldMkLst>
        <pc:spChg chg="mod">
          <ac:chgData name="Rohit J Kate" userId="6acfeb0a-1742-4fee-9ad0-3462b52b7fdf" providerId="ADAL" clId="{22197399-5032-45B6-ADA6-68C366447300}" dt="2021-09-09T01:32:42.870" v="3493" actId="1076"/>
          <ac:spMkLst>
            <pc:docMk/>
            <pc:sldMk cId="999364333" sldId="469"/>
            <ac:spMk id="2" creationId="{6857E695-702E-4324-936A-223510DD824C}"/>
          </ac:spMkLst>
        </pc:spChg>
        <pc:spChg chg="mod">
          <ac:chgData name="Rohit J Kate" userId="6acfeb0a-1742-4fee-9ad0-3462b52b7fdf" providerId="ADAL" clId="{22197399-5032-45B6-ADA6-68C366447300}" dt="2021-09-09T01:32:38.749" v="3492" actId="5793"/>
          <ac:spMkLst>
            <pc:docMk/>
            <pc:sldMk cId="999364333" sldId="469"/>
            <ac:spMk id="3" creationId="{2EBE509B-395B-4E1D-A0BA-7CE9111F2F2F}"/>
          </ac:spMkLst>
        </pc:spChg>
      </pc:sldChg>
      <pc:sldChg chg="modSp new mod">
        <pc:chgData name="Rohit J Kate" userId="6acfeb0a-1742-4fee-9ad0-3462b52b7fdf" providerId="ADAL" clId="{22197399-5032-45B6-ADA6-68C366447300}" dt="2021-09-09T01:41:10.476" v="3757" actId="20577"/>
        <pc:sldMkLst>
          <pc:docMk/>
          <pc:sldMk cId="318140506" sldId="470"/>
        </pc:sldMkLst>
        <pc:spChg chg="mod">
          <ac:chgData name="Rohit J Kate" userId="6acfeb0a-1742-4fee-9ad0-3462b52b7fdf" providerId="ADAL" clId="{22197399-5032-45B6-ADA6-68C366447300}" dt="2021-09-09T01:32:52.631" v="3516" actId="20577"/>
          <ac:spMkLst>
            <pc:docMk/>
            <pc:sldMk cId="318140506" sldId="470"/>
            <ac:spMk id="2" creationId="{25C5CE94-0368-462D-ACBC-08F6539FFF56}"/>
          </ac:spMkLst>
        </pc:spChg>
        <pc:spChg chg="mod">
          <ac:chgData name="Rohit J Kate" userId="6acfeb0a-1742-4fee-9ad0-3462b52b7fdf" providerId="ADAL" clId="{22197399-5032-45B6-ADA6-68C366447300}" dt="2021-09-09T01:41:10.476" v="3757" actId="20577"/>
          <ac:spMkLst>
            <pc:docMk/>
            <pc:sldMk cId="318140506" sldId="470"/>
            <ac:spMk id="3" creationId="{14A97A12-24F7-40FC-8C5A-C456D8B05F22}"/>
          </ac:spMkLst>
        </pc:spChg>
      </pc:sldChg>
      <pc:sldChg chg="modSp new mod">
        <pc:chgData name="Rohit J Kate" userId="6acfeb0a-1742-4fee-9ad0-3462b52b7fdf" providerId="ADAL" clId="{22197399-5032-45B6-ADA6-68C366447300}" dt="2021-09-09T01:58:53.965" v="4335" actId="20577"/>
        <pc:sldMkLst>
          <pc:docMk/>
          <pc:sldMk cId="138215854" sldId="471"/>
        </pc:sldMkLst>
        <pc:spChg chg="mod">
          <ac:chgData name="Rohit J Kate" userId="6acfeb0a-1742-4fee-9ad0-3462b52b7fdf" providerId="ADAL" clId="{22197399-5032-45B6-ADA6-68C366447300}" dt="2021-09-09T01:58:22.629" v="4257" actId="20577"/>
          <ac:spMkLst>
            <pc:docMk/>
            <pc:sldMk cId="138215854" sldId="471"/>
            <ac:spMk id="2" creationId="{32838F6A-2CE1-4220-ACB8-A08D14407D3B}"/>
          </ac:spMkLst>
        </pc:spChg>
        <pc:spChg chg="mod">
          <ac:chgData name="Rohit J Kate" userId="6acfeb0a-1742-4fee-9ad0-3462b52b7fdf" providerId="ADAL" clId="{22197399-5032-45B6-ADA6-68C366447300}" dt="2021-09-09T01:58:53.965" v="4335" actId="20577"/>
          <ac:spMkLst>
            <pc:docMk/>
            <pc:sldMk cId="138215854" sldId="471"/>
            <ac:spMk id="3" creationId="{D6EE9418-4454-4E1D-A107-EE39D79D2CAE}"/>
          </ac:spMkLst>
        </pc:spChg>
      </pc:sldChg>
      <pc:sldChg chg="modSp new del mod">
        <pc:chgData name="Rohit J Kate" userId="6acfeb0a-1742-4fee-9ad0-3462b52b7fdf" providerId="ADAL" clId="{22197399-5032-45B6-ADA6-68C366447300}" dt="2021-09-09T01:49:42.611" v="3982" actId="47"/>
        <pc:sldMkLst>
          <pc:docMk/>
          <pc:sldMk cId="3281139762" sldId="472"/>
        </pc:sldMkLst>
        <pc:spChg chg="mod">
          <ac:chgData name="Rohit J Kate" userId="6acfeb0a-1742-4fee-9ad0-3462b52b7fdf" providerId="ADAL" clId="{22197399-5032-45B6-ADA6-68C366447300}" dt="2021-09-09T01:49:39.685" v="3981" actId="20577"/>
          <ac:spMkLst>
            <pc:docMk/>
            <pc:sldMk cId="3281139762" sldId="472"/>
            <ac:spMk id="2" creationId="{549CB3B4-CA4F-4C46-B810-9C78133B33FC}"/>
          </ac:spMkLst>
        </pc:spChg>
        <pc:spChg chg="mod">
          <ac:chgData name="Rohit J Kate" userId="6acfeb0a-1742-4fee-9ad0-3462b52b7fdf" providerId="ADAL" clId="{22197399-5032-45B6-ADA6-68C366447300}" dt="2021-09-09T01:49:31.024" v="3973" actId="20577"/>
          <ac:spMkLst>
            <pc:docMk/>
            <pc:sldMk cId="3281139762" sldId="472"/>
            <ac:spMk id="3" creationId="{2BB2EE9B-0E9B-4A33-AFA6-894AD98A768C}"/>
          </ac:spMkLst>
        </pc:spChg>
      </pc:sldChg>
    </pc:docChg>
  </pc:docChgLst>
  <pc:docChgLst>
    <pc:chgData name="Rohit J Kate" userId="6acfeb0a-1742-4fee-9ad0-3462b52b7fdf" providerId="ADAL" clId="{18CA4D3E-787C-4900-BB77-62564A832E4F}"/>
    <pc:docChg chg="custSel addSld delSld modSld">
      <pc:chgData name="Rohit J Kate" userId="6acfeb0a-1742-4fee-9ad0-3462b52b7fdf" providerId="ADAL" clId="{18CA4D3E-787C-4900-BB77-62564A832E4F}" dt="2021-09-14T14:41:35.870" v="74"/>
      <pc:docMkLst>
        <pc:docMk/>
      </pc:docMkLst>
      <pc:sldChg chg="modSp mod">
        <pc:chgData name="Rohit J Kate" userId="6acfeb0a-1742-4fee-9ad0-3462b52b7fdf" providerId="ADAL" clId="{18CA4D3E-787C-4900-BB77-62564A832E4F}" dt="2021-09-14T14:34:30.380" v="65" actId="404"/>
        <pc:sldMkLst>
          <pc:docMk/>
          <pc:sldMk cId="0" sldId="256"/>
        </pc:sldMkLst>
        <pc:spChg chg="mod">
          <ac:chgData name="Rohit J Kate" userId="6acfeb0a-1742-4fee-9ad0-3462b52b7fdf" providerId="ADAL" clId="{18CA4D3E-787C-4900-BB77-62564A832E4F}" dt="2021-09-14T14:34:30.380" v="65" actId="404"/>
          <ac:spMkLst>
            <pc:docMk/>
            <pc:sldMk cId="0" sldId="256"/>
            <ac:spMk id="3" creationId="{ED88DE3F-3D1B-4278-BAA2-D09D51CD587D}"/>
          </ac:spMkLst>
        </pc:spChg>
      </pc:sldChg>
      <pc:sldChg chg="delSp">
        <pc:chgData name="Rohit J Kate" userId="6acfeb0a-1742-4fee-9ad0-3462b52b7fdf" providerId="ADAL" clId="{18CA4D3E-787C-4900-BB77-62564A832E4F}" dt="2021-09-14T14:38:43.434" v="66" actId="478"/>
        <pc:sldMkLst>
          <pc:docMk/>
          <pc:sldMk cId="0" sldId="381"/>
        </pc:sldMkLst>
        <pc:spChg chg="del">
          <ac:chgData name="Rohit J Kate" userId="6acfeb0a-1742-4fee-9ad0-3462b52b7fdf" providerId="ADAL" clId="{18CA4D3E-787C-4900-BB77-62564A832E4F}" dt="2021-09-14T14:38:43.434" v="66" actId="478"/>
          <ac:spMkLst>
            <pc:docMk/>
            <pc:sldMk cId="0" sldId="381"/>
            <ac:spMk id="21509" creationId="{00000000-0000-0000-0000-000000000000}"/>
          </ac:spMkLst>
        </pc:spChg>
      </pc:sldChg>
      <pc:sldChg chg="delSp modSp mod">
        <pc:chgData name="Rohit J Kate" userId="6acfeb0a-1742-4fee-9ad0-3462b52b7fdf" providerId="ADAL" clId="{18CA4D3E-787C-4900-BB77-62564A832E4F}" dt="2021-09-14T14:39:02.096" v="72" actId="20577"/>
        <pc:sldMkLst>
          <pc:docMk/>
          <pc:sldMk cId="0" sldId="382"/>
        </pc:sldMkLst>
        <pc:spChg chg="mod">
          <ac:chgData name="Rohit J Kate" userId="6acfeb0a-1742-4fee-9ad0-3462b52b7fdf" providerId="ADAL" clId="{18CA4D3E-787C-4900-BB77-62564A832E4F}" dt="2021-09-14T14:39:02.096" v="72" actId="20577"/>
          <ac:spMkLst>
            <pc:docMk/>
            <pc:sldMk cId="0" sldId="382"/>
            <ac:spMk id="22532" creationId="{00000000-0000-0000-0000-000000000000}"/>
          </ac:spMkLst>
        </pc:spChg>
        <pc:spChg chg="del">
          <ac:chgData name="Rohit J Kate" userId="6acfeb0a-1742-4fee-9ad0-3462b52b7fdf" providerId="ADAL" clId="{18CA4D3E-787C-4900-BB77-62564A832E4F}" dt="2021-09-14T14:38:49.606" v="67" actId="478"/>
          <ac:spMkLst>
            <pc:docMk/>
            <pc:sldMk cId="0" sldId="382"/>
            <ac:spMk id="22533" creationId="{00000000-0000-0000-0000-000000000000}"/>
          </ac:spMkLst>
        </pc:spChg>
      </pc:sldChg>
      <pc:sldChg chg="add">
        <pc:chgData name="Rohit J Kate" userId="6acfeb0a-1742-4fee-9ad0-3462b52b7fdf" providerId="ADAL" clId="{18CA4D3E-787C-4900-BB77-62564A832E4F}" dt="2021-09-14T14:41:35.870" v="74"/>
        <pc:sldMkLst>
          <pc:docMk/>
          <pc:sldMk cId="3000680254" sldId="428"/>
        </pc:sldMkLst>
      </pc:sldChg>
      <pc:sldChg chg="modSp del mod">
        <pc:chgData name="Rohit J Kate" userId="6acfeb0a-1742-4fee-9ad0-3462b52b7fdf" providerId="ADAL" clId="{18CA4D3E-787C-4900-BB77-62564A832E4F}" dt="2021-09-14T14:41:24.382" v="73" actId="2696"/>
        <pc:sldMkLst>
          <pc:docMk/>
          <pc:sldMk cId="3328631990" sldId="428"/>
        </pc:sldMkLst>
        <pc:spChg chg="mod">
          <ac:chgData name="Rohit J Kate" userId="6acfeb0a-1742-4fee-9ad0-3462b52b7fdf" providerId="ADAL" clId="{18CA4D3E-787C-4900-BB77-62564A832E4F}" dt="2021-09-14T05:06:59.097" v="9" actId="403"/>
          <ac:spMkLst>
            <pc:docMk/>
            <pc:sldMk cId="3328631990" sldId="428"/>
            <ac:spMk id="3" creationId="{AA5F9874-768A-49AC-978E-C8822831BBCA}"/>
          </ac:spMkLst>
        </pc:spChg>
      </pc:sldChg>
      <pc:sldChg chg="modSp del mod">
        <pc:chgData name="Rohit J Kate" userId="6acfeb0a-1742-4fee-9ad0-3462b52b7fdf" providerId="ADAL" clId="{18CA4D3E-787C-4900-BB77-62564A832E4F}" dt="2021-09-14T14:41:24.382" v="73" actId="2696"/>
        <pc:sldMkLst>
          <pc:docMk/>
          <pc:sldMk cId="886995619" sldId="429"/>
        </pc:sldMkLst>
        <pc:spChg chg="mod">
          <ac:chgData name="Rohit J Kate" userId="6acfeb0a-1742-4fee-9ad0-3462b52b7fdf" providerId="ADAL" clId="{18CA4D3E-787C-4900-BB77-62564A832E4F}" dt="2021-09-14T05:06:48.099" v="7" actId="27636"/>
          <ac:spMkLst>
            <pc:docMk/>
            <pc:sldMk cId="886995619" sldId="429"/>
            <ac:spMk id="3" creationId="{354B46D6-4CD6-4DF9-B653-C3EA6C5BA0A2}"/>
          </ac:spMkLst>
        </pc:spChg>
      </pc:sldChg>
      <pc:sldChg chg="add">
        <pc:chgData name="Rohit J Kate" userId="6acfeb0a-1742-4fee-9ad0-3462b52b7fdf" providerId="ADAL" clId="{18CA4D3E-787C-4900-BB77-62564A832E4F}" dt="2021-09-14T14:41:35.870" v="74"/>
        <pc:sldMkLst>
          <pc:docMk/>
          <pc:sldMk cId="2111618884" sldId="4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1E00C8-BBFC-4A79-A3EB-BFEF4744DCE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8B299849-91D8-42DA-8C82-75A99C63928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93E1C91-0E93-4B41-BC2E-9C28A112EA12}" type="datetimeFigureOut">
              <a:rPr lang="en-US"/>
              <a:pPr>
                <a:defRPr/>
              </a:pPr>
              <a:t>9/25/2023</a:t>
            </a:fld>
            <a:endParaRPr lang="en-US"/>
          </a:p>
        </p:txBody>
      </p:sp>
      <p:sp>
        <p:nvSpPr>
          <p:cNvPr id="4" name="Slide Image Placeholder 3">
            <a:extLst>
              <a:ext uri="{FF2B5EF4-FFF2-40B4-BE49-F238E27FC236}">
                <a16:creationId xmlns:a16="http://schemas.microsoft.com/office/drawing/2014/main" id="{8BA3C516-D199-4BA7-AE36-D70E4433AFD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4820B19-0EE5-4963-A58F-34FC2D5E88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8E094A4-4AA4-4C90-BAF5-315AE0963F9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3622D59-37E3-462C-94FE-983EFE8B332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92F26B4-3C9F-4794-ABE7-2DE33F7A613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E3195C5-E1EF-4D08-9101-F1A2B98D64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EB302E43-A5B8-45A3-A14F-462089D039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581B292-C219-48EA-A912-36510950893D}" type="slidenum">
              <a:rPr lang="en-US" altLang="en-US" smtClean="0"/>
              <a:pPr>
                <a:defRPr/>
              </a:pPr>
              <a:t>29</a:t>
            </a:fld>
            <a:endParaRPr lang="en-US" altLang="en-US"/>
          </a:p>
        </p:txBody>
      </p:sp>
    </p:spTree>
    <p:extLst>
      <p:ext uri="{BB962C8B-B14F-4D97-AF65-F5344CB8AC3E}">
        <p14:creationId xmlns:p14="http://schemas.microsoft.com/office/powerpoint/2010/main" val="396551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F0E8AFD-930E-4A57-8D37-7C15717BAAF7}"/>
              </a:ext>
            </a:extLst>
          </p:cNvPr>
          <p:cNvSpPr>
            <a:spLocks noGrp="1"/>
          </p:cNvSpPr>
          <p:nvPr>
            <p:ph type="dt" sz="half" idx="10"/>
          </p:nvPr>
        </p:nvSpPr>
        <p:spPr/>
        <p:txBody>
          <a:bodyPr/>
          <a:lstStyle>
            <a:lvl1pPr>
              <a:defRPr/>
            </a:lvl1pPr>
          </a:lstStyle>
          <a:p>
            <a:pPr>
              <a:defRPr/>
            </a:pPr>
            <a:fld id="{D6155BEF-19A6-4C40-B78A-24B21D620438}" type="datetime1">
              <a:rPr lang="en-US" smtClean="0"/>
              <a:t>9/25/2023</a:t>
            </a:fld>
            <a:endParaRPr lang="en-US"/>
          </a:p>
        </p:txBody>
      </p:sp>
      <p:sp>
        <p:nvSpPr>
          <p:cNvPr id="5" name="Footer Placeholder 4">
            <a:extLst>
              <a:ext uri="{FF2B5EF4-FFF2-40B4-BE49-F238E27FC236}">
                <a16:creationId xmlns:a16="http://schemas.microsoft.com/office/drawing/2014/main" id="{2B7D43EC-ECE9-4E3A-9F5E-F474FF49C3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3D06D6-DEDC-45B2-80BC-DFDCE4A3C00C}"/>
              </a:ext>
            </a:extLst>
          </p:cNvPr>
          <p:cNvSpPr>
            <a:spLocks noGrp="1"/>
          </p:cNvSpPr>
          <p:nvPr>
            <p:ph type="sldNum" sz="quarter" idx="12"/>
          </p:nvPr>
        </p:nvSpPr>
        <p:spPr/>
        <p:txBody>
          <a:bodyPr/>
          <a:lstStyle>
            <a:lvl1pPr>
              <a:defRPr/>
            </a:lvl1pPr>
          </a:lstStyle>
          <a:p>
            <a:fld id="{7AB70E75-69EF-4792-BA8E-ED71DE57B01E}" type="slidenum">
              <a:rPr lang="en-US" altLang="en-US"/>
              <a:pPr/>
              <a:t>‹#›</a:t>
            </a:fld>
            <a:endParaRPr lang="en-US" altLang="en-US"/>
          </a:p>
        </p:txBody>
      </p:sp>
    </p:spTree>
    <p:extLst>
      <p:ext uri="{BB962C8B-B14F-4D97-AF65-F5344CB8AC3E}">
        <p14:creationId xmlns:p14="http://schemas.microsoft.com/office/powerpoint/2010/main" val="307170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5F6D7-D6D3-43C9-91F0-4C46DF6BEEA9}"/>
              </a:ext>
            </a:extLst>
          </p:cNvPr>
          <p:cNvSpPr>
            <a:spLocks noGrp="1"/>
          </p:cNvSpPr>
          <p:nvPr>
            <p:ph type="dt" sz="half" idx="10"/>
          </p:nvPr>
        </p:nvSpPr>
        <p:spPr/>
        <p:txBody>
          <a:bodyPr/>
          <a:lstStyle>
            <a:lvl1pPr>
              <a:defRPr/>
            </a:lvl1pPr>
          </a:lstStyle>
          <a:p>
            <a:pPr>
              <a:defRPr/>
            </a:pPr>
            <a:fld id="{1A653B03-B4F2-4927-84D9-74BAD85E7CF3}" type="datetime1">
              <a:rPr lang="en-US" smtClean="0"/>
              <a:t>9/25/2023</a:t>
            </a:fld>
            <a:endParaRPr lang="en-US"/>
          </a:p>
        </p:txBody>
      </p:sp>
      <p:sp>
        <p:nvSpPr>
          <p:cNvPr id="5" name="Footer Placeholder 4">
            <a:extLst>
              <a:ext uri="{FF2B5EF4-FFF2-40B4-BE49-F238E27FC236}">
                <a16:creationId xmlns:a16="http://schemas.microsoft.com/office/drawing/2014/main" id="{7D6EC9C9-F39E-4C58-A044-E9BA997E94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36892B-64FE-4B1D-80E0-9741EF498D36}"/>
              </a:ext>
            </a:extLst>
          </p:cNvPr>
          <p:cNvSpPr>
            <a:spLocks noGrp="1"/>
          </p:cNvSpPr>
          <p:nvPr>
            <p:ph type="sldNum" sz="quarter" idx="12"/>
          </p:nvPr>
        </p:nvSpPr>
        <p:spPr/>
        <p:txBody>
          <a:bodyPr/>
          <a:lstStyle>
            <a:lvl1pPr>
              <a:defRPr/>
            </a:lvl1pPr>
          </a:lstStyle>
          <a:p>
            <a:fld id="{0FC49CFD-3B41-40AA-87AB-A82E4E470BED}" type="slidenum">
              <a:rPr lang="en-US" altLang="en-US"/>
              <a:pPr/>
              <a:t>‹#›</a:t>
            </a:fld>
            <a:endParaRPr lang="en-US" altLang="en-US"/>
          </a:p>
        </p:txBody>
      </p:sp>
    </p:spTree>
    <p:extLst>
      <p:ext uri="{BB962C8B-B14F-4D97-AF65-F5344CB8AC3E}">
        <p14:creationId xmlns:p14="http://schemas.microsoft.com/office/powerpoint/2010/main" val="260511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F10BE-19B1-4ADB-93F1-F217DFAEF3E0}"/>
              </a:ext>
            </a:extLst>
          </p:cNvPr>
          <p:cNvSpPr>
            <a:spLocks noGrp="1"/>
          </p:cNvSpPr>
          <p:nvPr>
            <p:ph type="dt" sz="half" idx="10"/>
          </p:nvPr>
        </p:nvSpPr>
        <p:spPr/>
        <p:txBody>
          <a:bodyPr/>
          <a:lstStyle>
            <a:lvl1pPr>
              <a:defRPr/>
            </a:lvl1pPr>
          </a:lstStyle>
          <a:p>
            <a:pPr>
              <a:defRPr/>
            </a:pPr>
            <a:fld id="{602A2FA4-D0AC-4C3D-AACD-9C9791A80A03}" type="datetime1">
              <a:rPr lang="en-US" smtClean="0"/>
              <a:t>9/25/2023</a:t>
            </a:fld>
            <a:endParaRPr lang="en-US"/>
          </a:p>
        </p:txBody>
      </p:sp>
      <p:sp>
        <p:nvSpPr>
          <p:cNvPr id="5" name="Footer Placeholder 4">
            <a:extLst>
              <a:ext uri="{FF2B5EF4-FFF2-40B4-BE49-F238E27FC236}">
                <a16:creationId xmlns:a16="http://schemas.microsoft.com/office/drawing/2014/main" id="{CAF28FEB-3FA0-46D3-B398-F87E13052F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D8A3EE-92E7-4D71-A58D-DF8425E6C26D}"/>
              </a:ext>
            </a:extLst>
          </p:cNvPr>
          <p:cNvSpPr>
            <a:spLocks noGrp="1"/>
          </p:cNvSpPr>
          <p:nvPr>
            <p:ph type="sldNum" sz="quarter" idx="12"/>
          </p:nvPr>
        </p:nvSpPr>
        <p:spPr/>
        <p:txBody>
          <a:bodyPr/>
          <a:lstStyle>
            <a:lvl1pPr>
              <a:defRPr/>
            </a:lvl1pPr>
          </a:lstStyle>
          <a:p>
            <a:fld id="{CE283061-7EC2-48FD-97FB-495122EAD58E}" type="slidenum">
              <a:rPr lang="en-US" altLang="en-US"/>
              <a:pPr/>
              <a:t>‹#›</a:t>
            </a:fld>
            <a:endParaRPr lang="en-US" altLang="en-US"/>
          </a:p>
        </p:txBody>
      </p:sp>
    </p:spTree>
    <p:extLst>
      <p:ext uri="{BB962C8B-B14F-4D97-AF65-F5344CB8AC3E}">
        <p14:creationId xmlns:p14="http://schemas.microsoft.com/office/powerpoint/2010/main" val="108840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BA027F-8AF4-4511-8757-5E39EC591E7C}"/>
              </a:ext>
            </a:extLst>
          </p:cNvPr>
          <p:cNvSpPr>
            <a:spLocks noGrp="1"/>
          </p:cNvSpPr>
          <p:nvPr>
            <p:ph type="dt" sz="half" idx="10"/>
          </p:nvPr>
        </p:nvSpPr>
        <p:spPr/>
        <p:txBody>
          <a:bodyPr/>
          <a:lstStyle>
            <a:lvl1pPr>
              <a:defRPr/>
            </a:lvl1pPr>
          </a:lstStyle>
          <a:p>
            <a:pPr>
              <a:defRPr/>
            </a:pPr>
            <a:fld id="{637D2F6F-F2E0-46B6-9F16-E79FDA32AF47}" type="datetime1">
              <a:rPr lang="en-US" smtClean="0"/>
              <a:t>9/25/2023</a:t>
            </a:fld>
            <a:endParaRPr lang="en-US"/>
          </a:p>
        </p:txBody>
      </p:sp>
      <p:sp>
        <p:nvSpPr>
          <p:cNvPr id="5" name="Footer Placeholder 4">
            <a:extLst>
              <a:ext uri="{FF2B5EF4-FFF2-40B4-BE49-F238E27FC236}">
                <a16:creationId xmlns:a16="http://schemas.microsoft.com/office/drawing/2014/main" id="{06AB8B6E-7F93-4852-8853-B77CD22FCC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DF25FE-7AB8-49C3-8622-FFD1A91D8280}"/>
              </a:ext>
            </a:extLst>
          </p:cNvPr>
          <p:cNvSpPr>
            <a:spLocks noGrp="1"/>
          </p:cNvSpPr>
          <p:nvPr>
            <p:ph type="sldNum" sz="quarter" idx="12"/>
          </p:nvPr>
        </p:nvSpPr>
        <p:spPr/>
        <p:txBody>
          <a:bodyPr/>
          <a:lstStyle>
            <a:lvl1pPr>
              <a:defRPr/>
            </a:lvl1pPr>
          </a:lstStyle>
          <a:p>
            <a:fld id="{47B817CF-4E6D-4B0A-AF73-C86BF0A455A1}" type="slidenum">
              <a:rPr lang="en-US" altLang="en-US"/>
              <a:pPr/>
              <a:t>‹#›</a:t>
            </a:fld>
            <a:endParaRPr lang="en-US" altLang="en-US"/>
          </a:p>
        </p:txBody>
      </p:sp>
    </p:spTree>
    <p:extLst>
      <p:ext uri="{BB962C8B-B14F-4D97-AF65-F5344CB8AC3E}">
        <p14:creationId xmlns:p14="http://schemas.microsoft.com/office/powerpoint/2010/main" val="412896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E034B-C33A-40D4-B9AA-6BAB21C85694}"/>
              </a:ext>
            </a:extLst>
          </p:cNvPr>
          <p:cNvSpPr>
            <a:spLocks noGrp="1"/>
          </p:cNvSpPr>
          <p:nvPr>
            <p:ph type="dt" sz="half" idx="10"/>
          </p:nvPr>
        </p:nvSpPr>
        <p:spPr/>
        <p:txBody>
          <a:bodyPr/>
          <a:lstStyle>
            <a:lvl1pPr>
              <a:defRPr/>
            </a:lvl1pPr>
          </a:lstStyle>
          <a:p>
            <a:pPr>
              <a:defRPr/>
            </a:pPr>
            <a:fld id="{B8D99AA4-DE5F-48BC-9D5F-07969A9C2EDB}" type="datetime1">
              <a:rPr lang="en-US" smtClean="0"/>
              <a:t>9/25/2023</a:t>
            </a:fld>
            <a:endParaRPr lang="en-US"/>
          </a:p>
        </p:txBody>
      </p:sp>
      <p:sp>
        <p:nvSpPr>
          <p:cNvPr id="5" name="Footer Placeholder 4">
            <a:extLst>
              <a:ext uri="{FF2B5EF4-FFF2-40B4-BE49-F238E27FC236}">
                <a16:creationId xmlns:a16="http://schemas.microsoft.com/office/drawing/2014/main" id="{6E74ED4B-2265-467B-B86A-6DA17DA370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06CD15-F893-47BE-B3ED-06FC5C5761F7}"/>
              </a:ext>
            </a:extLst>
          </p:cNvPr>
          <p:cNvSpPr>
            <a:spLocks noGrp="1"/>
          </p:cNvSpPr>
          <p:nvPr>
            <p:ph type="sldNum" sz="quarter" idx="12"/>
          </p:nvPr>
        </p:nvSpPr>
        <p:spPr/>
        <p:txBody>
          <a:bodyPr/>
          <a:lstStyle>
            <a:lvl1pPr>
              <a:defRPr/>
            </a:lvl1pPr>
          </a:lstStyle>
          <a:p>
            <a:fld id="{024BC2B6-80E1-4BA8-8D42-705DA6E77C1B}" type="slidenum">
              <a:rPr lang="en-US" altLang="en-US"/>
              <a:pPr/>
              <a:t>‹#›</a:t>
            </a:fld>
            <a:endParaRPr lang="en-US" altLang="en-US"/>
          </a:p>
        </p:txBody>
      </p:sp>
    </p:spTree>
    <p:extLst>
      <p:ext uri="{BB962C8B-B14F-4D97-AF65-F5344CB8AC3E}">
        <p14:creationId xmlns:p14="http://schemas.microsoft.com/office/powerpoint/2010/main" val="28032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BC601CE-D7E7-4902-814E-665380760C0E}"/>
              </a:ext>
            </a:extLst>
          </p:cNvPr>
          <p:cNvSpPr>
            <a:spLocks noGrp="1"/>
          </p:cNvSpPr>
          <p:nvPr>
            <p:ph type="dt" sz="half" idx="10"/>
          </p:nvPr>
        </p:nvSpPr>
        <p:spPr/>
        <p:txBody>
          <a:bodyPr/>
          <a:lstStyle>
            <a:lvl1pPr>
              <a:defRPr/>
            </a:lvl1pPr>
          </a:lstStyle>
          <a:p>
            <a:pPr>
              <a:defRPr/>
            </a:pPr>
            <a:fld id="{5A9A9556-DA31-4EF2-AF3D-A42C29E2DB4D}" type="datetime1">
              <a:rPr lang="en-US" smtClean="0"/>
              <a:t>9/25/2023</a:t>
            </a:fld>
            <a:endParaRPr lang="en-US"/>
          </a:p>
        </p:txBody>
      </p:sp>
      <p:sp>
        <p:nvSpPr>
          <p:cNvPr id="6" name="Footer Placeholder 4">
            <a:extLst>
              <a:ext uri="{FF2B5EF4-FFF2-40B4-BE49-F238E27FC236}">
                <a16:creationId xmlns:a16="http://schemas.microsoft.com/office/drawing/2014/main" id="{0EEB2DCB-C699-4D7C-8359-BA466DE45D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5701C3-9693-4AD4-8588-FC8D3244CD1B}"/>
              </a:ext>
            </a:extLst>
          </p:cNvPr>
          <p:cNvSpPr>
            <a:spLocks noGrp="1"/>
          </p:cNvSpPr>
          <p:nvPr>
            <p:ph type="sldNum" sz="quarter" idx="12"/>
          </p:nvPr>
        </p:nvSpPr>
        <p:spPr/>
        <p:txBody>
          <a:bodyPr/>
          <a:lstStyle>
            <a:lvl1pPr>
              <a:defRPr/>
            </a:lvl1pPr>
          </a:lstStyle>
          <a:p>
            <a:fld id="{D49FE261-B4D5-4221-8D64-02DB3CFB0EDD}" type="slidenum">
              <a:rPr lang="en-US" altLang="en-US"/>
              <a:pPr/>
              <a:t>‹#›</a:t>
            </a:fld>
            <a:endParaRPr lang="en-US" altLang="en-US"/>
          </a:p>
        </p:txBody>
      </p:sp>
    </p:spTree>
    <p:extLst>
      <p:ext uri="{BB962C8B-B14F-4D97-AF65-F5344CB8AC3E}">
        <p14:creationId xmlns:p14="http://schemas.microsoft.com/office/powerpoint/2010/main" val="376592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0698ED5-0717-48C1-955B-966E5AAC8EDC}"/>
              </a:ext>
            </a:extLst>
          </p:cNvPr>
          <p:cNvSpPr>
            <a:spLocks noGrp="1"/>
          </p:cNvSpPr>
          <p:nvPr>
            <p:ph type="dt" sz="half" idx="10"/>
          </p:nvPr>
        </p:nvSpPr>
        <p:spPr/>
        <p:txBody>
          <a:bodyPr/>
          <a:lstStyle>
            <a:lvl1pPr>
              <a:defRPr/>
            </a:lvl1pPr>
          </a:lstStyle>
          <a:p>
            <a:pPr>
              <a:defRPr/>
            </a:pPr>
            <a:fld id="{E4693009-CD95-4966-9704-5357FF088467}" type="datetime1">
              <a:rPr lang="en-US" smtClean="0"/>
              <a:t>9/25/2023</a:t>
            </a:fld>
            <a:endParaRPr lang="en-US"/>
          </a:p>
        </p:txBody>
      </p:sp>
      <p:sp>
        <p:nvSpPr>
          <p:cNvPr id="8" name="Footer Placeholder 4">
            <a:extLst>
              <a:ext uri="{FF2B5EF4-FFF2-40B4-BE49-F238E27FC236}">
                <a16:creationId xmlns:a16="http://schemas.microsoft.com/office/drawing/2014/main" id="{9E35B17B-639B-4909-AAE9-A7EB216300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58E32E-59EF-47E4-A8AD-85BF23EF0DD4}"/>
              </a:ext>
            </a:extLst>
          </p:cNvPr>
          <p:cNvSpPr>
            <a:spLocks noGrp="1"/>
          </p:cNvSpPr>
          <p:nvPr>
            <p:ph type="sldNum" sz="quarter" idx="12"/>
          </p:nvPr>
        </p:nvSpPr>
        <p:spPr/>
        <p:txBody>
          <a:bodyPr/>
          <a:lstStyle>
            <a:lvl1pPr>
              <a:defRPr/>
            </a:lvl1pPr>
          </a:lstStyle>
          <a:p>
            <a:fld id="{11B573D2-6F8F-4EE9-947E-B8397353E6A9}" type="slidenum">
              <a:rPr lang="en-US" altLang="en-US"/>
              <a:pPr/>
              <a:t>‹#›</a:t>
            </a:fld>
            <a:endParaRPr lang="en-US" altLang="en-US"/>
          </a:p>
        </p:txBody>
      </p:sp>
    </p:spTree>
    <p:extLst>
      <p:ext uri="{BB962C8B-B14F-4D97-AF65-F5344CB8AC3E}">
        <p14:creationId xmlns:p14="http://schemas.microsoft.com/office/powerpoint/2010/main" val="147873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A3B4610-C037-48C7-A79F-D6EE95E0073E}"/>
              </a:ext>
            </a:extLst>
          </p:cNvPr>
          <p:cNvSpPr>
            <a:spLocks noGrp="1"/>
          </p:cNvSpPr>
          <p:nvPr>
            <p:ph type="dt" sz="half" idx="10"/>
          </p:nvPr>
        </p:nvSpPr>
        <p:spPr/>
        <p:txBody>
          <a:bodyPr/>
          <a:lstStyle>
            <a:lvl1pPr>
              <a:defRPr/>
            </a:lvl1pPr>
          </a:lstStyle>
          <a:p>
            <a:pPr>
              <a:defRPr/>
            </a:pPr>
            <a:fld id="{D8F8D13E-F5FC-44F5-9042-2DEB130F4C7D}" type="datetime1">
              <a:rPr lang="en-US" smtClean="0"/>
              <a:t>9/25/2023</a:t>
            </a:fld>
            <a:endParaRPr lang="en-US"/>
          </a:p>
        </p:txBody>
      </p:sp>
      <p:sp>
        <p:nvSpPr>
          <p:cNvPr id="4" name="Footer Placeholder 4">
            <a:extLst>
              <a:ext uri="{FF2B5EF4-FFF2-40B4-BE49-F238E27FC236}">
                <a16:creationId xmlns:a16="http://schemas.microsoft.com/office/drawing/2014/main" id="{57C0F8C6-56EA-40C7-83D9-ED03C6607D3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ECC2F8-0488-4E0C-BB7A-2D5F9981C8C3}"/>
              </a:ext>
            </a:extLst>
          </p:cNvPr>
          <p:cNvSpPr>
            <a:spLocks noGrp="1"/>
          </p:cNvSpPr>
          <p:nvPr>
            <p:ph type="sldNum" sz="quarter" idx="12"/>
          </p:nvPr>
        </p:nvSpPr>
        <p:spPr/>
        <p:txBody>
          <a:bodyPr/>
          <a:lstStyle>
            <a:lvl1pPr>
              <a:defRPr/>
            </a:lvl1pPr>
          </a:lstStyle>
          <a:p>
            <a:fld id="{68F5BB2F-897B-4486-8129-CCF7238D9065}" type="slidenum">
              <a:rPr lang="en-US" altLang="en-US"/>
              <a:pPr/>
              <a:t>‹#›</a:t>
            </a:fld>
            <a:endParaRPr lang="en-US" altLang="en-US"/>
          </a:p>
        </p:txBody>
      </p:sp>
    </p:spTree>
    <p:extLst>
      <p:ext uri="{BB962C8B-B14F-4D97-AF65-F5344CB8AC3E}">
        <p14:creationId xmlns:p14="http://schemas.microsoft.com/office/powerpoint/2010/main" val="32519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F1FEE4-D8BC-4EB6-8FF9-8D5DBF9E99A3}"/>
              </a:ext>
            </a:extLst>
          </p:cNvPr>
          <p:cNvSpPr>
            <a:spLocks noGrp="1"/>
          </p:cNvSpPr>
          <p:nvPr>
            <p:ph type="dt" sz="half" idx="10"/>
          </p:nvPr>
        </p:nvSpPr>
        <p:spPr/>
        <p:txBody>
          <a:bodyPr/>
          <a:lstStyle>
            <a:lvl1pPr>
              <a:defRPr/>
            </a:lvl1pPr>
          </a:lstStyle>
          <a:p>
            <a:pPr>
              <a:defRPr/>
            </a:pPr>
            <a:fld id="{D1C902FF-EFDA-4799-B94B-42D17B94AE53}" type="datetime1">
              <a:rPr lang="en-US" smtClean="0"/>
              <a:t>9/25/2023</a:t>
            </a:fld>
            <a:endParaRPr lang="en-US"/>
          </a:p>
        </p:txBody>
      </p:sp>
      <p:sp>
        <p:nvSpPr>
          <p:cNvPr id="3" name="Footer Placeholder 4">
            <a:extLst>
              <a:ext uri="{FF2B5EF4-FFF2-40B4-BE49-F238E27FC236}">
                <a16:creationId xmlns:a16="http://schemas.microsoft.com/office/drawing/2014/main" id="{0B81FEC8-5464-4D49-AD74-3FDA659507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36D65E1-A213-4608-B21A-6DB2B86893F8}"/>
              </a:ext>
            </a:extLst>
          </p:cNvPr>
          <p:cNvSpPr>
            <a:spLocks noGrp="1"/>
          </p:cNvSpPr>
          <p:nvPr>
            <p:ph type="sldNum" sz="quarter" idx="12"/>
          </p:nvPr>
        </p:nvSpPr>
        <p:spPr/>
        <p:txBody>
          <a:bodyPr/>
          <a:lstStyle>
            <a:lvl1pPr>
              <a:defRPr/>
            </a:lvl1pPr>
          </a:lstStyle>
          <a:p>
            <a:fld id="{01C1CAFC-E51E-4E6F-9593-E4131849E7DC}" type="slidenum">
              <a:rPr lang="en-US" altLang="en-US"/>
              <a:pPr/>
              <a:t>‹#›</a:t>
            </a:fld>
            <a:endParaRPr lang="en-US" altLang="en-US"/>
          </a:p>
        </p:txBody>
      </p:sp>
    </p:spTree>
    <p:extLst>
      <p:ext uri="{BB962C8B-B14F-4D97-AF65-F5344CB8AC3E}">
        <p14:creationId xmlns:p14="http://schemas.microsoft.com/office/powerpoint/2010/main" val="405741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25388B-38C9-47AC-BE8D-30AB9AD21BD5}"/>
              </a:ext>
            </a:extLst>
          </p:cNvPr>
          <p:cNvSpPr>
            <a:spLocks noGrp="1"/>
          </p:cNvSpPr>
          <p:nvPr>
            <p:ph type="dt" sz="half" idx="10"/>
          </p:nvPr>
        </p:nvSpPr>
        <p:spPr/>
        <p:txBody>
          <a:bodyPr/>
          <a:lstStyle>
            <a:lvl1pPr>
              <a:defRPr/>
            </a:lvl1pPr>
          </a:lstStyle>
          <a:p>
            <a:pPr>
              <a:defRPr/>
            </a:pPr>
            <a:fld id="{B431865F-9B73-47F3-940B-549E9D930B59}" type="datetime1">
              <a:rPr lang="en-US" smtClean="0"/>
              <a:t>9/25/2023</a:t>
            </a:fld>
            <a:endParaRPr lang="en-US"/>
          </a:p>
        </p:txBody>
      </p:sp>
      <p:sp>
        <p:nvSpPr>
          <p:cNvPr id="6" name="Footer Placeholder 4">
            <a:extLst>
              <a:ext uri="{FF2B5EF4-FFF2-40B4-BE49-F238E27FC236}">
                <a16:creationId xmlns:a16="http://schemas.microsoft.com/office/drawing/2014/main" id="{00B64BD3-D999-449E-B426-A0B38BEAC0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515927-E470-4E37-83E8-1CD38E0369B9}"/>
              </a:ext>
            </a:extLst>
          </p:cNvPr>
          <p:cNvSpPr>
            <a:spLocks noGrp="1"/>
          </p:cNvSpPr>
          <p:nvPr>
            <p:ph type="sldNum" sz="quarter" idx="12"/>
          </p:nvPr>
        </p:nvSpPr>
        <p:spPr/>
        <p:txBody>
          <a:bodyPr/>
          <a:lstStyle>
            <a:lvl1pPr>
              <a:defRPr/>
            </a:lvl1pPr>
          </a:lstStyle>
          <a:p>
            <a:fld id="{3D2A9A08-A15C-482F-B80C-1FE69B38D9DE}" type="slidenum">
              <a:rPr lang="en-US" altLang="en-US"/>
              <a:pPr/>
              <a:t>‹#›</a:t>
            </a:fld>
            <a:endParaRPr lang="en-US" altLang="en-US"/>
          </a:p>
        </p:txBody>
      </p:sp>
    </p:spTree>
    <p:extLst>
      <p:ext uri="{BB962C8B-B14F-4D97-AF65-F5344CB8AC3E}">
        <p14:creationId xmlns:p14="http://schemas.microsoft.com/office/powerpoint/2010/main" val="278990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D35D689-6C92-428D-8E8D-0D06CE3C467E}"/>
              </a:ext>
            </a:extLst>
          </p:cNvPr>
          <p:cNvSpPr>
            <a:spLocks noGrp="1"/>
          </p:cNvSpPr>
          <p:nvPr>
            <p:ph type="dt" sz="half" idx="10"/>
          </p:nvPr>
        </p:nvSpPr>
        <p:spPr/>
        <p:txBody>
          <a:bodyPr/>
          <a:lstStyle>
            <a:lvl1pPr>
              <a:defRPr/>
            </a:lvl1pPr>
          </a:lstStyle>
          <a:p>
            <a:pPr>
              <a:defRPr/>
            </a:pPr>
            <a:fld id="{D9AF9A31-2B85-4267-B2D1-7D65ABB8341D}" type="datetime1">
              <a:rPr lang="en-US" smtClean="0"/>
              <a:t>9/25/2023</a:t>
            </a:fld>
            <a:endParaRPr lang="en-US"/>
          </a:p>
        </p:txBody>
      </p:sp>
      <p:sp>
        <p:nvSpPr>
          <p:cNvPr id="6" name="Footer Placeholder 4">
            <a:extLst>
              <a:ext uri="{FF2B5EF4-FFF2-40B4-BE49-F238E27FC236}">
                <a16:creationId xmlns:a16="http://schemas.microsoft.com/office/drawing/2014/main" id="{6281F6DB-83A1-48AA-BCBC-0224981391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A02E8-C24E-41B1-8523-211BC8F6B02A}"/>
              </a:ext>
            </a:extLst>
          </p:cNvPr>
          <p:cNvSpPr>
            <a:spLocks noGrp="1"/>
          </p:cNvSpPr>
          <p:nvPr>
            <p:ph type="sldNum" sz="quarter" idx="12"/>
          </p:nvPr>
        </p:nvSpPr>
        <p:spPr/>
        <p:txBody>
          <a:bodyPr/>
          <a:lstStyle>
            <a:lvl1pPr>
              <a:defRPr/>
            </a:lvl1pPr>
          </a:lstStyle>
          <a:p>
            <a:fld id="{12E2B071-B01D-43FA-AE44-1532DB321754}" type="slidenum">
              <a:rPr lang="en-US" altLang="en-US"/>
              <a:pPr/>
              <a:t>‹#›</a:t>
            </a:fld>
            <a:endParaRPr lang="en-US" altLang="en-US"/>
          </a:p>
        </p:txBody>
      </p:sp>
    </p:spTree>
    <p:extLst>
      <p:ext uri="{BB962C8B-B14F-4D97-AF65-F5344CB8AC3E}">
        <p14:creationId xmlns:p14="http://schemas.microsoft.com/office/powerpoint/2010/main" val="278272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27B1B3-17D8-4347-8991-3BA2C3DC4B1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F6D152F-CA98-448A-A34D-88A8D730AB2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5728375-D93A-49FC-93F8-FA1C10AC88D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C02A7A1-EF0B-461C-A599-244C8F68B954}" type="datetime1">
              <a:rPr lang="en-US" smtClean="0"/>
              <a:t>9/25/2023</a:t>
            </a:fld>
            <a:endParaRPr lang="en-US"/>
          </a:p>
        </p:txBody>
      </p:sp>
      <p:sp>
        <p:nvSpPr>
          <p:cNvPr id="5" name="Footer Placeholder 4">
            <a:extLst>
              <a:ext uri="{FF2B5EF4-FFF2-40B4-BE49-F238E27FC236}">
                <a16:creationId xmlns:a16="http://schemas.microsoft.com/office/drawing/2014/main" id="{48A3EAD7-15D9-414B-911D-7876DF1B617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6B12DEC-F0EC-4A2E-ADD6-2A4C28BB9FE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8B15F49-29BA-4CF1-850C-C2A0D3FBB1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458C-1D0E-4AD6-BC38-2EA40C36A6FD}"/>
              </a:ext>
            </a:extLst>
          </p:cNvPr>
          <p:cNvSpPr>
            <a:spLocks noGrp="1"/>
          </p:cNvSpPr>
          <p:nvPr>
            <p:ph type="ctrTitle"/>
          </p:nvPr>
        </p:nvSpPr>
        <p:spPr>
          <a:xfrm>
            <a:off x="495300" y="1926424"/>
            <a:ext cx="8153400" cy="1470025"/>
          </a:xfrm>
          <a:solidFill>
            <a:schemeClr val="bg1"/>
          </a:solidFill>
        </p:spPr>
        <p:txBody>
          <a:bodyPr rtlCol="0">
            <a:normAutofit fontScale="90000"/>
          </a:bodyPr>
          <a:lstStyle/>
          <a:p>
            <a:pPr eaLnBrk="1" fontAlgn="auto" hangingPunct="1">
              <a:spcAft>
                <a:spcPts val="0"/>
              </a:spcAft>
              <a:defRPr/>
            </a:pPr>
            <a:r>
              <a:rPr lang="en-US" sz="4900" dirty="0">
                <a:solidFill>
                  <a:srgbClr val="0066FF"/>
                </a:solidFill>
                <a:latin typeface="Arial" pitchFamily="34" charset="0"/>
                <a:cs typeface="Arial" pitchFamily="34" charset="0"/>
              </a:rPr>
              <a:t>Natural Language Processing</a:t>
            </a:r>
            <a:endParaRPr lang="en-US" dirty="0">
              <a:solidFill>
                <a:srgbClr val="0066FF"/>
              </a:solidFill>
              <a:latin typeface="Arial" pitchFamily="34" charset="0"/>
              <a:cs typeface="Arial" pitchFamily="34" charset="0"/>
            </a:endParaRPr>
          </a:p>
        </p:txBody>
      </p:sp>
      <p:sp>
        <p:nvSpPr>
          <p:cNvPr id="2051" name="Subtitle 2">
            <a:extLst>
              <a:ext uri="{FF2B5EF4-FFF2-40B4-BE49-F238E27FC236}">
                <a16:creationId xmlns:a16="http://schemas.microsoft.com/office/drawing/2014/main" id="{86C43EAE-24EF-4E5E-BE27-38707C7164CD}"/>
              </a:ext>
            </a:extLst>
          </p:cNvPr>
          <p:cNvSpPr>
            <a:spLocks noGrp="1"/>
          </p:cNvSpPr>
          <p:nvPr>
            <p:ph type="subTitle" idx="1"/>
          </p:nvPr>
        </p:nvSpPr>
        <p:spPr>
          <a:xfrm>
            <a:off x="3124199" y="3565124"/>
            <a:ext cx="2743200" cy="457200"/>
          </a:xfrm>
        </p:spPr>
        <p:txBody>
          <a:bodyPr/>
          <a:lstStyle/>
          <a:p>
            <a:pPr eaLnBrk="1" hangingPunct="1"/>
            <a:r>
              <a:rPr lang="en-US" altLang="en-US" sz="3600" dirty="0">
                <a:solidFill>
                  <a:srgbClr val="009900"/>
                </a:solidFill>
                <a:latin typeface="Arial" panose="020B0604020202020204" pitchFamily="34" charset="0"/>
                <a:cs typeface="Arial" panose="020B0604020202020204" pitchFamily="34" charset="0"/>
              </a:rPr>
              <a:t>Rohit Kate</a:t>
            </a:r>
          </a:p>
        </p:txBody>
      </p:sp>
      <p:pic>
        <p:nvPicPr>
          <p:cNvPr id="2052" name="Picture 8">
            <a:extLst>
              <a:ext uri="{FF2B5EF4-FFF2-40B4-BE49-F238E27FC236}">
                <a16:creationId xmlns:a16="http://schemas.microsoft.com/office/drawing/2014/main" id="{C7C59AB5-6170-4A60-9463-6089A7A4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2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D88DE3F-3D1B-4278-BAA2-D09D51CD587D}"/>
              </a:ext>
            </a:extLst>
          </p:cNvPr>
          <p:cNvSpPr txBox="1"/>
          <p:nvPr/>
        </p:nvSpPr>
        <p:spPr>
          <a:xfrm>
            <a:off x="239026" y="4722708"/>
            <a:ext cx="8409674" cy="1446550"/>
          </a:xfrm>
          <a:prstGeom prst="rect">
            <a:avLst/>
          </a:prstGeom>
          <a:noFill/>
        </p:spPr>
        <p:txBody>
          <a:bodyPr wrap="none" rtlCol="0">
            <a:spAutoFit/>
          </a:bodyPr>
          <a:lstStyle/>
          <a:p>
            <a:r>
              <a:rPr lang="en-US" sz="4400" dirty="0">
                <a:solidFill>
                  <a:srgbClr val="FF0000"/>
                </a:solidFill>
              </a:rPr>
              <a:t>Introduction to Machine Learning</a:t>
            </a:r>
          </a:p>
          <a:p>
            <a:pPr algn="ctr"/>
            <a:r>
              <a:rPr lang="en-US" sz="4400" dirty="0">
                <a:solidFill>
                  <a:srgbClr val="FF0000"/>
                </a:solidFill>
              </a:rPr>
              <a:t>Part 3</a:t>
            </a:r>
          </a:p>
        </p:txBody>
      </p:sp>
      <p:sp>
        <p:nvSpPr>
          <p:cNvPr id="5" name="Slide Number Placeholder 4">
            <a:extLst>
              <a:ext uri="{FF2B5EF4-FFF2-40B4-BE49-F238E27FC236}">
                <a16:creationId xmlns:a16="http://schemas.microsoft.com/office/drawing/2014/main" id="{AF4A9FD7-5C1D-4C28-90CC-97B949B0AF33}"/>
              </a:ext>
            </a:extLst>
          </p:cNvPr>
          <p:cNvSpPr>
            <a:spLocks noGrp="1"/>
          </p:cNvSpPr>
          <p:nvPr>
            <p:ph type="sldNum" sz="quarter" idx="12"/>
          </p:nvPr>
        </p:nvSpPr>
        <p:spPr/>
        <p:txBody>
          <a:bodyPr/>
          <a:lstStyle/>
          <a:p>
            <a:fld id="{7AB70E75-69EF-4792-BA8E-ED71DE57B01E}"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11DA7A93-89C1-4214-8C16-47B7058057A8}" type="slidenum">
              <a:rPr lang="en-US" altLang="en-US" sz="1200" smtClean="0">
                <a:solidFill>
                  <a:srgbClr val="898989"/>
                </a:solidFill>
              </a:rPr>
              <a:pPr algn="ctr">
                <a:spcBef>
                  <a:spcPct val="0"/>
                </a:spcBef>
                <a:buFontTx/>
                <a:buNone/>
              </a:pPr>
              <a:t>10</a:t>
            </a:fld>
            <a:endParaRPr lang="en-US" altLang="en-US" sz="1200">
              <a:solidFill>
                <a:srgbClr val="898989"/>
              </a:solidFill>
              <a:latin typeface="Times New Roman" pitchFamily="18" charset="0"/>
            </a:endParaRPr>
          </a:p>
        </p:txBody>
      </p:sp>
      <p:sp>
        <p:nvSpPr>
          <p:cNvPr id="24579" name="Rectangle 2"/>
          <p:cNvSpPr>
            <a:spLocks noGrp="1" noChangeArrowheads="1"/>
          </p:cNvSpPr>
          <p:nvPr>
            <p:ph type="title"/>
          </p:nvPr>
        </p:nvSpPr>
        <p:spPr>
          <a:xfrm>
            <a:off x="231648" y="0"/>
            <a:ext cx="8229600" cy="1143000"/>
          </a:xfrm>
        </p:spPr>
        <p:txBody>
          <a:bodyPr/>
          <a:lstStyle/>
          <a:p>
            <a:pPr eaLnBrk="1" hangingPunct="1"/>
            <a:r>
              <a:rPr lang="en-US" altLang="en-US" dirty="0"/>
              <a:t>Backpropagation</a:t>
            </a:r>
          </a:p>
        </p:txBody>
      </p:sp>
      <p:sp>
        <p:nvSpPr>
          <p:cNvPr id="24580" name="Rectangle 3"/>
          <p:cNvSpPr>
            <a:spLocks noGrp="1" noChangeArrowheads="1"/>
          </p:cNvSpPr>
          <p:nvPr>
            <p:ph type="body" idx="1"/>
          </p:nvPr>
        </p:nvSpPr>
        <p:spPr>
          <a:xfrm>
            <a:off x="685800" y="1066801"/>
            <a:ext cx="7929563" cy="5791200"/>
          </a:xfrm>
        </p:spPr>
        <p:txBody>
          <a:bodyPr>
            <a:normAutofit fontScale="77500" lnSpcReduction="20000"/>
          </a:bodyPr>
          <a:lstStyle/>
          <a:p>
            <a:r>
              <a:rPr lang="en-US" altLang="en-US" sz="3300" dirty="0">
                <a:solidFill>
                  <a:srgbClr val="FF8000"/>
                </a:solidFill>
              </a:rPr>
              <a:t>Backpropagation</a:t>
            </a:r>
            <a:r>
              <a:rPr lang="en-US" altLang="en-US" sz="3300" dirty="0"/>
              <a:t> is an iterative algorithm for learning the weights of a neural network to minimize its error </a:t>
            </a:r>
          </a:p>
          <a:p>
            <a:r>
              <a:rPr lang="en-US" altLang="en-US" sz="3300" dirty="0"/>
              <a:t>Differentials of the error </a:t>
            </a:r>
            <a:r>
              <a:rPr lang="en-US" altLang="en-US" sz="3600" dirty="0"/>
              <a:t>function are used in deriving the weight changing rules</a:t>
            </a:r>
            <a:endParaRPr lang="en-US" altLang="en-US" sz="2800" dirty="0"/>
          </a:p>
          <a:p>
            <a:pPr eaLnBrk="1" hangingPunct="1"/>
            <a:r>
              <a:rPr lang="en-US" altLang="en-US" sz="3400" dirty="0"/>
              <a:t>Each weight </a:t>
            </a:r>
            <a:r>
              <a:rPr lang="en-US" altLang="en-US" sz="3400" dirty="0" err="1"/>
              <a:t>w</a:t>
            </a:r>
            <a:r>
              <a:rPr lang="en-US" altLang="en-US" sz="3400" baseline="-25000" dirty="0" err="1"/>
              <a:t>ij</a:t>
            </a:r>
            <a:r>
              <a:rPr lang="en-US" altLang="en-US" sz="3400" dirty="0"/>
              <a:t> (connecting node o</a:t>
            </a:r>
            <a:r>
              <a:rPr lang="en-US" altLang="en-US" sz="3400" baseline="-25000" dirty="0"/>
              <a:t>i</a:t>
            </a:r>
            <a:r>
              <a:rPr lang="en-US" altLang="en-US" sz="3400" dirty="0"/>
              <a:t> to </a:t>
            </a:r>
            <a:r>
              <a:rPr lang="en-US" altLang="en-US" sz="3400" dirty="0" err="1"/>
              <a:t>o</a:t>
            </a:r>
            <a:r>
              <a:rPr lang="en-US" altLang="en-US" sz="3400" baseline="-25000" dirty="0" err="1"/>
              <a:t>j</a:t>
            </a:r>
            <a:r>
              <a:rPr lang="en-US" altLang="en-US" sz="3400" dirty="0"/>
              <a:t>) is changed by:</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buFontTx/>
              <a:buNone/>
            </a:pPr>
            <a:r>
              <a:rPr lang="en-US" altLang="en-US" sz="2400" dirty="0"/>
              <a:t>    </a:t>
            </a:r>
          </a:p>
          <a:p>
            <a:pPr eaLnBrk="1" hangingPunct="1">
              <a:buFontTx/>
              <a:buNone/>
            </a:pPr>
            <a:endParaRPr lang="en-US" altLang="en-US" sz="2400" dirty="0"/>
          </a:p>
          <a:p>
            <a:pPr eaLnBrk="1" hangingPunct="1">
              <a:buFontTx/>
              <a:buNone/>
            </a:pPr>
            <a:endParaRPr lang="en-US" altLang="en-US" sz="3000" dirty="0"/>
          </a:p>
          <a:p>
            <a:pPr eaLnBrk="1" hangingPunct="1">
              <a:buFontTx/>
              <a:buNone/>
            </a:pPr>
            <a:r>
              <a:rPr lang="en-US" altLang="en-US" sz="3400" dirty="0"/>
              <a:t>where </a:t>
            </a:r>
            <a:r>
              <a:rPr lang="el-GR" altLang="en-US" sz="3400" dirty="0">
                <a:cs typeface="Times New Roman" pitchFamily="18" charset="0"/>
              </a:rPr>
              <a:t>η</a:t>
            </a:r>
            <a:r>
              <a:rPr lang="en-US" altLang="en-US" sz="3400" dirty="0">
                <a:cs typeface="Times New Roman" pitchFamily="18" charset="0"/>
              </a:rPr>
              <a:t> is the learning rate</a:t>
            </a:r>
          </a:p>
          <a:p>
            <a:pPr eaLnBrk="1" hangingPunct="1">
              <a:buFontTx/>
              <a:buNone/>
            </a:pPr>
            <a:r>
              <a:rPr lang="en-US" altLang="en-US" sz="3400" dirty="0">
                <a:cs typeface="Times New Roman" pitchFamily="18" charset="0"/>
              </a:rPr>
              <a:t>    </a:t>
            </a:r>
            <a:r>
              <a:rPr lang="en-US" altLang="en-US" sz="3400" i="1" dirty="0" err="1">
                <a:cs typeface="Times New Roman" pitchFamily="18" charset="0"/>
              </a:rPr>
              <a:t>t</a:t>
            </a:r>
            <a:r>
              <a:rPr lang="en-US" altLang="en-US" sz="3400" i="1" baseline="-25000" dirty="0" err="1">
                <a:cs typeface="Times New Roman" pitchFamily="18" charset="0"/>
              </a:rPr>
              <a:t>j</a:t>
            </a:r>
            <a:r>
              <a:rPr lang="en-US" altLang="en-US" sz="3400" dirty="0">
                <a:cs typeface="Times New Roman" pitchFamily="18" charset="0"/>
              </a:rPr>
              <a:t> is the correct teacher output for unit </a:t>
            </a:r>
            <a:r>
              <a:rPr lang="en-US" altLang="en-US" sz="3400" i="1" dirty="0">
                <a:cs typeface="Times New Roman" pitchFamily="18" charset="0"/>
              </a:rPr>
              <a:t>j</a:t>
            </a:r>
          </a:p>
          <a:p>
            <a:pPr eaLnBrk="1" hangingPunct="1">
              <a:buFontTx/>
              <a:buNone/>
            </a:pPr>
            <a:r>
              <a:rPr lang="en-US" altLang="en-US" sz="3400" dirty="0">
                <a:cs typeface="Times New Roman" pitchFamily="18" charset="0"/>
              </a:rPr>
              <a:t>    </a:t>
            </a:r>
            <a:r>
              <a:rPr lang="el-GR" altLang="en-US" sz="3400" dirty="0">
                <a:cs typeface="Times New Roman" pitchFamily="18" charset="0"/>
              </a:rPr>
              <a:t>δ</a:t>
            </a:r>
            <a:r>
              <a:rPr lang="en-US" altLang="en-US" sz="3400" i="1" baseline="-25000" dirty="0">
                <a:cs typeface="Times New Roman" pitchFamily="18" charset="0"/>
              </a:rPr>
              <a:t>j</a:t>
            </a:r>
            <a:r>
              <a:rPr lang="en-US" altLang="en-US" sz="3400" dirty="0">
                <a:cs typeface="Times New Roman" pitchFamily="18" charset="0"/>
              </a:rPr>
              <a:t> is the error measure for unit </a:t>
            </a:r>
            <a:r>
              <a:rPr lang="en-US" altLang="en-US" sz="3400" i="1" dirty="0">
                <a:cs typeface="Times New Roman" pitchFamily="18" charset="0"/>
              </a:rPr>
              <a:t>j </a:t>
            </a:r>
            <a:r>
              <a:rPr lang="en-US" altLang="en-US" sz="3400" dirty="0">
                <a:cs typeface="Times New Roman" pitchFamily="18" charset="0"/>
              </a:rPr>
              <a:t>(as defined above)</a:t>
            </a:r>
            <a:endParaRPr lang="en-US" altLang="en-US" sz="3400" dirty="0"/>
          </a:p>
        </p:txBody>
      </p:sp>
      <p:graphicFrame>
        <p:nvGraphicFramePr>
          <p:cNvPr id="2" name="Object 2">
            <a:extLst>
              <a:ext uri="{FF2B5EF4-FFF2-40B4-BE49-F238E27FC236}">
                <a16:creationId xmlns:a16="http://schemas.microsoft.com/office/drawing/2014/main" id="{C8C5DDB7-B8CF-E31E-AF24-6EDD915635A2}"/>
              </a:ext>
            </a:extLst>
          </p:cNvPr>
          <p:cNvGraphicFramePr>
            <a:graphicFrameLocks noChangeAspect="1"/>
          </p:cNvGraphicFramePr>
          <p:nvPr>
            <p:extLst>
              <p:ext uri="{D42A27DB-BD31-4B8C-83A1-F6EECF244321}">
                <p14:modId xmlns:p14="http://schemas.microsoft.com/office/powerpoint/2010/main" val="2196537375"/>
              </p:ext>
            </p:extLst>
          </p:nvPr>
        </p:nvGraphicFramePr>
        <p:xfrm>
          <a:off x="1892300" y="3205163"/>
          <a:ext cx="2109788" cy="644525"/>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 name="Object 2">
                        <a:extLst>
                          <a:ext uri="{FF2B5EF4-FFF2-40B4-BE49-F238E27FC236}">
                            <a16:creationId xmlns:a16="http://schemas.microsoft.com/office/drawing/2014/main" id="{C8C5DDB7-B8CF-E31E-AF24-6EDD91563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3205163"/>
                        <a:ext cx="210978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E183C371-24B6-A570-1F46-3D690B6AA8D1}"/>
              </a:ext>
            </a:extLst>
          </p:cNvPr>
          <p:cNvGraphicFramePr>
            <a:graphicFrameLocks noChangeAspect="1"/>
          </p:cNvGraphicFramePr>
          <p:nvPr>
            <p:extLst>
              <p:ext uri="{D42A27DB-BD31-4B8C-83A1-F6EECF244321}">
                <p14:modId xmlns:p14="http://schemas.microsoft.com/office/powerpoint/2010/main" val="1961378316"/>
              </p:ext>
            </p:extLst>
          </p:nvPr>
        </p:nvGraphicFramePr>
        <p:xfrm>
          <a:off x="1909762" y="3773487"/>
          <a:ext cx="6916738" cy="574675"/>
        </p:xfrm>
        <a:graphic>
          <a:graphicData uri="http://schemas.openxmlformats.org/presentationml/2006/ole">
            <mc:AlternateContent xmlns:mc="http://schemas.openxmlformats.org/markup-compatibility/2006">
              <mc:Choice xmlns:v="urn:schemas-microsoft-com:vml" Requires="v">
                <p:oleObj name="Equation" r:id="rId4" imgW="2895600" imgH="241300" progId="Equation.3">
                  <p:embed/>
                </p:oleObj>
              </mc:Choice>
              <mc:Fallback>
                <p:oleObj name="Equation" r:id="rId4" imgW="2895600" imgH="241300" progId="Equation.3">
                  <p:embed/>
                  <p:pic>
                    <p:nvPicPr>
                      <p:cNvPr id="4" name="Object 3">
                        <a:extLst>
                          <a:ext uri="{FF2B5EF4-FFF2-40B4-BE49-F238E27FC236}">
                            <a16:creationId xmlns:a16="http://schemas.microsoft.com/office/drawing/2014/main" id="{E183C371-24B6-A570-1F46-3D690B6AA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2" y="3773487"/>
                        <a:ext cx="691673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4B05CAC5-4188-AB79-F6A2-ADFBA6ECE892}"/>
              </a:ext>
            </a:extLst>
          </p:cNvPr>
          <p:cNvGraphicFramePr>
            <a:graphicFrameLocks noChangeAspect="1"/>
          </p:cNvGraphicFramePr>
          <p:nvPr>
            <p:extLst>
              <p:ext uri="{D42A27DB-BD31-4B8C-83A1-F6EECF244321}">
                <p14:modId xmlns:p14="http://schemas.microsoft.com/office/powerpoint/2010/main" val="3806299630"/>
              </p:ext>
            </p:extLst>
          </p:nvPr>
        </p:nvGraphicFramePr>
        <p:xfrm>
          <a:off x="1858962" y="4308475"/>
          <a:ext cx="6827838" cy="877887"/>
        </p:xfrm>
        <a:graphic>
          <a:graphicData uri="http://schemas.openxmlformats.org/presentationml/2006/ole">
            <mc:AlternateContent xmlns:mc="http://schemas.openxmlformats.org/markup-compatibility/2006">
              <mc:Choice xmlns:v="urn:schemas-microsoft-com:vml" Requires="v">
                <p:oleObj name="Equation" r:id="rId6" imgW="2857500" imgH="368300" progId="Equation.3">
                  <p:embed/>
                </p:oleObj>
              </mc:Choice>
              <mc:Fallback>
                <p:oleObj name="Equation" r:id="rId6" imgW="2857500" imgH="368300" progId="Equation.3">
                  <p:embed/>
                  <p:pic>
                    <p:nvPicPr>
                      <p:cNvPr id="5" name="Object 4">
                        <a:extLst>
                          <a:ext uri="{FF2B5EF4-FFF2-40B4-BE49-F238E27FC236}">
                            <a16:creationId xmlns:a16="http://schemas.microsoft.com/office/drawing/2014/main" id="{4B05CAC5-4188-AB79-F6A2-ADFBA6ECE8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2" y="4308475"/>
                        <a:ext cx="6827838"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5F06CFE2-E03A-5C49-26F3-EF9FA6EB3F5C}"/>
              </a:ext>
            </a:extLst>
          </p:cNvPr>
          <p:cNvSpPr/>
          <p:nvPr/>
        </p:nvSpPr>
        <p:spPr>
          <a:xfrm>
            <a:off x="2626996" y="3773487"/>
            <a:ext cx="1375091" cy="12461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4F38B7C-A493-A720-BF93-5FC3B1E3C7DF}"/>
                  </a:ext>
                </a:extLst>
              </p:cNvPr>
              <p:cNvSpPr txBox="1"/>
              <p:nvPr/>
            </p:nvSpPr>
            <p:spPr>
              <a:xfrm>
                <a:off x="4276600" y="2932124"/>
                <a:ext cx="4792915" cy="896912"/>
              </a:xfrm>
              <a:prstGeom prst="rect">
                <a:avLst/>
              </a:prstGeom>
              <a:noFill/>
            </p:spPr>
            <p:txBody>
              <a:bodyPr wrap="none" rtlCol="0">
                <a:spAutoFit/>
              </a:bodyPr>
              <a:lstStyle/>
              <a:p>
                <a:r>
                  <a:rPr lang="en-US" i="1" dirty="0">
                    <a:solidFill>
                      <a:srgbClr val="FF0000"/>
                    </a:solidFill>
                  </a:rPr>
                  <a:t>From the derivative of logistic function:</a:t>
                </a:r>
              </a:p>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𝑙𝑜𝑔𝑖𝑠𝑡𝑖𝑐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num>
                        <m:den>
                          <m:r>
                            <a:rPr lang="en-US"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𝑥</m:t>
                          </m:r>
                        </m:den>
                      </m:f>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logistic</m:t>
                      </m:r>
                      <m:d>
                        <m:dPr>
                          <m:ctrlPr>
                            <a:rPr lang="en-US" b="0" i="1" smtClean="0">
                              <a:solidFill>
                                <a:srgbClr val="FF0000"/>
                              </a:solidFill>
                              <a:latin typeface="Cambria Math" panose="02040503050406030204" pitchFamily="18" charset="0"/>
                            </a:rPr>
                          </m:ctrlPr>
                        </m:dPr>
                        <m:e>
                          <m:r>
                            <m:rPr>
                              <m:sty m:val="p"/>
                            </m:rPr>
                            <a:rPr lang="en-US" b="0" i="0" smtClean="0">
                              <a:solidFill>
                                <a:srgbClr val="FF0000"/>
                              </a:solidFill>
                              <a:latin typeface="Cambria Math" panose="02040503050406030204" pitchFamily="18" charset="0"/>
                            </a:rPr>
                            <m:t>x</m:t>
                          </m:r>
                        </m:e>
                      </m:d>
                      <m:r>
                        <a:rPr lang="en-US" b="0" i="0" smtClean="0">
                          <a:solidFill>
                            <a:srgbClr val="FF0000"/>
                          </a:solidFill>
                          <a:latin typeface="Cambria Math" panose="02040503050406030204" pitchFamily="18" charset="0"/>
                        </a:rPr>
                        <m:t>∗(1−</m:t>
                      </m:r>
                      <m:r>
                        <m:rPr>
                          <m:sty m:val="p"/>
                        </m:rPr>
                        <a:rPr lang="en-US" b="0" i="0" smtClean="0">
                          <a:solidFill>
                            <a:srgbClr val="FF0000"/>
                          </a:solidFill>
                          <a:latin typeface="Cambria Math" panose="02040503050406030204" pitchFamily="18" charset="0"/>
                        </a:rPr>
                        <m:t>logistic</m:t>
                      </m:r>
                      <m:d>
                        <m:dPr>
                          <m:ctrlPr>
                            <a:rPr lang="en-US" b="0" i="1" smtClean="0">
                              <a:solidFill>
                                <a:srgbClr val="FF0000"/>
                              </a:solidFill>
                              <a:latin typeface="Cambria Math" panose="02040503050406030204" pitchFamily="18" charset="0"/>
                            </a:rPr>
                          </m:ctrlPr>
                        </m:dPr>
                        <m:e>
                          <m:r>
                            <m:rPr>
                              <m:sty m:val="p"/>
                            </m:rPr>
                            <a:rPr lang="en-US" b="0" i="0" smtClean="0">
                              <a:solidFill>
                                <a:srgbClr val="FF0000"/>
                              </a:solidFill>
                              <a:latin typeface="Cambria Math" panose="02040503050406030204" pitchFamily="18" charset="0"/>
                            </a:rPr>
                            <m:t>x</m:t>
                          </m:r>
                        </m:e>
                      </m:d>
                      <m:r>
                        <a:rPr lang="en-US" b="0" i="0"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p:sp>
            <p:nvSpPr>
              <p:cNvPr id="8" name="TextBox 7">
                <a:extLst>
                  <a:ext uri="{FF2B5EF4-FFF2-40B4-BE49-F238E27FC236}">
                    <a16:creationId xmlns:a16="http://schemas.microsoft.com/office/drawing/2014/main" id="{A4F38B7C-A493-A720-BF93-5FC3B1E3C7DF}"/>
                  </a:ext>
                </a:extLst>
              </p:cNvPr>
              <p:cNvSpPr txBox="1">
                <a:spLocks noRot="1" noChangeAspect="1" noMove="1" noResize="1" noEditPoints="1" noAdjustHandles="1" noChangeArrowheads="1" noChangeShapeType="1" noTextEdit="1"/>
              </p:cNvSpPr>
              <p:nvPr/>
            </p:nvSpPr>
            <p:spPr>
              <a:xfrm>
                <a:off x="4276600" y="2932124"/>
                <a:ext cx="4792915" cy="896912"/>
              </a:xfrm>
              <a:prstGeom prst="rect">
                <a:avLst/>
              </a:prstGeom>
              <a:blipFill>
                <a:blip r:embed="rId8"/>
                <a:stretch>
                  <a:fillRect l="-1145" t="-4082"/>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19FE1C83-6329-8D73-7BD9-F8EA49E0E6D1}"/>
              </a:ext>
            </a:extLst>
          </p:cNvPr>
          <p:cNvCxnSpPr>
            <a:cxnSpLocks/>
            <a:stCxn id="8" idx="1"/>
          </p:cNvCxnSpPr>
          <p:nvPr/>
        </p:nvCxnSpPr>
        <p:spPr>
          <a:xfrm flipH="1">
            <a:off x="4002087" y="3380580"/>
            <a:ext cx="274513" cy="469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DC63CB-E36F-BD13-B9AE-FC82E50AE38A}"/>
              </a:ext>
            </a:extLst>
          </p:cNvPr>
          <p:cNvSpPr/>
          <p:nvPr/>
        </p:nvSpPr>
        <p:spPr>
          <a:xfrm>
            <a:off x="3993040" y="3829036"/>
            <a:ext cx="1375091" cy="4794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D983B86-75C8-1145-FE22-797AEF3B5178}"/>
              </a:ext>
            </a:extLst>
          </p:cNvPr>
          <p:cNvCxnSpPr>
            <a:endCxn id="13" idx="3"/>
          </p:cNvCxnSpPr>
          <p:nvPr/>
        </p:nvCxnSpPr>
        <p:spPr>
          <a:xfrm flipH="1">
            <a:off x="5368131" y="3849686"/>
            <a:ext cx="346869" cy="219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A5656F1-5E36-3556-A808-DBBFC6663178}"/>
              </a:ext>
            </a:extLst>
          </p:cNvPr>
          <p:cNvSpPr txBox="1"/>
          <p:nvPr/>
        </p:nvSpPr>
        <p:spPr>
          <a:xfrm>
            <a:off x="5702387" y="3583021"/>
            <a:ext cx="2339102" cy="369332"/>
          </a:xfrm>
          <a:prstGeom prst="rect">
            <a:avLst/>
          </a:prstGeom>
          <a:noFill/>
        </p:spPr>
        <p:txBody>
          <a:bodyPr wrap="none" rtlCol="0">
            <a:spAutoFit/>
          </a:bodyPr>
          <a:lstStyle/>
          <a:p>
            <a:r>
              <a:rPr lang="en-US" i="1" dirty="0">
                <a:solidFill>
                  <a:srgbClr val="FF0000"/>
                </a:solidFill>
              </a:rPr>
              <a:t>Actual error at output</a:t>
            </a:r>
          </a:p>
        </p:txBody>
      </p:sp>
      <p:sp>
        <p:nvSpPr>
          <p:cNvPr id="21" name="Rectangle 20">
            <a:extLst>
              <a:ext uri="{FF2B5EF4-FFF2-40B4-BE49-F238E27FC236}">
                <a16:creationId xmlns:a16="http://schemas.microsoft.com/office/drawing/2014/main" id="{DF018C0A-AEB0-57DF-F9A9-284128613594}"/>
              </a:ext>
            </a:extLst>
          </p:cNvPr>
          <p:cNvSpPr/>
          <p:nvPr/>
        </p:nvSpPr>
        <p:spPr>
          <a:xfrm>
            <a:off x="3993040" y="4329125"/>
            <a:ext cx="1268251" cy="5476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1AE1F9F-349E-A829-6728-01EFF83682AE}"/>
              </a:ext>
            </a:extLst>
          </p:cNvPr>
          <p:cNvCxnSpPr>
            <a:cxnSpLocks/>
            <a:endCxn id="21" idx="3"/>
          </p:cNvCxnSpPr>
          <p:nvPr/>
        </p:nvCxnSpPr>
        <p:spPr>
          <a:xfrm flipH="1">
            <a:off x="5261291" y="4418011"/>
            <a:ext cx="346869" cy="184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08AB50-618E-8FE6-C263-80835B72F1AE}"/>
              </a:ext>
            </a:extLst>
          </p:cNvPr>
          <p:cNvSpPr txBox="1"/>
          <p:nvPr/>
        </p:nvSpPr>
        <p:spPr>
          <a:xfrm>
            <a:off x="5671747" y="4151346"/>
            <a:ext cx="2087431" cy="369332"/>
          </a:xfrm>
          <a:prstGeom prst="rect">
            <a:avLst/>
          </a:prstGeom>
          <a:noFill/>
        </p:spPr>
        <p:txBody>
          <a:bodyPr wrap="none" rtlCol="0">
            <a:spAutoFit/>
          </a:bodyPr>
          <a:lstStyle/>
          <a:p>
            <a:r>
              <a:rPr lang="en-US" i="1" dirty="0">
                <a:solidFill>
                  <a:srgbClr val="FF0000"/>
                </a:solidFill>
              </a:rPr>
              <a:t>“Propagated” error</a:t>
            </a:r>
          </a:p>
        </p:txBody>
      </p:sp>
    </p:spTree>
    <p:extLst>
      <p:ext uri="{BB962C8B-B14F-4D97-AF65-F5344CB8AC3E}">
        <p14:creationId xmlns:p14="http://schemas.microsoft.com/office/powerpoint/2010/main" val="72306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8" grpId="1"/>
      <p:bldP spid="13" grpId="0" animBg="1"/>
      <p:bldP spid="13" grpId="1" animBg="1"/>
      <p:bldP spid="18" grpId="0"/>
      <p:bldP spid="18" grpId="1"/>
      <p:bldP spid="21" grpId="0" animBg="1"/>
      <p:bldP spid="21" grpId="1" animBg="1"/>
      <p:bldP spid="23" grpId="0"/>
      <p:bldP spid="2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11</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dirty="0"/>
              <a:t>Consider an output unit </a:t>
            </a:r>
            <a:r>
              <a:rPr lang="en-US" altLang="en-US" sz="2800" i="1" dirty="0" err="1">
                <a:solidFill>
                  <a:srgbClr val="000000"/>
                </a:solidFill>
                <a:latin typeface="Times New Roman" pitchFamily="18" charset="0"/>
                <a:cs typeface="Times New Roman" pitchFamily="18" charset="0"/>
              </a:rPr>
              <a:t>o</a:t>
            </a:r>
            <a:r>
              <a:rPr lang="en-US" altLang="en-US" sz="2800" i="1" baseline="-25000" dirty="0" err="1">
                <a:solidFill>
                  <a:srgbClr val="000000"/>
                </a:solidFill>
                <a:latin typeface="Times New Roman" pitchFamily="18" charset="0"/>
                <a:cs typeface="Times New Roman" pitchFamily="18" charset="0"/>
              </a:rPr>
              <a:t>j</a:t>
            </a:r>
            <a:r>
              <a:rPr lang="en-US" altLang="en-US" sz="2800" i="1" baseline="-25000" dirty="0">
                <a:solidFill>
                  <a:srgbClr val="000000"/>
                </a:solidFill>
                <a:latin typeface="Times New Roman" pitchFamily="18" charset="0"/>
                <a:cs typeface="Times New Roman" pitchFamily="18" charset="0"/>
              </a:rPr>
              <a:t> </a:t>
            </a:r>
            <a:r>
              <a:rPr lang="en-US" altLang="en-US" sz="2800" dirty="0">
                <a:solidFill>
                  <a:srgbClr val="000000"/>
                </a:solidFill>
                <a:latin typeface="Times New Roman" pitchFamily="18" charset="0"/>
                <a:cs typeface="Times New Roman" pitchFamily="18" charset="0"/>
              </a:rPr>
              <a:t>connected to hidden unit </a:t>
            </a:r>
            <a:r>
              <a:rPr lang="en-US" altLang="en-US" sz="2800" i="1" dirty="0">
                <a:solidFill>
                  <a:srgbClr val="000000"/>
                </a:solidFill>
                <a:latin typeface="Times New Roman" pitchFamily="18" charset="0"/>
                <a:cs typeface="Times New Roman" pitchFamily="18" charset="0"/>
              </a:rPr>
              <a:t>o</a:t>
            </a:r>
            <a:r>
              <a:rPr lang="en-US" altLang="en-US" sz="2800" i="1" baseline="-25000" dirty="0">
                <a:solidFill>
                  <a:srgbClr val="000000"/>
                </a:solidFill>
                <a:latin typeface="Times New Roman" pitchFamily="18" charset="0"/>
                <a:cs typeface="Times New Roman" pitchFamily="18" charset="0"/>
              </a:rPr>
              <a:t>i</a:t>
            </a:r>
            <a:r>
              <a:rPr lang="en-US" altLang="en-US" sz="2800" dirty="0">
                <a:solidFill>
                  <a:srgbClr val="000000"/>
                </a:solidFill>
                <a:latin typeface="Times New Roman" pitchFamily="18" charset="0"/>
                <a:cs typeface="Times New Roman" pitchFamily="18" charset="0"/>
              </a:rPr>
              <a:t> with an edge of weight </a:t>
            </a:r>
            <a:r>
              <a:rPr lang="en-US" altLang="en-US" sz="2800" i="1" dirty="0" err="1">
                <a:solidFill>
                  <a:srgbClr val="000000"/>
                </a:solidFill>
                <a:latin typeface="Times New Roman" pitchFamily="18" charset="0"/>
                <a:cs typeface="Times New Roman" pitchFamily="18" charset="0"/>
              </a:rPr>
              <a:t>w</a:t>
            </a:r>
            <a:r>
              <a:rPr lang="en-US" altLang="en-US" sz="2800" i="1" baseline="-25000" dirty="0" err="1">
                <a:solidFill>
                  <a:srgbClr val="000000"/>
                </a:solidFill>
                <a:latin typeface="Times New Roman" pitchFamily="18" charset="0"/>
                <a:cs typeface="Times New Roman" pitchFamily="18" charset="0"/>
              </a:rPr>
              <a:t>ji</a:t>
            </a:r>
            <a:endParaRPr lang="en-US" altLang="en-US" sz="2800" dirty="0"/>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 name="Rectangle 2">
            <a:extLst>
              <a:ext uri="{FF2B5EF4-FFF2-40B4-BE49-F238E27FC236}">
                <a16:creationId xmlns:a16="http://schemas.microsoft.com/office/drawing/2014/main" id="{7F089C41-6612-47C0-B5B2-47A4F7D3D394}"/>
              </a:ext>
            </a:extLst>
          </p:cNvPr>
          <p:cNvSpPr/>
          <p:nvPr/>
        </p:nvSpPr>
        <p:spPr>
          <a:xfrm>
            <a:off x="3686175" y="2691368"/>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 name="Rectangle 3">
            <a:extLst>
              <a:ext uri="{FF2B5EF4-FFF2-40B4-BE49-F238E27FC236}">
                <a16:creationId xmlns:a16="http://schemas.microsoft.com/office/drawing/2014/main" id="{EA1D40C4-CC2D-45D0-AD04-267305DAB6DF}"/>
              </a:ext>
            </a:extLst>
          </p:cNvPr>
          <p:cNvSpPr/>
          <p:nvPr/>
        </p:nvSpPr>
        <p:spPr>
          <a:xfrm>
            <a:off x="3008874" y="3938217"/>
            <a:ext cx="343364"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 name="Rectangle 4">
            <a:extLst>
              <a:ext uri="{FF2B5EF4-FFF2-40B4-BE49-F238E27FC236}">
                <a16:creationId xmlns:a16="http://schemas.microsoft.com/office/drawing/2014/main" id="{D40C4FB6-9A3E-46CA-8BF0-E19BD5F4CA84}"/>
              </a:ext>
            </a:extLst>
          </p:cNvPr>
          <p:cNvSpPr/>
          <p:nvPr/>
        </p:nvSpPr>
        <p:spPr>
          <a:xfrm>
            <a:off x="3267360" y="3400033"/>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12</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flipH="1">
            <a:off x="3443288" y="3171825"/>
            <a:ext cx="498475" cy="10398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=0.2</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a:t>
            </a:r>
            <a:r>
              <a:rPr lang="en-US" altLang="en-US" sz="2000" dirty="0">
                <a:solidFill>
                  <a:srgbClr val="000000"/>
                </a:solidFill>
                <a:latin typeface="Times New Roman" pitchFamily="18" charset="0"/>
              </a:rPr>
              <a:t>1.0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0.2(1–0.2)(1</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0.2)=0.128</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3836988" y="3055938"/>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3686175" y="2691368"/>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8" name="Rectangle 47">
            <a:extLst>
              <a:ext uri="{FF2B5EF4-FFF2-40B4-BE49-F238E27FC236}">
                <a16:creationId xmlns:a16="http://schemas.microsoft.com/office/drawing/2014/main" id="{5BC72D73-477E-4A7F-AB80-37CD2962D159}"/>
              </a:ext>
            </a:extLst>
          </p:cNvPr>
          <p:cNvSpPr/>
          <p:nvPr/>
        </p:nvSpPr>
        <p:spPr>
          <a:xfrm>
            <a:off x="3008874" y="3938217"/>
            <a:ext cx="343364"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3267360" y="3400033"/>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Tree>
    <p:extLst>
      <p:ext uri="{BB962C8B-B14F-4D97-AF65-F5344CB8AC3E}">
        <p14:creationId xmlns:p14="http://schemas.microsoft.com/office/powerpoint/2010/main" val="2306603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29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296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296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2968">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1" grpId="0" animBg="1"/>
      <p:bldP spid="2529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13</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a:off x="3934428" y="3171826"/>
            <a:ext cx="322262" cy="9286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62400"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=0.2</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a:t>
            </a:r>
            <a:r>
              <a:rPr lang="en-US" altLang="en-US" sz="2000" dirty="0">
                <a:solidFill>
                  <a:srgbClr val="000000"/>
                </a:solidFill>
                <a:latin typeface="Times New Roman" pitchFamily="18" charset="0"/>
              </a:rPr>
              <a:t>1.0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0.2(1–0.2)(1</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0.2)=0.128</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3836988" y="3055938"/>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3686175" y="2691368"/>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8" name="Rectangle 47">
            <a:extLst>
              <a:ext uri="{FF2B5EF4-FFF2-40B4-BE49-F238E27FC236}">
                <a16:creationId xmlns:a16="http://schemas.microsoft.com/office/drawing/2014/main" id="{5BC72D73-477E-4A7F-AB80-37CD2962D159}"/>
              </a:ext>
            </a:extLst>
          </p:cNvPr>
          <p:cNvSpPr/>
          <p:nvPr/>
        </p:nvSpPr>
        <p:spPr>
          <a:xfrm>
            <a:off x="3879523" y="3959616"/>
            <a:ext cx="343364"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3740484" y="3420389"/>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Tree>
    <p:extLst>
      <p:ext uri="{BB962C8B-B14F-4D97-AF65-F5344CB8AC3E}">
        <p14:creationId xmlns:p14="http://schemas.microsoft.com/office/powerpoint/2010/main" val="192399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14</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a:off x="3934428" y="3171826"/>
            <a:ext cx="1173684" cy="95567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62400"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91379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=0.2</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a:t>
            </a:r>
            <a:r>
              <a:rPr lang="en-US" altLang="en-US" sz="2000" dirty="0">
                <a:solidFill>
                  <a:srgbClr val="000000"/>
                </a:solidFill>
                <a:latin typeface="Times New Roman" pitchFamily="18" charset="0"/>
              </a:rPr>
              <a:t>1.0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0.2(1–0.2)(1</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0.2)=0.128</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3836988" y="3055938"/>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3686175" y="2691368"/>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8" name="Rectangle 47">
            <a:extLst>
              <a:ext uri="{FF2B5EF4-FFF2-40B4-BE49-F238E27FC236}">
                <a16:creationId xmlns:a16="http://schemas.microsoft.com/office/drawing/2014/main" id="{5BC72D73-477E-4A7F-AB80-37CD2962D159}"/>
              </a:ext>
            </a:extLst>
          </p:cNvPr>
          <p:cNvSpPr/>
          <p:nvPr/>
        </p:nvSpPr>
        <p:spPr>
          <a:xfrm>
            <a:off x="4751265" y="3949185"/>
            <a:ext cx="343364"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4098298" y="3050660"/>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Tree>
    <p:extLst>
      <p:ext uri="{BB962C8B-B14F-4D97-AF65-F5344CB8AC3E}">
        <p14:creationId xmlns:p14="http://schemas.microsoft.com/office/powerpoint/2010/main" val="386208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15</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flipH="1">
            <a:off x="3494308" y="3207544"/>
            <a:ext cx="1236331" cy="94322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62400"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880179" y="3131591"/>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25825" y="3176587"/>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=0.4</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 </a:t>
            </a:r>
            <a:r>
              <a:rPr lang="en-US" altLang="en-US" sz="2000" dirty="0">
                <a:solidFill>
                  <a:srgbClr val="000000"/>
                </a:solidFill>
                <a:latin typeface="Times New Roman" pitchFamily="18" charset="0"/>
              </a:rPr>
              <a:t>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0.4(1–0.4)(0</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 = -0.192</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4685316" y="3044826"/>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4579583" y="2701907"/>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4170864" y="3018394"/>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
        <p:nvSpPr>
          <p:cNvPr id="3" name="Rectangle 2">
            <a:extLst>
              <a:ext uri="{FF2B5EF4-FFF2-40B4-BE49-F238E27FC236}">
                <a16:creationId xmlns:a16="http://schemas.microsoft.com/office/drawing/2014/main" id="{E17E7212-4BFF-7BAA-2BD1-F5751AC61742}"/>
              </a:ext>
            </a:extLst>
          </p:cNvPr>
          <p:cNvSpPr/>
          <p:nvPr/>
        </p:nvSpPr>
        <p:spPr>
          <a:xfrm>
            <a:off x="3101620" y="3789097"/>
            <a:ext cx="343364"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Tree>
    <p:extLst>
      <p:ext uri="{BB962C8B-B14F-4D97-AF65-F5344CB8AC3E}">
        <p14:creationId xmlns:p14="http://schemas.microsoft.com/office/powerpoint/2010/main" val="245448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9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9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296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9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1" grpId="0" animBg="1"/>
      <p:bldP spid="2529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16</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flipH="1">
            <a:off x="4277053" y="3207544"/>
            <a:ext cx="453585" cy="98187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62400"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880179" y="3131591"/>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71863" y="3190876"/>
            <a:ext cx="1257300" cy="989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52"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=0.4</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 </a:t>
            </a:r>
            <a:r>
              <a:rPr lang="en-US" altLang="en-US" sz="2000" dirty="0">
                <a:solidFill>
                  <a:srgbClr val="000000"/>
                </a:solidFill>
                <a:latin typeface="Times New Roman" pitchFamily="18" charset="0"/>
              </a:rPr>
              <a:t>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0.4(1–0.4)(0</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 = -0.192</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4685316" y="3044826"/>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4579583" y="2701907"/>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4349835" y="3701707"/>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
        <p:nvSpPr>
          <p:cNvPr id="3" name="Rectangle 2">
            <a:extLst>
              <a:ext uri="{FF2B5EF4-FFF2-40B4-BE49-F238E27FC236}">
                <a16:creationId xmlns:a16="http://schemas.microsoft.com/office/drawing/2014/main" id="{E17E7212-4BFF-7BAA-2BD1-F5751AC61742}"/>
              </a:ext>
            </a:extLst>
          </p:cNvPr>
          <p:cNvSpPr/>
          <p:nvPr/>
        </p:nvSpPr>
        <p:spPr>
          <a:xfrm>
            <a:off x="3889376" y="3915847"/>
            <a:ext cx="343364"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Tree>
    <p:extLst>
      <p:ext uri="{BB962C8B-B14F-4D97-AF65-F5344CB8AC3E}">
        <p14:creationId xmlns:p14="http://schemas.microsoft.com/office/powerpoint/2010/main" val="193746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DB6EBA9A-E973-484E-8429-9B8C8730EB71}" type="slidenum">
              <a:rPr lang="en-US" altLang="en-US" sz="1200" smtClean="0">
                <a:solidFill>
                  <a:srgbClr val="898989"/>
                </a:solidFill>
              </a:rPr>
              <a:pPr algn="ctr">
                <a:spcBef>
                  <a:spcPct val="0"/>
                </a:spcBef>
                <a:buFontTx/>
                <a:buNone/>
              </a:pPr>
              <a:t>17</a:t>
            </a:fld>
            <a:endParaRPr lang="en-US" altLang="en-US" sz="1200">
              <a:solidFill>
                <a:srgbClr val="898989"/>
              </a:solidFill>
              <a:latin typeface="Times New Roman" pitchFamily="18" charset="0"/>
            </a:endParaRPr>
          </a:p>
        </p:txBody>
      </p:sp>
      <p:sp>
        <p:nvSpPr>
          <p:cNvPr id="26627"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2971" name="Line 43"/>
          <p:cNvSpPr>
            <a:spLocks noChangeShapeType="1"/>
          </p:cNvSpPr>
          <p:nvPr/>
        </p:nvSpPr>
        <p:spPr bwMode="auto">
          <a:xfrm>
            <a:off x="4730637" y="3207544"/>
            <a:ext cx="396987" cy="90249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29" name="Rectangle 2"/>
          <p:cNvSpPr>
            <a:spLocks noGrp="1" noChangeArrowheads="1"/>
          </p:cNvSpPr>
          <p:nvPr>
            <p:ph type="title"/>
          </p:nvPr>
        </p:nvSpPr>
        <p:spPr/>
        <p:txBody>
          <a:bodyPr/>
          <a:lstStyle/>
          <a:p>
            <a:pPr eaLnBrk="1" hangingPunct="1"/>
            <a:r>
              <a:rPr lang="en-US" altLang="en-US" dirty="0"/>
              <a:t>Error Backpropagation Example</a:t>
            </a:r>
          </a:p>
        </p:txBody>
      </p:sp>
      <p:sp>
        <p:nvSpPr>
          <p:cNvPr id="26630" name="Rectangle 3"/>
          <p:cNvSpPr>
            <a:spLocks noGrp="1" noChangeArrowheads="1"/>
          </p:cNvSpPr>
          <p:nvPr>
            <p:ph type="body" idx="1"/>
          </p:nvPr>
        </p:nvSpPr>
        <p:spPr>
          <a:xfrm>
            <a:off x="685800" y="1371600"/>
            <a:ext cx="7772400" cy="1116013"/>
          </a:xfrm>
        </p:spPr>
        <p:txBody>
          <a:bodyPr/>
          <a:lstStyle/>
          <a:p>
            <a:pPr eaLnBrk="1" hangingPunct="1"/>
            <a:r>
              <a:rPr lang="en-US" altLang="en-US" sz="2800"/>
              <a:t>First calculate error of output units and use this to change the top layer of weights.</a:t>
            </a:r>
          </a:p>
        </p:txBody>
      </p:sp>
      <p:sp>
        <p:nvSpPr>
          <p:cNvPr id="26631"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6632"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hidden</a:t>
            </a:r>
          </a:p>
        </p:txBody>
      </p:sp>
      <p:sp>
        <p:nvSpPr>
          <p:cNvPr id="26633"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663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5"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6"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7"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8"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3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1"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2"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3"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8"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49" name="Line 24"/>
          <p:cNvSpPr>
            <a:spLocks noChangeShapeType="1"/>
          </p:cNvSpPr>
          <p:nvPr/>
        </p:nvSpPr>
        <p:spPr bwMode="auto">
          <a:xfrm>
            <a:off x="3962400"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0" name="Line 25"/>
          <p:cNvSpPr>
            <a:spLocks noChangeShapeType="1"/>
          </p:cNvSpPr>
          <p:nvPr/>
        </p:nvSpPr>
        <p:spPr bwMode="auto">
          <a:xfrm>
            <a:off x="3880179" y="3131591"/>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1" name="Line 26"/>
          <p:cNvSpPr>
            <a:spLocks noChangeShapeType="1"/>
          </p:cNvSpPr>
          <p:nvPr/>
        </p:nvSpPr>
        <p:spPr bwMode="auto">
          <a:xfrm flipH="1">
            <a:off x="3471863" y="3190876"/>
            <a:ext cx="1257300" cy="989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52" name="Line 27"/>
          <p:cNvSpPr>
            <a:spLocks noChangeShapeType="1"/>
          </p:cNvSpPr>
          <p:nvPr/>
        </p:nvSpPr>
        <p:spPr bwMode="auto">
          <a:xfrm flipH="1">
            <a:off x="4341926" y="3190874"/>
            <a:ext cx="387236" cy="9598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6653"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654"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5"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6"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7"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8"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59"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0"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1"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2968" name="Text Box 40"/>
          <p:cNvSpPr txBox="1">
            <a:spLocks noChangeArrowheads="1"/>
          </p:cNvSpPr>
          <p:nvPr/>
        </p:nvSpPr>
        <p:spPr bwMode="auto">
          <a:xfrm>
            <a:off x="560876" y="2204678"/>
            <a:ext cx="3333262"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dirty="0">
                <a:solidFill>
                  <a:srgbClr val="000000"/>
                </a:solidFill>
                <a:latin typeface="Times New Roman" pitchFamily="18" charset="0"/>
              </a:rPr>
              <a:t>Suppose current output: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=0.4</a:t>
            </a:r>
          </a:p>
          <a:p>
            <a:pPr eaLnBrk="1" hangingPunct="1">
              <a:spcBef>
                <a:spcPct val="0"/>
              </a:spcBef>
              <a:buFontTx/>
              <a:buNone/>
            </a:pPr>
            <a:r>
              <a:rPr lang="en-US" altLang="en-US" sz="2000" dirty="0">
                <a:solidFill>
                  <a:srgbClr val="000000"/>
                </a:solidFill>
                <a:latin typeface="Times New Roman" pitchFamily="18" charset="0"/>
              </a:rPr>
              <a:t>Suppose </a:t>
            </a:r>
            <a:r>
              <a:rPr lang="en-US" altLang="en-US" sz="2000" dirty="0" err="1">
                <a:solidFill>
                  <a:srgbClr val="000000"/>
                </a:solidFill>
                <a:latin typeface="Times New Roman" pitchFamily="18" charset="0"/>
              </a:rPr>
              <a:t>crorect</a:t>
            </a:r>
            <a:r>
              <a:rPr lang="en-US" altLang="en-US" sz="2000" dirty="0">
                <a:solidFill>
                  <a:srgbClr val="000000"/>
                </a:solidFill>
                <a:latin typeface="Times New Roman" pitchFamily="18" charset="0"/>
              </a:rPr>
              <a:t> output: </a:t>
            </a:r>
            <a:r>
              <a:rPr lang="en-US" altLang="en-US" sz="2000" i="1" dirty="0" err="1">
                <a:solidFill>
                  <a:srgbClr val="000000"/>
                </a:solidFill>
                <a:latin typeface="Times New Roman" pitchFamily="18" charset="0"/>
              </a:rPr>
              <a:t>t</a:t>
            </a:r>
            <a:r>
              <a:rPr lang="en-US" altLang="en-US" sz="2000" i="1" baseline="-25000" dirty="0" err="1">
                <a:solidFill>
                  <a:srgbClr val="000000"/>
                </a:solidFill>
                <a:latin typeface="Times New Roman" pitchFamily="18" charset="0"/>
              </a:rPr>
              <a:t>j</a:t>
            </a:r>
            <a:r>
              <a:rPr lang="en-US" altLang="en-US" sz="2000" i="1" dirty="0">
                <a:solidFill>
                  <a:srgbClr val="000000"/>
                </a:solidFill>
                <a:latin typeface="Times New Roman" pitchFamily="18" charset="0"/>
              </a:rPr>
              <a:t>= </a:t>
            </a:r>
            <a:r>
              <a:rPr lang="en-US" altLang="en-US" sz="2000" dirty="0">
                <a:solidFill>
                  <a:srgbClr val="000000"/>
                </a:solidFill>
                <a:latin typeface="Times New Roman" pitchFamily="18" charset="0"/>
              </a:rPr>
              <a:t>0</a:t>
            </a:r>
          </a:p>
          <a:p>
            <a:pPr eaLnBrk="1" hangingPunct="1">
              <a:spcBef>
                <a:spcPct val="0"/>
              </a:spcBef>
              <a:buFontTx/>
              <a:buNone/>
            </a:pPr>
            <a:r>
              <a:rPr lang="en-US" altLang="en-US" sz="2000" dirty="0">
                <a:solidFill>
                  <a:srgbClr val="000000"/>
                </a:solidFill>
                <a:latin typeface="Times New Roman" pitchFamily="18" charset="0"/>
              </a:rPr>
              <a:t>Error </a:t>
            </a:r>
            <a:r>
              <a:rPr lang="el-GR" altLang="en-US" sz="2000" dirty="0">
                <a:solidFill>
                  <a:srgbClr val="000000"/>
                </a:solidFill>
                <a:latin typeface="Times New Roman" pitchFamily="18" charset="0"/>
                <a:cs typeface="Times New Roman" pitchFamily="18" charset="0"/>
              </a:rPr>
              <a:t>δ</a:t>
            </a:r>
            <a:r>
              <a:rPr lang="en-US" altLang="en-US" sz="2000" i="1" baseline="-25000" dirty="0">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 = </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(1–</a:t>
            </a:r>
            <a:r>
              <a:rPr lang="en-US" altLang="en-US" sz="2000" i="1" dirty="0" err="1">
                <a:solidFill>
                  <a:srgbClr val="000000"/>
                </a:solidFill>
                <a:latin typeface="Times New Roman" pitchFamily="18" charset="0"/>
                <a:cs typeface="Times New Roman" pitchFamily="18" charset="0"/>
              </a:rPr>
              <a:t>o</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cs typeface="Times New Roman" pitchFamily="18" charset="0"/>
              </a:rPr>
              <a:t>)(</a:t>
            </a:r>
            <a:r>
              <a:rPr lang="en-US" altLang="en-US" sz="2000" i="1" dirty="0" err="1">
                <a:solidFill>
                  <a:srgbClr val="000000"/>
                </a:solidFill>
                <a:latin typeface="Times New Roman" pitchFamily="18" charset="0"/>
                <a:cs typeface="Times New Roman" pitchFamily="18" charset="0"/>
              </a:rPr>
              <a:t>t</a:t>
            </a:r>
            <a:r>
              <a:rPr lang="en-US" altLang="en-US" sz="2000" i="1" baseline="-25000" dirty="0" err="1">
                <a:solidFill>
                  <a:srgbClr val="000000"/>
                </a:solidFill>
                <a:latin typeface="Times New Roman" pitchFamily="18" charset="0"/>
                <a:cs typeface="Times New Roman" pitchFamily="18" charset="0"/>
              </a:rPr>
              <a:t>j</a:t>
            </a:r>
            <a:r>
              <a:rPr lang="en-US" altLang="en-US" sz="2000" dirty="0">
                <a:solidFill>
                  <a:srgbClr val="000000"/>
                </a:solidFill>
                <a:latin typeface="Times New Roman" pitchFamily="18" charset="0"/>
              </a:rPr>
              <a:t>–</a:t>
            </a:r>
            <a:r>
              <a:rPr lang="en-US" altLang="en-US" sz="2000" i="1" dirty="0" err="1">
                <a:solidFill>
                  <a:srgbClr val="000000"/>
                </a:solidFill>
                <a:latin typeface="Times New Roman" pitchFamily="18" charset="0"/>
              </a:rPr>
              <a:t>o</a:t>
            </a:r>
            <a:r>
              <a:rPr lang="en-US" altLang="en-US" sz="2000" i="1" baseline="-25000" dirty="0" err="1">
                <a:solidFill>
                  <a:srgbClr val="000000"/>
                </a:solidFill>
                <a:latin typeface="Times New Roman" pitchFamily="18" charset="0"/>
              </a:rPr>
              <a:t>j</a:t>
            </a:r>
            <a:r>
              <a:rPr lang="en-US" altLang="en-US" sz="2000" dirty="0">
                <a:solidFill>
                  <a:srgbClr val="000000"/>
                </a:solidFill>
                <a:latin typeface="Times New Roman" pitchFamily="18" charset="0"/>
              </a:rPr>
              <a:t>)</a:t>
            </a:r>
            <a:endParaRPr lang="en-US" altLang="en-US" sz="20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000" dirty="0">
                <a:solidFill>
                  <a:srgbClr val="000000"/>
                </a:solidFill>
                <a:latin typeface="Times New Roman" pitchFamily="18" charset="0"/>
                <a:cs typeface="Times New Roman" pitchFamily="18" charset="0"/>
              </a:rPr>
              <a:t> = 0.4(1–0.4)(0</a:t>
            </a:r>
            <a:r>
              <a:rPr lang="en-US" altLang="en-US" sz="2000" dirty="0">
                <a:solidFill>
                  <a:srgbClr val="000000"/>
                </a:solidFill>
                <a:latin typeface="Times New Roman" pitchFamily="18" charset="0"/>
              </a:rPr>
              <a:t>–</a:t>
            </a:r>
            <a:r>
              <a:rPr lang="en-US" altLang="en-US" sz="2000" dirty="0">
                <a:solidFill>
                  <a:srgbClr val="000000"/>
                </a:solidFill>
                <a:latin typeface="Times New Roman" pitchFamily="18" charset="0"/>
                <a:cs typeface="Times New Roman" pitchFamily="18" charset="0"/>
              </a:rPr>
              <a:t>0.2) = -0.192</a:t>
            </a:r>
            <a:endParaRPr lang="el-GR" altLang="en-US" sz="2000" dirty="0">
              <a:solidFill>
                <a:srgbClr val="000000"/>
              </a:solidFill>
              <a:latin typeface="Times New Roman" pitchFamily="18" charset="0"/>
              <a:cs typeface="Times New Roman" pitchFamily="18" charset="0"/>
            </a:endParaRPr>
          </a:p>
        </p:txBody>
      </p:sp>
      <p:sp>
        <p:nvSpPr>
          <p:cNvPr id="252969" name="Oval 41"/>
          <p:cNvSpPr>
            <a:spLocks noChangeArrowheads="1"/>
          </p:cNvSpPr>
          <p:nvPr/>
        </p:nvSpPr>
        <p:spPr bwMode="auto">
          <a:xfrm>
            <a:off x="4685316" y="3044826"/>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5"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6667"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47"/>
          <p:cNvGrpSpPr>
            <a:grpSpLocks/>
          </p:cNvGrpSpPr>
          <p:nvPr/>
        </p:nvGrpSpPr>
        <p:grpSpPr bwMode="auto">
          <a:xfrm>
            <a:off x="701675" y="3697288"/>
            <a:ext cx="2357438" cy="857250"/>
            <a:chOff x="442" y="2329"/>
            <a:chExt cx="1485" cy="540"/>
          </a:xfrm>
        </p:grpSpPr>
        <p:sp>
          <p:nvSpPr>
            <p:cNvPr id="26669" name="Text Box 42"/>
            <p:cNvSpPr txBox="1">
              <a:spLocks noChangeArrowheads="1"/>
            </p:cNvSpPr>
            <p:nvPr/>
          </p:nvSpPr>
          <p:spPr bwMode="auto">
            <a:xfrm>
              <a:off x="442" y="2329"/>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6670" name="Object 2"/>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66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 name="Rectangle 46">
            <a:extLst>
              <a:ext uri="{FF2B5EF4-FFF2-40B4-BE49-F238E27FC236}">
                <a16:creationId xmlns:a16="http://schemas.microsoft.com/office/drawing/2014/main" id="{8DF83FF8-2C6A-4CB9-ADB0-97D1BBDDDC0B}"/>
              </a:ext>
            </a:extLst>
          </p:cNvPr>
          <p:cNvSpPr/>
          <p:nvPr/>
        </p:nvSpPr>
        <p:spPr>
          <a:xfrm>
            <a:off x="4579583" y="2701907"/>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9" name="Rectangle 48">
            <a:extLst>
              <a:ext uri="{FF2B5EF4-FFF2-40B4-BE49-F238E27FC236}">
                <a16:creationId xmlns:a16="http://schemas.microsoft.com/office/drawing/2014/main" id="{39D70458-A6BA-4D06-90BA-4413B40DEFB3}"/>
              </a:ext>
            </a:extLst>
          </p:cNvPr>
          <p:cNvSpPr/>
          <p:nvPr/>
        </p:nvSpPr>
        <p:spPr>
          <a:xfrm>
            <a:off x="4936884" y="3470037"/>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
        <p:nvSpPr>
          <p:cNvPr id="3" name="Rectangle 2">
            <a:extLst>
              <a:ext uri="{FF2B5EF4-FFF2-40B4-BE49-F238E27FC236}">
                <a16:creationId xmlns:a16="http://schemas.microsoft.com/office/drawing/2014/main" id="{E17E7212-4BFF-7BAA-2BD1-F5751AC61742}"/>
              </a:ext>
            </a:extLst>
          </p:cNvPr>
          <p:cNvSpPr/>
          <p:nvPr/>
        </p:nvSpPr>
        <p:spPr>
          <a:xfrm>
            <a:off x="4792646" y="3935968"/>
            <a:ext cx="343364"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Tree>
    <p:extLst>
      <p:ext uri="{BB962C8B-B14F-4D97-AF65-F5344CB8AC3E}">
        <p14:creationId xmlns:p14="http://schemas.microsoft.com/office/powerpoint/2010/main" val="395957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6FCE9684-B46D-4228-B5A9-BF76608C46CB}" type="slidenum">
              <a:rPr lang="en-US" altLang="en-US" sz="1200" smtClean="0">
                <a:solidFill>
                  <a:srgbClr val="898989"/>
                </a:solidFill>
              </a:rPr>
              <a:pPr algn="ctr">
                <a:spcBef>
                  <a:spcPct val="0"/>
                </a:spcBef>
                <a:buFontTx/>
                <a:buNone/>
              </a:pPr>
              <a:t>18</a:t>
            </a:fld>
            <a:endParaRPr lang="en-US" altLang="en-US" sz="1200">
              <a:solidFill>
                <a:srgbClr val="898989"/>
              </a:solidFill>
              <a:latin typeface="Times New Roman" pitchFamily="18" charset="0"/>
            </a:endParaRPr>
          </a:p>
        </p:txBody>
      </p:sp>
      <p:sp>
        <p:nvSpPr>
          <p:cNvPr id="27651"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52" name="Rectangle 4"/>
          <p:cNvSpPr>
            <a:spLocks noGrp="1" noChangeArrowheads="1"/>
          </p:cNvSpPr>
          <p:nvPr>
            <p:ph type="title"/>
          </p:nvPr>
        </p:nvSpPr>
        <p:spPr/>
        <p:txBody>
          <a:bodyPr/>
          <a:lstStyle/>
          <a:p>
            <a:pPr eaLnBrk="1" hangingPunct="1"/>
            <a:r>
              <a:rPr lang="en-US" altLang="en-US"/>
              <a:t>Error Backpropagation</a:t>
            </a:r>
          </a:p>
        </p:txBody>
      </p:sp>
      <p:sp>
        <p:nvSpPr>
          <p:cNvPr id="27653" name="Rectangle 5"/>
          <p:cNvSpPr>
            <a:spLocks noGrp="1" noChangeArrowheads="1"/>
          </p:cNvSpPr>
          <p:nvPr>
            <p:ph type="body" idx="1"/>
          </p:nvPr>
        </p:nvSpPr>
        <p:spPr>
          <a:xfrm>
            <a:off x="685800" y="1371600"/>
            <a:ext cx="7772400" cy="1116013"/>
          </a:xfrm>
        </p:spPr>
        <p:txBody>
          <a:bodyPr/>
          <a:lstStyle/>
          <a:p>
            <a:pPr eaLnBrk="1" hangingPunct="1"/>
            <a:r>
              <a:rPr lang="en-US" altLang="en-US" sz="2800"/>
              <a:t>Next calculate error for hidden units based on errors on the output units it feeds into.</a:t>
            </a:r>
          </a:p>
        </p:txBody>
      </p:sp>
      <p:sp>
        <p:nvSpPr>
          <p:cNvPr id="27654" name="Text Box 6"/>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7655" name="Text Box 7"/>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7656" name="Text Box 8"/>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7657" name="Line 9"/>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58" name="Line 10"/>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59" name="Line 11"/>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0" name="Line 12"/>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1" name="Line 13"/>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2" name="Line 14"/>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3" name="Line 15"/>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4" name="Line 16"/>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5" name="Line 17"/>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6" name="Line 18"/>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7" name="Line 19"/>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8" name="Line 20"/>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69" name="Line 21"/>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0" name="Line 22"/>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1" name="Line 23"/>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2" name="Line 24"/>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3" name="Line 25"/>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4"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5"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6" name="Line 28"/>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77"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78"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79"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0"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1"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2"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3990" name="Oval 38"/>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4" name="Oval 40"/>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5" name="Oval 42"/>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86" name="Text Box 46"/>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aphicFrame>
        <p:nvGraphicFramePr>
          <p:cNvPr id="253999" name="Object 2"/>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2" imgW="1409088" imgH="342751" progId="Equation.3">
                  <p:embed/>
                </p:oleObj>
              </mc:Choice>
              <mc:Fallback>
                <p:oleObj name="Equation" r:id="rId2" imgW="1409088" imgH="342751" progId="Equation.3">
                  <p:embed/>
                  <p:pic>
                    <p:nvPicPr>
                      <p:cNvPr id="25399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000" name="Line 48"/>
          <p:cNvSpPr>
            <a:spLocks noChangeShapeType="1"/>
          </p:cNvSpPr>
          <p:nvPr/>
        </p:nvSpPr>
        <p:spPr bwMode="auto">
          <a:xfrm flipH="1">
            <a:off x="3419475" y="3186113"/>
            <a:ext cx="498475" cy="10398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4001" name="Line 49"/>
          <p:cNvSpPr>
            <a:spLocks noChangeShapeType="1"/>
          </p:cNvSpPr>
          <p:nvPr/>
        </p:nvSpPr>
        <p:spPr bwMode="auto">
          <a:xfrm flipH="1">
            <a:off x="3481388" y="3173413"/>
            <a:ext cx="1303337" cy="10144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690" name="Oval 36"/>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7691" name="Oval 35"/>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4002" name="Oval 50"/>
          <p:cNvSpPr>
            <a:spLocks noChangeArrowheads="1"/>
          </p:cNvSpPr>
          <p:nvPr/>
        </p:nvSpPr>
        <p:spPr bwMode="auto">
          <a:xfrm>
            <a:off x="3829050" y="3060700"/>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4003" name="Oval 51"/>
          <p:cNvSpPr>
            <a:spLocks noChangeArrowheads="1"/>
          </p:cNvSpPr>
          <p:nvPr/>
        </p:nvSpPr>
        <p:spPr bwMode="auto">
          <a:xfrm>
            <a:off x="4662488" y="3054350"/>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Rectangle 45">
            <a:extLst>
              <a:ext uri="{FF2B5EF4-FFF2-40B4-BE49-F238E27FC236}">
                <a16:creationId xmlns:a16="http://schemas.microsoft.com/office/drawing/2014/main" id="{64B81435-69BD-4E74-9C81-BDC813F7F980}"/>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47" name="Rectangle 46">
            <a:extLst>
              <a:ext uri="{FF2B5EF4-FFF2-40B4-BE49-F238E27FC236}">
                <a16:creationId xmlns:a16="http://schemas.microsoft.com/office/drawing/2014/main" id="{8AF5E4CD-BBBC-4438-B621-4BC35ECC0722}"/>
              </a:ext>
            </a:extLst>
          </p:cNvPr>
          <p:cNvSpPr/>
          <p:nvPr/>
        </p:nvSpPr>
        <p:spPr>
          <a:xfrm>
            <a:off x="2643188" y="5042456"/>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48" name="Rectangle 47">
            <a:extLst>
              <a:ext uri="{FF2B5EF4-FFF2-40B4-BE49-F238E27FC236}">
                <a16:creationId xmlns:a16="http://schemas.microsoft.com/office/drawing/2014/main" id="{D67F8963-66D9-4D69-9A89-B4202FD6120D}"/>
              </a:ext>
            </a:extLst>
          </p:cNvPr>
          <p:cNvSpPr/>
          <p:nvPr/>
        </p:nvSpPr>
        <p:spPr>
          <a:xfrm>
            <a:off x="2870102" y="4445555"/>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sp>
        <p:nvSpPr>
          <p:cNvPr id="49" name="Rectangle 48">
            <a:extLst>
              <a:ext uri="{FF2B5EF4-FFF2-40B4-BE49-F238E27FC236}">
                <a16:creationId xmlns:a16="http://schemas.microsoft.com/office/drawing/2014/main" id="{A93AA711-EE5F-418D-B057-66F77AF48AD6}"/>
              </a:ext>
            </a:extLst>
          </p:cNvPr>
          <p:cNvSpPr/>
          <p:nvPr/>
        </p:nvSpPr>
        <p:spPr>
          <a:xfrm>
            <a:off x="3251998" y="3499683"/>
            <a:ext cx="458780"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w</a:t>
            </a:r>
            <a:r>
              <a:rPr lang="en-US" altLang="en-US" i="1" baseline="-25000" dirty="0">
                <a:solidFill>
                  <a:srgbClr val="000000"/>
                </a:solidFill>
                <a:latin typeface="Times New Roman" pitchFamily="18" charset="0"/>
                <a:cs typeface="Times New Roman" pitchFamily="18" charset="0"/>
              </a:rPr>
              <a:t>1j</a:t>
            </a:r>
            <a:endParaRPr lang="en-US" dirty="0"/>
          </a:p>
        </p:txBody>
      </p:sp>
      <p:sp>
        <p:nvSpPr>
          <p:cNvPr id="50" name="Rectangle 49">
            <a:extLst>
              <a:ext uri="{FF2B5EF4-FFF2-40B4-BE49-F238E27FC236}">
                <a16:creationId xmlns:a16="http://schemas.microsoft.com/office/drawing/2014/main" id="{ADD6728F-1362-42D8-A9E9-27A12033BFDF}"/>
              </a:ext>
            </a:extLst>
          </p:cNvPr>
          <p:cNvSpPr/>
          <p:nvPr/>
        </p:nvSpPr>
        <p:spPr>
          <a:xfrm>
            <a:off x="3774289" y="3732098"/>
            <a:ext cx="458780" cy="369332"/>
          </a:xfrm>
          <a:prstGeom prst="rect">
            <a:avLst/>
          </a:prstGeom>
        </p:spPr>
        <p:txBody>
          <a:bodyPr wrap="none">
            <a:spAutoFit/>
          </a:bodyPr>
          <a:lstStyle/>
          <a:p>
            <a:r>
              <a:rPr lang="en-US" altLang="en-US" i="1" dirty="0">
                <a:solidFill>
                  <a:srgbClr val="000000"/>
                </a:solidFill>
                <a:latin typeface="Times New Roman" pitchFamily="18" charset="0"/>
                <a:cs typeface="Times New Roman" pitchFamily="18" charset="0"/>
              </a:rPr>
              <a:t>w</a:t>
            </a:r>
            <a:r>
              <a:rPr lang="en-US" altLang="en-US" i="1" baseline="-25000" dirty="0">
                <a:solidFill>
                  <a:srgbClr val="000000"/>
                </a:solidFill>
                <a:latin typeface="Times New Roman" pitchFamily="18" charset="0"/>
                <a:cs typeface="Times New Roman" pitchFamily="18" charset="0"/>
              </a:rPr>
              <a:t>2j</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39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0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0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0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90" grpId="0" animBg="1"/>
      <p:bldP spid="254000" grpId="0" animBg="1"/>
      <p:bldP spid="254001" grpId="0" animBg="1"/>
      <p:bldP spid="254002" grpId="0" animBg="1"/>
      <p:bldP spid="254003" grpId="0" animBg="1"/>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19</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5021" name="Line 45"/>
          <p:cNvSpPr>
            <a:spLocks noChangeShapeType="1"/>
          </p:cNvSpPr>
          <p:nvPr/>
        </p:nvSpPr>
        <p:spPr bwMode="auto">
          <a:xfrm flipH="1">
            <a:off x="3124200" y="4211638"/>
            <a:ext cx="284163" cy="10906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51" name="Rectangle 50">
            <a:extLst>
              <a:ext uri="{FF2B5EF4-FFF2-40B4-BE49-F238E27FC236}">
                <a16:creationId xmlns:a16="http://schemas.microsoft.com/office/drawing/2014/main" id="{D22C4CC1-E609-4929-BB65-25AEEE0C7242}"/>
              </a:ext>
            </a:extLst>
          </p:cNvPr>
          <p:cNvSpPr/>
          <p:nvPr/>
        </p:nvSpPr>
        <p:spPr>
          <a:xfrm>
            <a:off x="2643188" y="5042456"/>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2" name="Rectangle 51">
            <a:extLst>
              <a:ext uri="{FF2B5EF4-FFF2-40B4-BE49-F238E27FC236}">
                <a16:creationId xmlns:a16="http://schemas.microsoft.com/office/drawing/2014/main" id="{2A0E0666-5A5A-4B12-B921-333A7CE3DA29}"/>
              </a:ext>
            </a:extLst>
          </p:cNvPr>
          <p:cNvSpPr/>
          <p:nvPr/>
        </p:nvSpPr>
        <p:spPr>
          <a:xfrm>
            <a:off x="2870102" y="4445555"/>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5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9651E4E7-4E3A-4F42-9F18-580AC49AB956}" type="slidenum">
              <a:rPr lang="en-US" altLang="en-US" sz="1200" smtClean="0">
                <a:solidFill>
                  <a:srgbClr val="898989"/>
                </a:solidFill>
              </a:rPr>
              <a:pPr algn="ctr">
                <a:spcBef>
                  <a:spcPct val="0"/>
                </a:spcBef>
                <a:buFontTx/>
                <a:buNone/>
              </a:pPr>
              <a:t>2</a:t>
            </a:fld>
            <a:endParaRPr lang="en-US" altLang="en-US" sz="1200">
              <a:solidFill>
                <a:srgbClr val="898989"/>
              </a:solidFill>
              <a:latin typeface="Times New Roman" pitchFamily="18" charset="0"/>
            </a:endParaRPr>
          </a:p>
        </p:txBody>
      </p:sp>
      <p:sp>
        <p:nvSpPr>
          <p:cNvPr id="33795" name="Rectangle 2"/>
          <p:cNvSpPr>
            <a:spLocks noGrp="1" noChangeArrowheads="1"/>
          </p:cNvSpPr>
          <p:nvPr>
            <p:ph type="title"/>
          </p:nvPr>
        </p:nvSpPr>
        <p:spPr/>
        <p:txBody>
          <a:bodyPr/>
          <a:lstStyle/>
          <a:p>
            <a:pPr eaLnBrk="1" hangingPunct="1"/>
            <a:r>
              <a:rPr lang="en-US" altLang="en-US"/>
              <a:t>Hidden Unit Representations</a:t>
            </a:r>
          </a:p>
        </p:txBody>
      </p:sp>
      <p:sp>
        <p:nvSpPr>
          <p:cNvPr id="33796" name="Rectangle 3"/>
          <p:cNvSpPr>
            <a:spLocks noGrp="1" noChangeArrowheads="1"/>
          </p:cNvSpPr>
          <p:nvPr>
            <p:ph type="body" idx="1"/>
          </p:nvPr>
        </p:nvSpPr>
        <p:spPr/>
        <p:txBody>
          <a:bodyPr/>
          <a:lstStyle/>
          <a:p>
            <a:pPr eaLnBrk="1" hangingPunct="1"/>
            <a:r>
              <a:rPr lang="en-US" altLang="en-US" sz="2800" dirty="0"/>
              <a:t>Trained hidden units can be seen as automatically learned higher-level features that help in learning the target concept </a:t>
            </a:r>
          </a:p>
          <a:p>
            <a:pPr eaLnBrk="1" hangingPunct="1"/>
            <a:r>
              <a:rPr lang="en-US" altLang="en-US" sz="2800" dirty="0"/>
              <a:t>On many real domains, hidden units can be interpreted as representing meaningful features such as vowel detectors in speech recognition or edge detectors in image recognition, etc.</a:t>
            </a:r>
          </a:p>
          <a:p>
            <a:pPr eaLnBrk="1" hangingPunct="1"/>
            <a:r>
              <a:rPr lang="en-US" altLang="en-US" sz="2800" dirty="0"/>
              <a:t>However, the hidden layer can also become a distributed representation of the input in which each individual unit is not easily interpretable as a meaningful feature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20</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5022" name="Line 46"/>
          <p:cNvSpPr>
            <a:spLocks noChangeShapeType="1"/>
          </p:cNvSpPr>
          <p:nvPr/>
        </p:nvSpPr>
        <p:spPr bwMode="auto">
          <a:xfrm>
            <a:off x="3430587" y="4264025"/>
            <a:ext cx="379413" cy="1041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51" name="Rectangle 50">
            <a:extLst>
              <a:ext uri="{FF2B5EF4-FFF2-40B4-BE49-F238E27FC236}">
                <a16:creationId xmlns:a16="http://schemas.microsoft.com/office/drawing/2014/main" id="{D22C4CC1-E609-4929-BB65-25AEEE0C7242}"/>
              </a:ext>
            </a:extLst>
          </p:cNvPr>
          <p:cNvSpPr/>
          <p:nvPr/>
        </p:nvSpPr>
        <p:spPr>
          <a:xfrm>
            <a:off x="3433682" y="5201206"/>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2" name="Rectangle 51">
            <a:extLst>
              <a:ext uri="{FF2B5EF4-FFF2-40B4-BE49-F238E27FC236}">
                <a16:creationId xmlns:a16="http://schemas.microsoft.com/office/drawing/2014/main" id="{2A0E0666-5A5A-4B12-B921-333A7CE3DA29}"/>
              </a:ext>
            </a:extLst>
          </p:cNvPr>
          <p:cNvSpPr/>
          <p:nvPr/>
        </p:nvSpPr>
        <p:spPr>
          <a:xfrm>
            <a:off x="3248359" y="4528622"/>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7471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21</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5023" name="Line 47"/>
          <p:cNvSpPr>
            <a:spLocks noChangeShapeType="1"/>
          </p:cNvSpPr>
          <p:nvPr/>
        </p:nvSpPr>
        <p:spPr bwMode="auto">
          <a:xfrm>
            <a:off x="3479800" y="4313238"/>
            <a:ext cx="973138" cy="9604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51" name="Rectangle 50">
            <a:extLst>
              <a:ext uri="{FF2B5EF4-FFF2-40B4-BE49-F238E27FC236}">
                <a16:creationId xmlns:a16="http://schemas.microsoft.com/office/drawing/2014/main" id="{D22C4CC1-E609-4929-BB65-25AEEE0C7242}"/>
              </a:ext>
            </a:extLst>
          </p:cNvPr>
          <p:cNvSpPr/>
          <p:nvPr/>
        </p:nvSpPr>
        <p:spPr>
          <a:xfrm>
            <a:off x="4105275" y="5167493"/>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2" name="Rectangle 51">
            <a:extLst>
              <a:ext uri="{FF2B5EF4-FFF2-40B4-BE49-F238E27FC236}">
                <a16:creationId xmlns:a16="http://schemas.microsoft.com/office/drawing/2014/main" id="{2A0E0666-5A5A-4B12-B921-333A7CE3DA29}"/>
              </a:ext>
            </a:extLst>
          </p:cNvPr>
          <p:cNvSpPr/>
          <p:nvPr/>
        </p:nvSpPr>
        <p:spPr>
          <a:xfrm>
            <a:off x="3554580" y="4537353"/>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087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22</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5024" name="Line 48"/>
          <p:cNvSpPr>
            <a:spLocks noChangeShapeType="1"/>
          </p:cNvSpPr>
          <p:nvPr/>
        </p:nvSpPr>
        <p:spPr bwMode="auto">
          <a:xfrm>
            <a:off x="3468688" y="4298950"/>
            <a:ext cx="1682750" cy="10144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51" name="Rectangle 50">
            <a:extLst>
              <a:ext uri="{FF2B5EF4-FFF2-40B4-BE49-F238E27FC236}">
                <a16:creationId xmlns:a16="http://schemas.microsoft.com/office/drawing/2014/main" id="{D22C4CC1-E609-4929-BB65-25AEEE0C7242}"/>
              </a:ext>
            </a:extLst>
          </p:cNvPr>
          <p:cNvSpPr/>
          <p:nvPr/>
        </p:nvSpPr>
        <p:spPr>
          <a:xfrm>
            <a:off x="4768851" y="5249495"/>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2" name="Rectangle 51">
            <a:extLst>
              <a:ext uri="{FF2B5EF4-FFF2-40B4-BE49-F238E27FC236}">
                <a16:creationId xmlns:a16="http://schemas.microsoft.com/office/drawing/2014/main" id="{2A0E0666-5A5A-4B12-B921-333A7CE3DA29}"/>
              </a:ext>
            </a:extLst>
          </p:cNvPr>
          <p:cNvSpPr/>
          <p:nvPr/>
        </p:nvSpPr>
        <p:spPr>
          <a:xfrm>
            <a:off x="4027653" y="4683840"/>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2227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23</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55025" name="Line 49"/>
          <p:cNvSpPr>
            <a:spLocks noChangeShapeType="1"/>
          </p:cNvSpPr>
          <p:nvPr/>
        </p:nvSpPr>
        <p:spPr bwMode="auto">
          <a:xfrm>
            <a:off x="3468688" y="4311650"/>
            <a:ext cx="2373312" cy="9382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039501" y="3946419"/>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sp>
        <p:nvSpPr>
          <p:cNvPr id="51" name="Rectangle 50">
            <a:extLst>
              <a:ext uri="{FF2B5EF4-FFF2-40B4-BE49-F238E27FC236}">
                <a16:creationId xmlns:a16="http://schemas.microsoft.com/office/drawing/2014/main" id="{D22C4CC1-E609-4929-BB65-25AEEE0C7242}"/>
              </a:ext>
            </a:extLst>
          </p:cNvPr>
          <p:cNvSpPr/>
          <p:nvPr/>
        </p:nvSpPr>
        <p:spPr>
          <a:xfrm>
            <a:off x="5545137" y="5272127"/>
            <a:ext cx="393700" cy="369332"/>
          </a:xfrm>
          <a:prstGeom prst="rect">
            <a:avLst/>
          </a:prstGeom>
        </p:spPr>
        <p:txBody>
          <a:bodyPr wrap="square">
            <a:spAutoFit/>
          </a:bodyPr>
          <a:lstStyle/>
          <a:p>
            <a:r>
              <a:rPr lang="en-US" altLang="en-US" i="1" dirty="0">
                <a:solidFill>
                  <a:srgbClr val="000000"/>
                </a:solidFill>
                <a:latin typeface="Times New Roman" pitchFamily="18" charset="0"/>
                <a:cs typeface="Times New Roman" pitchFamily="18" charset="0"/>
              </a:rPr>
              <a:t>o</a:t>
            </a:r>
            <a:r>
              <a:rPr lang="en-US" altLang="en-US" i="1" baseline="-25000" dirty="0">
                <a:solidFill>
                  <a:srgbClr val="000000"/>
                </a:solidFill>
                <a:latin typeface="Times New Roman" pitchFamily="18" charset="0"/>
                <a:cs typeface="Times New Roman" pitchFamily="18" charset="0"/>
              </a:rPr>
              <a:t>i</a:t>
            </a:r>
            <a:endParaRPr lang="en-US" dirty="0"/>
          </a:p>
        </p:txBody>
      </p:sp>
      <p:sp>
        <p:nvSpPr>
          <p:cNvPr id="52" name="Rectangle 51">
            <a:extLst>
              <a:ext uri="{FF2B5EF4-FFF2-40B4-BE49-F238E27FC236}">
                <a16:creationId xmlns:a16="http://schemas.microsoft.com/office/drawing/2014/main" id="{2A0E0666-5A5A-4B12-B921-333A7CE3DA29}"/>
              </a:ext>
            </a:extLst>
          </p:cNvPr>
          <p:cNvSpPr/>
          <p:nvPr/>
        </p:nvSpPr>
        <p:spPr>
          <a:xfrm>
            <a:off x="4268496" y="4578554"/>
            <a:ext cx="425116"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w</a:t>
            </a:r>
            <a:r>
              <a:rPr lang="en-US" altLang="en-US" i="1" baseline="-25000" dirty="0" err="1">
                <a:solidFill>
                  <a:srgbClr val="000000"/>
                </a:solidFill>
                <a:latin typeface="Times New Roman" pitchFamily="18" charset="0"/>
                <a:cs typeface="Times New Roman" pitchFamily="18" charset="0"/>
              </a:rPr>
              <a:t>ji</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15911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24</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2" name="Oval 34"/>
          <p:cNvSpPr>
            <a:spLocks noChangeArrowheads="1"/>
          </p:cNvSpPr>
          <p:nvPr/>
        </p:nvSpPr>
        <p:spPr bwMode="auto">
          <a:xfrm>
            <a:off x="4188483" y="407521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3828818" y="3902631"/>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EFD4FDA7-2A30-295C-6839-8231CD842BC0}"/>
              </a:ext>
            </a:extLst>
          </p:cNvPr>
          <p:cNvSpPr txBox="1"/>
          <p:nvPr/>
        </p:nvSpPr>
        <p:spPr>
          <a:xfrm>
            <a:off x="1234197" y="5900737"/>
            <a:ext cx="6878806" cy="369332"/>
          </a:xfrm>
          <a:prstGeom prst="rect">
            <a:avLst/>
          </a:prstGeom>
          <a:noFill/>
        </p:spPr>
        <p:txBody>
          <a:bodyPr wrap="none" rtlCol="0">
            <a:spAutoFit/>
          </a:bodyPr>
          <a:lstStyle/>
          <a:p>
            <a:r>
              <a:rPr lang="en-US" dirty="0"/>
              <a:t>Similarly update other weights from input nodes to hidden nodes.</a:t>
            </a:r>
          </a:p>
        </p:txBody>
      </p:sp>
    </p:spTree>
    <p:extLst>
      <p:ext uri="{BB962C8B-B14F-4D97-AF65-F5344CB8AC3E}">
        <p14:creationId xmlns:p14="http://schemas.microsoft.com/office/powerpoint/2010/main" val="3542632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AF497555-320A-4A59-AC8B-4A87AB6C9BA6}" type="slidenum">
              <a:rPr lang="en-US" altLang="en-US" sz="1200" smtClean="0">
                <a:solidFill>
                  <a:srgbClr val="898989"/>
                </a:solidFill>
              </a:rPr>
              <a:pPr algn="ctr">
                <a:spcBef>
                  <a:spcPct val="0"/>
                </a:spcBef>
                <a:buFontTx/>
                <a:buNone/>
              </a:pPr>
              <a:t>25</a:t>
            </a:fld>
            <a:endParaRPr lang="en-US" altLang="en-US" sz="1200">
              <a:solidFill>
                <a:srgbClr val="898989"/>
              </a:solidFill>
              <a:latin typeface="Times New Roman" pitchFamily="18" charset="0"/>
            </a:endParaRPr>
          </a:p>
        </p:txBody>
      </p:sp>
      <p:sp>
        <p:nvSpPr>
          <p:cNvPr id="28675"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76" name="Rectangle 3"/>
          <p:cNvSpPr>
            <a:spLocks noGrp="1" noChangeArrowheads="1"/>
          </p:cNvSpPr>
          <p:nvPr>
            <p:ph type="title"/>
          </p:nvPr>
        </p:nvSpPr>
        <p:spPr/>
        <p:txBody>
          <a:bodyPr/>
          <a:lstStyle/>
          <a:p>
            <a:pPr eaLnBrk="1" hangingPunct="1"/>
            <a:r>
              <a:rPr lang="en-US" altLang="en-US"/>
              <a:t>Error Backpropagation</a:t>
            </a:r>
          </a:p>
        </p:txBody>
      </p:sp>
      <p:sp>
        <p:nvSpPr>
          <p:cNvPr id="28677" name="Rectangle 4"/>
          <p:cNvSpPr>
            <a:spLocks noGrp="1" noChangeArrowheads="1"/>
          </p:cNvSpPr>
          <p:nvPr>
            <p:ph type="body" idx="1"/>
          </p:nvPr>
        </p:nvSpPr>
        <p:spPr>
          <a:xfrm>
            <a:off x="685800" y="1371600"/>
            <a:ext cx="7772400" cy="1116013"/>
          </a:xfrm>
        </p:spPr>
        <p:txBody>
          <a:bodyPr/>
          <a:lstStyle/>
          <a:p>
            <a:pPr eaLnBrk="1" hangingPunct="1"/>
            <a:r>
              <a:rPr lang="en-US" altLang="en-US" sz="2800"/>
              <a:t>Finally update bottom layer of weights based on errors calculated for hidden units.</a:t>
            </a:r>
          </a:p>
        </p:txBody>
      </p:sp>
      <p:sp>
        <p:nvSpPr>
          <p:cNvPr id="28678" name="Text Box 5"/>
          <p:cNvSpPr txBox="1">
            <a:spLocks noChangeArrowheads="1"/>
          </p:cNvSpPr>
          <p:nvPr/>
        </p:nvSpPr>
        <p:spPr bwMode="auto">
          <a:xfrm>
            <a:off x="5094288" y="2881313"/>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28679" name="Text Box 6"/>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28680" name="Text Box 7"/>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28681"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2" name="Line 9"/>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3" name="Line 10"/>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4" name="Line 11"/>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5" name="Line 12"/>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6"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7"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8" name="Line 15"/>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89" name="Line 16"/>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0" name="Line 17"/>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1"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2"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3"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4"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5" name="Line 22"/>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6" name="Line 23"/>
          <p:cNvSpPr>
            <a:spLocks noChangeShapeType="1"/>
          </p:cNvSpPr>
          <p:nvPr/>
        </p:nvSpPr>
        <p:spPr bwMode="auto">
          <a:xfrm>
            <a:off x="3948113" y="3165475"/>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7" name="Line 24"/>
          <p:cNvSpPr>
            <a:spLocks noChangeShapeType="1"/>
          </p:cNvSpPr>
          <p:nvPr/>
        </p:nvSpPr>
        <p:spPr bwMode="auto">
          <a:xfrm>
            <a:off x="3924300"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8"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699"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0" name="Line 27"/>
          <p:cNvSpPr>
            <a:spLocks noChangeShapeType="1"/>
          </p:cNvSpPr>
          <p:nvPr/>
        </p:nvSpPr>
        <p:spPr bwMode="auto">
          <a:xfrm>
            <a:off x="4754563"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701"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5" name="Text Box 37"/>
          <p:cNvSpPr txBox="1">
            <a:spLocks noChangeArrowheads="1"/>
          </p:cNvSpPr>
          <p:nvPr/>
        </p:nvSpPr>
        <p:spPr bwMode="auto">
          <a:xfrm>
            <a:off x="823913" y="37449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1"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2"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6"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18"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nvGrpSpPr>
          <p:cNvPr id="2" name="Group 50"/>
          <p:cNvGrpSpPr>
            <a:grpSpLocks/>
          </p:cNvGrpSpPr>
          <p:nvPr/>
        </p:nvGrpSpPr>
        <p:grpSpPr bwMode="auto">
          <a:xfrm>
            <a:off x="261840" y="3318671"/>
            <a:ext cx="2357437" cy="1039813"/>
            <a:chOff x="441" y="1967"/>
            <a:chExt cx="1485" cy="553"/>
          </a:xfrm>
        </p:grpSpPr>
        <p:sp>
          <p:nvSpPr>
            <p:cNvPr id="28720" name="Text Box 51"/>
            <p:cNvSpPr txBox="1">
              <a:spLocks noChangeArrowheads="1"/>
            </p:cNvSpPr>
            <p:nvPr/>
          </p:nvSpPr>
          <p:spPr bwMode="auto">
            <a:xfrm>
              <a:off x="441" y="1967"/>
              <a:ext cx="1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Update weights into </a:t>
              </a:r>
              <a:r>
                <a:rPr lang="en-US" altLang="en-US" sz="2000" i="1" dirty="0">
                  <a:solidFill>
                    <a:srgbClr val="000000"/>
                  </a:solidFill>
                  <a:latin typeface="Times New Roman" pitchFamily="18" charset="0"/>
                </a:rPr>
                <a:t>j</a:t>
              </a:r>
            </a:p>
          </p:txBody>
        </p:sp>
        <p:graphicFrame>
          <p:nvGraphicFramePr>
            <p:cNvPr id="28721" name="Object 3"/>
            <p:cNvGraphicFramePr>
              <a:graphicFrameLocks noChangeAspect="1"/>
            </p:cNvGraphicFramePr>
            <p:nvPr/>
          </p:nvGraphicFramePr>
          <p:xfrm>
            <a:off x="687" y="2206"/>
            <a:ext cx="1028" cy="314"/>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287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 y="2206"/>
                          <a:ext cx="102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 name="Rectangle 49">
            <a:extLst>
              <a:ext uri="{FF2B5EF4-FFF2-40B4-BE49-F238E27FC236}">
                <a16:creationId xmlns:a16="http://schemas.microsoft.com/office/drawing/2014/main" id="{CCE2CF92-EA1B-4B93-8C34-D81D3E4372BC}"/>
              </a:ext>
            </a:extLst>
          </p:cNvPr>
          <p:cNvSpPr/>
          <p:nvPr/>
        </p:nvSpPr>
        <p:spPr>
          <a:xfrm>
            <a:off x="4752975" y="3902631"/>
            <a:ext cx="343364" cy="369332"/>
          </a:xfrm>
          <a:prstGeom prst="rect">
            <a:avLst/>
          </a:prstGeom>
        </p:spPr>
        <p:txBody>
          <a:bodyPr wrap="none">
            <a:spAutoFit/>
          </a:bodyPr>
          <a:lstStyle/>
          <a:p>
            <a:r>
              <a:rPr lang="en-US" altLang="en-US" i="1" dirty="0" err="1">
                <a:solidFill>
                  <a:srgbClr val="000000"/>
                </a:solidFill>
                <a:latin typeface="Times New Roman" pitchFamily="18" charset="0"/>
                <a:cs typeface="Times New Roman" pitchFamily="18" charset="0"/>
              </a:rPr>
              <a:t>o</a:t>
            </a:r>
            <a:r>
              <a:rPr lang="en-US" altLang="en-US" i="1" baseline="-25000" dirty="0" err="1">
                <a:solidFill>
                  <a:srgbClr val="000000"/>
                </a:solidFill>
                <a:latin typeface="Times New Roman" pitchFamily="18" charset="0"/>
                <a:cs typeface="Times New Roman" pitchFamily="18" charset="0"/>
              </a:rPr>
              <a:t>j</a:t>
            </a:r>
            <a:endParaRPr lang="en-US" dirty="0"/>
          </a:p>
        </p:txBody>
      </p:sp>
      <p:graphicFrame>
        <p:nvGraphicFramePr>
          <p:cNvPr id="53" name="Object 2">
            <a:extLst>
              <a:ext uri="{FF2B5EF4-FFF2-40B4-BE49-F238E27FC236}">
                <a16:creationId xmlns:a16="http://schemas.microsoft.com/office/drawing/2014/main" id="{CF67C79A-1EE2-4976-A067-61FD3A2366E3}"/>
              </a:ext>
            </a:extLst>
          </p:cNvPr>
          <p:cNvGraphicFramePr>
            <a:graphicFrameLocks noChangeAspect="1"/>
          </p:cNvGraphicFramePr>
          <p:nvPr/>
        </p:nvGraphicFramePr>
        <p:xfrm>
          <a:off x="249887" y="2730933"/>
          <a:ext cx="2514600" cy="609600"/>
        </p:xfrm>
        <a:graphic>
          <a:graphicData uri="http://schemas.openxmlformats.org/presentationml/2006/ole">
            <mc:AlternateContent xmlns:mc="http://schemas.openxmlformats.org/markup-compatibility/2006">
              <mc:Choice xmlns:v="urn:schemas-microsoft-com:vml" Requires="v">
                <p:oleObj name="Equation" r:id="rId4" imgW="1409088" imgH="342751" progId="Equation.3">
                  <p:embed/>
                </p:oleObj>
              </mc:Choice>
              <mc:Fallback>
                <p:oleObj name="Equation" r:id="rId4" imgW="1409088" imgH="342751" progId="Equation.3">
                  <p:embed/>
                  <p:pic>
                    <p:nvPicPr>
                      <p:cNvPr id="53" name="Object 2">
                        <a:extLst>
                          <a:ext uri="{FF2B5EF4-FFF2-40B4-BE49-F238E27FC236}">
                            <a16:creationId xmlns:a16="http://schemas.microsoft.com/office/drawing/2014/main" id="{CF67C79A-1EE2-4976-A067-61FD3A2366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87" y="2730933"/>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EFD4FDA7-2A30-295C-6839-8231CD842BC0}"/>
              </a:ext>
            </a:extLst>
          </p:cNvPr>
          <p:cNvSpPr txBox="1"/>
          <p:nvPr/>
        </p:nvSpPr>
        <p:spPr>
          <a:xfrm>
            <a:off x="1234197" y="5900737"/>
            <a:ext cx="6878806" cy="369332"/>
          </a:xfrm>
          <a:prstGeom prst="rect">
            <a:avLst/>
          </a:prstGeom>
          <a:noFill/>
        </p:spPr>
        <p:txBody>
          <a:bodyPr wrap="none" rtlCol="0">
            <a:spAutoFit/>
          </a:bodyPr>
          <a:lstStyle/>
          <a:p>
            <a:r>
              <a:rPr lang="en-US" dirty="0"/>
              <a:t>Similarly update other weights from input nodes to hidden nodes.</a:t>
            </a:r>
          </a:p>
        </p:txBody>
      </p:sp>
      <p:sp>
        <p:nvSpPr>
          <p:cNvPr id="28702" name="Oval 34"/>
          <p:cNvSpPr>
            <a:spLocks noChangeArrowheads="1"/>
          </p:cNvSpPr>
          <p:nvPr/>
        </p:nvSpPr>
        <p:spPr bwMode="auto">
          <a:xfrm>
            <a:off x="5071240" y="4075215"/>
            <a:ext cx="212725" cy="254000"/>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2870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Tree>
    <p:extLst>
      <p:ext uri="{BB962C8B-B14F-4D97-AF65-F5344CB8AC3E}">
        <p14:creationId xmlns:p14="http://schemas.microsoft.com/office/powerpoint/2010/main" val="3546706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948B9CD7-CB6A-4E90-9FE7-B6CD9C86525A}" type="slidenum">
              <a:rPr lang="en-US" altLang="en-US" sz="1200" smtClean="0">
                <a:solidFill>
                  <a:srgbClr val="898989"/>
                </a:solidFill>
              </a:rPr>
              <a:pPr algn="ctr">
                <a:spcBef>
                  <a:spcPct val="0"/>
                </a:spcBef>
                <a:buFontTx/>
                <a:buNone/>
              </a:pPr>
              <a:t>26</a:t>
            </a:fld>
            <a:endParaRPr lang="en-US" altLang="en-US" sz="1200">
              <a:solidFill>
                <a:srgbClr val="898989"/>
              </a:solidFill>
              <a:latin typeface="Times New Roman" pitchFamily="18" charset="0"/>
            </a:endParaRPr>
          </a:p>
        </p:txBody>
      </p:sp>
      <p:sp>
        <p:nvSpPr>
          <p:cNvPr id="29699" name="Rectangle 2"/>
          <p:cNvSpPr>
            <a:spLocks noGrp="1" noChangeArrowheads="1"/>
          </p:cNvSpPr>
          <p:nvPr>
            <p:ph type="title"/>
          </p:nvPr>
        </p:nvSpPr>
        <p:spPr/>
        <p:txBody>
          <a:bodyPr/>
          <a:lstStyle/>
          <a:p>
            <a:pPr eaLnBrk="1" hangingPunct="1"/>
            <a:r>
              <a:rPr lang="en-US" altLang="en-US">
                <a:solidFill>
                  <a:srgbClr val="0066FF"/>
                </a:solidFill>
                <a:latin typeface="Arial" pitchFamily="34" charset="0"/>
                <a:cs typeface="Arial" pitchFamily="34" charset="0"/>
              </a:rPr>
              <a:t>Backpropagation Training Algorithm</a:t>
            </a:r>
          </a:p>
        </p:txBody>
      </p:sp>
      <p:sp>
        <p:nvSpPr>
          <p:cNvPr id="29700" name="Text Box 4"/>
          <p:cNvSpPr txBox="1">
            <a:spLocks noChangeArrowheads="1"/>
          </p:cNvSpPr>
          <p:nvPr/>
        </p:nvSpPr>
        <p:spPr bwMode="auto">
          <a:xfrm>
            <a:off x="0" y="1525588"/>
            <a:ext cx="9144000" cy="415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400" dirty="0">
                <a:solidFill>
                  <a:srgbClr val="000000"/>
                </a:solidFill>
                <a:latin typeface="Times New Roman" pitchFamily="18" charset="0"/>
              </a:rPr>
              <a:t>Create the L-layer network  with full connectivity </a:t>
            </a:r>
          </a:p>
          <a:p>
            <a:pPr eaLnBrk="1" hangingPunct="1">
              <a:spcBef>
                <a:spcPct val="0"/>
              </a:spcBef>
              <a:buFontTx/>
              <a:buNone/>
            </a:pPr>
            <a:r>
              <a:rPr lang="en-US" altLang="en-US" sz="2400" dirty="0">
                <a:solidFill>
                  <a:srgbClr val="000000"/>
                </a:solidFill>
                <a:latin typeface="Times New Roman" pitchFamily="18" charset="0"/>
              </a:rPr>
              <a:t>between layers. Set weights to small random real values.</a:t>
            </a:r>
          </a:p>
          <a:p>
            <a:pPr eaLnBrk="1" hangingPunct="1">
              <a:spcBef>
                <a:spcPct val="0"/>
              </a:spcBef>
              <a:buFontTx/>
              <a:buNone/>
            </a:pPr>
            <a:r>
              <a:rPr lang="en-US" altLang="en-US" sz="2400" dirty="0">
                <a:solidFill>
                  <a:srgbClr val="000000"/>
                </a:solidFill>
                <a:latin typeface="Times New Roman" pitchFamily="18" charset="0"/>
              </a:rPr>
              <a:t>Until all training examples produce the correct value (within </a:t>
            </a:r>
            <a:r>
              <a:rPr lang="el-GR" altLang="en-US" sz="2400" dirty="0">
                <a:solidFill>
                  <a:srgbClr val="000000"/>
                </a:solidFill>
                <a:latin typeface="Times New Roman" pitchFamily="18" charset="0"/>
                <a:cs typeface="Times New Roman" pitchFamily="18" charset="0"/>
              </a:rPr>
              <a:t>ε</a:t>
            </a:r>
            <a:r>
              <a:rPr lang="en-US" altLang="en-US" sz="2400" dirty="0">
                <a:solidFill>
                  <a:srgbClr val="000000"/>
                </a:solidFill>
                <a:latin typeface="Times New Roman" pitchFamily="18" charset="0"/>
                <a:cs typeface="Times New Roman" pitchFamily="18" charset="0"/>
              </a:rPr>
              <a:t>), or  </a:t>
            </a:r>
          </a:p>
          <a:p>
            <a:pPr eaLnBrk="1" hangingPunct="1">
              <a:spcBef>
                <a:spcPct val="0"/>
              </a:spcBef>
              <a:buFontTx/>
              <a:buNone/>
            </a:pPr>
            <a:r>
              <a:rPr lang="en-US" altLang="en-US" sz="2400" dirty="0">
                <a:solidFill>
                  <a:srgbClr val="000000"/>
                </a:solidFill>
                <a:latin typeface="Times New Roman" pitchFamily="18" charset="0"/>
                <a:cs typeface="Times New Roman" pitchFamily="18" charset="0"/>
              </a:rPr>
              <a:t>  mean squared error ceases to decrease, or other termination criteria:</a:t>
            </a:r>
          </a:p>
          <a:p>
            <a:pPr eaLnBrk="1" hangingPunct="1">
              <a:spcBef>
                <a:spcPct val="0"/>
              </a:spcBef>
              <a:buFontTx/>
              <a:buNone/>
            </a:pPr>
            <a:r>
              <a:rPr lang="en-US" altLang="en-US" sz="2400" dirty="0">
                <a:solidFill>
                  <a:srgbClr val="000000"/>
                </a:solidFill>
                <a:latin typeface="Times New Roman" pitchFamily="18" charset="0"/>
                <a:cs typeface="Times New Roman" pitchFamily="18" charset="0"/>
              </a:rPr>
              <a:t>       Begin epoch</a:t>
            </a:r>
            <a:endParaRPr lang="el-GR" altLang="en-US" sz="2400" dirty="0">
              <a:solidFill>
                <a:srgbClr val="000000"/>
              </a:solidFill>
              <a:latin typeface="Times New Roman" pitchFamily="18" charset="0"/>
              <a:cs typeface="Times New Roman" pitchFamily="18" charset="0"/>
            </a:endParaRPr>
          </a:p>
          <a:p>
            <a:pPr eaLnBrk="1" hangingPunct="1">
              <a:spcBef>
                <a:spcPct val="0"/>
              </a:spcBef>
              <a:buFontTx/>
              <a:buNone/>
            </a:pPr>
            <a:r>
              <a:rPr lang="en-US" altLang="en-US" sz="2400" dirty="0">
                <a:solidFill>
                  <a:srgbClr val="000000"/>
                </a:solidFill>
                <a:latin typeface="Times New Roman" pitchFamily="18" charset="0"/>
              </a:rPr>
              <a:t>       For each training example, </a:t>
            </a:r>
            <a:r>
              <a:rPr lang="en-US" altLang="en-US" sz="2400" i="1" dirty="0">
                <a:solidFill>
                  <a:srgbClr val="000000"/>
                </a:solidFill>
                <a:latin typeface="Times New Roman" pitchFamily="18" charset="0"/>
              </a:rPr>
              <a:t>d</a:t>
            </a:r>
            <a:r>
              <a:rPr lang="en-US" altLang="en-US" sz="2400" dirty="0">
                <a:solidFill>
                  <a:srgbClr val="000000"/>
                </a:solidFill>
                <a:latin typeface="Times New Roman" pitchFamily="18" charset="0"/>
              </a:rPr>
              <a:t>, do:</a:t>
            </a:r>
          </a:p>
          <a:p>
            <a:pPr eaLnBrk="1" hangingPunct="1">
              <a:spcBef>
                <a:spcPct val="0"/>
              </a:spcBef>
              <a:buFontTx/>
              <a:buNone/>
            </a:pPr>
            <a:r>
              <a:rPr lang="en-US" altLang="en-US" sz="2400" dirty="0">
                <a:solidFill>
                  <a:srgbClr val="000000"/>
                </a:solidFill>
                <a:latin typeface="Times New Roman" pitchFamily="18" charset="0"/>
              </a:rPr>
              <a:t>             Calculate network output for </a:t>
            </a:r>
            <a:r>
              <a:rPr lang="en-US" altLang="en-US" sz="2400" i="1" dirty="0">
                <a:solidFill>
                  <a:srgbClr val="000000"/>
                </a:solidFill>
                <a:latin typeface="Times New Roman" pitchFamily="18" charset="0"/>
              </a:rPr>
              <a:t>d</a:t>
            </a:r>
            <a:r>
              <a:rPr lang="en-US" altLang="en-US" sz="2400" dirty="0">
                <a:solidFill>
                  <a:srgbClr val="000000"/>
                </a:solidFill>
                <a:latin typeface="Times New Roman" pitchFamily="18" charset="0"/>
              </a:rPr>
              <a:t>’s input values </a:t>
            </a:r>
          </a:p>
          <a:p>
            <a:pPr eaLnBrk="1" hangingPunct="1">
              <a:spcBef>
                <a:spcPct val="0"/>
              </a:spcBef>
              <a:buFontTx/>
              <a:buNone/>
            </a:pPr>
            <a:r>
              <a:rPr lang="en-US" altLang="en-US" sz="2400" dirty="0">
                <a:solidFill>
                  <a:srgbClr val="000000"/>
                </a:solidFill>
                <a:latin typeface="Times New Roman" pitchFamily="18" charset="0"/>
              </a:rPr>
              <a:t>             Compute error between current output and correct output for </a:t>
            </a:r>
            <a:r>
              <a:rPr lang="en-US" altLang="en-US" sz="2400" i="1" dirty="0">
                <a:solidFill>
                  <a:srgbClr val="000000"/>
                </a:solidFill>
                <a:latin typeface="Times New Roman" pitchFamily="18" charset="0"/>
              </a:rPr>
              <a:t>d</a:t>
            </a:r>
          </a:p>
          <a:p>
            <a:pPr eaLnBrk="1" hangingPunct="1">
              <a:spcBef>
                <a:spcPct val="0"/>
              </a:spcBef>
              <a:buFontTx/>
              <a:buNone/>
            </a:pPr>
            <a:r>
              <a:rPr lang="en-US" altLang="en-US" sz="2400" i="1" dirty="0">
                <a:solidFill>
                  <a:srgbClr val="000000"/>
                </a:solidFill>
                <a:latin typeface="Times New Roman" pitchFamily="18" charset="0"/>
              </a:rPr>
              <a:t>             </a:t>
            </a:r>
            <a:r>
              <a:rPr lang="en-US" altLang="en-US" sz="2400" dirty="0">
                <a:solidFill>
                  <a:srgbClr val="000000"/>
                </a:solidFill>
                <a:latin typeface="Times New Roman" pitchFamily="18" charset="0"/>
              </a:rPr>
              <a:t>Update weights by backpropagation update rules </a:t>
            </a:r>
          </a:p>
          <a:p>
            <a:pPr eaLnBrk="1" hangingPunct="1">
              <a:spcBef>
                <a:spcPct val="0"/>
              </a:spcBef>
              <a:buFontTx/>
              <a:buNone/>
            </a:pPr>
            <a:r>
              <a:rPr lang="en-US" altLang="en-US" sz="2400" dirty="0">
                <a:solidFill>
                  <a:srgbClr val="000000"/>
                </a:solidFill>
                <a:latin typeface="Times New Roman" pitchFamily="18" charset="0"/>
              </a:rPr>
              <a:t>       End epoch</a:t>
            </a:r>
          </a:p>
          <a:p>
            <a:pPr eaLnBrk="1" hangingPunct="1">
              <a:spcBef>
                <a:spcPct val="0"/>
              </a:spcBef>
              <a:buFontTx/>
              <a:buNone/>
            </a:pPr>
            <a:r>
              <a:rPr lang="en-US" altLang="en-US" sz="2400" dirty="0">
                <a:solidFill>
                  <a:srgbClr val="000000"/>
                </a:solidFill>
                <a:latin typeface="Times New Roman" pitchFamily="18" charset="0"/>
              </a:rPr>
              <a:t>      </a:t>
            </a:r>
            <a:endParaRPr lang="en-US" altLang="en-US" sz="2400" i="1" dirty="0">
              <a:solidFill>
                <a:srgbClr val="000000"/>
              </a:solidFill>
              <a:latin typeface="Times New Roman" pitchFamily="18" charset="0"/>
            </a:endParaRPr>
          </a:p>
        </p:txBody>
      </p:sp>
      <p:sp>
        <p:nvSpPr>
          <p:cNvPr id="2" name="Left Brace 1">
            <a:extLst>
              <a:ext uri="{FF2B5EF4-FFF2-40B4-BE49-F238E27FC236}">
                <a16:creationId xmlns:a16="http://schemas.microsoft.com/office/drawing/2014/main" id="{8F9D6DE8-D3CD-4E46-B6A9-6373505937E3}"/>
              </a:ext>
            </a:extLst>
          </p:cNvPr>
          <p:cNvSpPr/>
          <p:nvPr/>
        </p:nvSpPr>
        <p:spPr>
          <a:xfrm>
            <a:off x="838200" y="3810000"/>
            <a:ext cx="152400"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B46B175-F2E3-4302-9D9C-AECA85AC1860}"/>
              </a:ext>
            </a:extLst>
          </p:cNvPr>
          <p:cNvSpPr/>
          <p:nvPr/>
        </p:nvSpPr>
        <p:spPr>
          <a:xfrm>
            <a:off x="832338" y="4171156"/>
            <a:ext cx="152400" cy="7056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F606D1E3-5286-4597-8846-67DDBF87B86A}"/>
              </a:ext>
            </a:extLst>
          </p:cNvPr>
          <p:cNvSpPr txBox="1"/>
          <p:nvPr/>
        </p:nvSpPr>
        <p:spPr>
          <a:xfrm>
            <a:off x="138832" y="3742307"/>
            <a:ext cx="790601" cy="461665"/>
          </a:xfrm>
          <a:prstGeom prst="rect">
            <a:avLst/>
          </a:prstGeom>
          <a:noFill/>
        </p:spPr>
        <p:txBody>
          <a:bodyPr wrap="none" rtlCol="0">
            <a:spAutoFit/>
          </a:bodyPr>
          <a:lstStyle/>
          <a:p>
            <a:r>
              <a:rPr lang="en-US" sz="1200" dirty="0">
                <a:solidFill>
                  <a:srgbClr val="0066FF"/>
                </a:solidFill>
              </a:rPr>
              <a:t>Forward </a:t>
            </a:r>
          </a:p>
          <a:p>
            <a:r>
              <a:rPr lang="en-US" sz="1200" dirty="0">
                <a:solidFill>
                  <a:srgbClr val="0066FF"/>
                </a:solidFill>
              </a:rPr>
              <a:t>pass</a:t>
            </a:r>
          </a:p>
        </p:txBody>
      </p:sp>
      <p:sp>
        <p:nvSpPr>
          <p:cNvPr id="8" name="TextBox 7">
            <a:extLst>
              <a:ext uri="{FF2B5EF4-FFF2-40B4-BE49-F238E27FC236}">
                <a16:creationId xmlns:a16="http://schemas.microsoft.com/office/drawing/2014/main" id="{52852994-ABB2-4EC0-AC12-2BFD4B090C8C}"/>
              </a:ext>
            </a:extLst>
          </p:cNvPr>
          <p:cNvSpPr txBox="1"/>
          <p:nvPr/>
        </p:nvSpPr>
        <p:spPr>
          <a:xfrm>
            <a:off x="136283" y="4293145"/>
            <a:ext cx="901209" cy="461665"/>
          </a:xfrm>
          <a:prstGeom prst="rect">
            <a:avLst/>
          </a:prstGeom>
          <a:noFill/>
        </p:spPr>
        <p:txBody>
          <a:bodyPr wrap="none" rtlCol="0">
            <a:spAutoFit/>
          </a:bodyPr>
          <a:lstStyle/>
          <a:p>
            <a:r>
              <a:rPr lang="en-US" sz="1200" dirty="0">
                <a:solidFill>
                  <a:srgbClr val="0066FF"/>
                </a:solidFill>
              </a:rPr>
              <a:t>Backward </a:t>
            </a:r>
          </a:p>
          <a:p>
            <a:r>
              <a:rPr lang="en-US" sz="1200" dirty="0">
                <a:solidFill>
                  <a:srgbClr val="0066FF"/>
                </a:solidFill>
              </a:rPr>
              <a:t>pass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FCA6855C-4ADE-4C07-84CC-ADC79ECF44BA}" type="slidenum">
              <a:rPr lang="en-US" altLang="en-US" sz="1200" smtClean="0">
                <a:solidFill>
                  <a:srgbClr val="898989"/>
                </a:solidFill>
              </a:rPr>
              <a:pPr algn="ctr">
                <a:spcBef>
                  <a:spcPct val="0"/>
                </a:spcBef>
                <a:buFontTx/>
                <a:buNone/>
              </a:pPr>
              <a:t>27</a:t>
            </a:fld>
            <a:endParaRPr lang="en-US" altLang="en-US" sz="1200">
              <a:solidFill>
                <a:srgbClr val="898989"/>
              </a:solidFill>
              <a:latin typeface="Times New Roman" pitchFamily="18" charset="0"/>
            </a:endParaRPr>
          </a:p>
        </p:txBody>
      </p:sp>
      <p:sp>
        <p:nvSpPr>
          <p:cNvPr id="30723" name="Rectangle 2"/>
          <p:cNvSpPr>
            <a:spLocks noGrp="1" noChangeArrowheads="1"/>
          </p:cNvSpPr>
          <p:nvPr>
            <p:ph type="title"/>
          </p:nvPr>
        </p:nvSpPr>
        <p:spPr/>
        <p:txBody>
          <a:bodyPr/>
          <a:lstStyle/>
          <a:p>
            <a:pPr eaLnBrk="1" hangingPunct="1"/>
            <a:r>
              <a:rPr lang="en-US" altLang="en-US"/>
              <a:t>Comments on Training Algorithm</a:t>
            </a:r>
          </a:p>
        </p:txBody>
      </p:sp>
      <p:sp>
        <p:nvSpPr>
          <p:cNvPr id="30724" name="Rectangle 3"/>
          <p:cNvSpPr>
            <a:spLocks noGrp="1" noChangeArrowheads="1"/>
          </p:cNvSpPr>
          <p:nvPr>
            <p:ph type="body" idx="1"/>
          </p:nvPr>
        </p:nvSpPr>
        <p:spPr>
          <a:xfrm>
            <a:off x="685800" y="1371600"/>
            <a:ext cx="7772400" cy="4992688"/>
          </a:xfrm>
        </p:spPr>
        <p:txBody>
          <a:bodyPr/>
          <a:lstStyle/>
          <a:p>
            <a:pPr eaLnBrk="1" hangingPunct="1">
              <a:lnSpc>
                <a:spcPct val="80000"/>
              </a:lnSpc>
            </a:pPr>
            <a:endParaRPr lang="en-US" altLang="en-US" sz="2800" dirty="0"/>
          </a:p>
          <a:p>
            <a:pPr eaLnBrk="1" hangingPunct="1">
              <a:lnSpc>
                <a:spcPct val="80000"/>
              </a:lnSpc>
            </a:pPr>
            <a:r>
              <a:rPr lang="en-US" altLang="en-US" sz="2800" dirty="0"/>
              <a:t>Unlike perceptron training, backpropagation training comes with no guarantees – it is not guaranteed to converge to zero training error; may converge to local optima or oscillate indefinitely</a:t>
            </a:r>
          </a:p>
          <a:p>
            <a:pPr eaLnBrk="1" hangingPunct="1">
              <a:lnSpc>
                <a:spcPct val="80000"/>
              </a:lnSpc>
            </a:pPr>
            <a:endParaRPr lang="en-US" altLang="en-US" sz="2800" dirty="0"/>
          </a:p>
          <a:p>
            <a:pPr eaLnBrk="1" hangingPunct="1">
              <a:lnSpc>
                <a:spcPct val="80000"/>
              </a:lnSpc>
            </a:pPr>
            <a:r>
              <a:rPr lang="en-US" altLang="en-US" sz="2800" dirty="0"/>
              <a:t>However, in practice, it does converge to low error for many large networks on real data</a:t>
            </a:r>
          </a:p>
          <a:p>
            <a:pPr eaLnBrk="1" hangingPunct="1">
              <a:lnSpc>
                <a:spcPct val="80000"/>
              </a:lnSpc>
            </a:pPr>
            <a:endParaRPr lang="en-US" altLang="en-US" sz="2800" dirty="0"/>
          </a:p>
          <a:p>
            <a:pPr eaLnBrk="1" hangingPunct="1">
              <a:lnSpc>
                <a:spcPct val="80000"/>
              </a:lnSpc>
            </a:pPr>
            <a:r>
              <a:rPr lang="en-US" altLang="en-US" sz="2800" dirty="0"/>
              <a:t>Many epochs (thousands) may be required, hours or days of training for large networks is not uncommon</a:t>
            </a:r>
          </a:p>
          <a:p>
            <a:pPr lvl="1" eaLnBrk="1" hangingPunct="1">
              <a:lnSpc>
                <a:spcPct val="80000"/>
              </a:lnSpc>
            </a:pP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00750A3E-BFD5-4DC6-81E5-9DB1BA55FE00}" type="slidenum">
              <a:rPr lang="en-US" altLang="en-US" sz="1200" smtClean="0">
                <a:solidFill>
                  <a:srgbClr val="898989"/>
                </a:solidFill>
              </a:rPr>
              <a:pPr algn="ctr">
                <a:spcBef>
                  <a:spcPct val="0"/>
                </a:spcBef>
                <a:buFontTx/>
                <a:buNone/>
              </a:pPr>
              <a:t>28</a:t>
            </a:fld>
            <a:endParaRPr lang="en-US" altLang="en-US" sz="1200">
              <a:solidFill>
                <a:srgbClr val="898989"/>
              </a:solidFill>
              <a:latin typeface="Times New Roman" pitchFamily="18" charset="0"/>
            </a:endParaRPr>
          </a:p>
        </p:txBody>
      </p:sp>
      <p:sp>
        <p:nvSpPr>
          <p:cNvPr id="34819" name="Rectangle 2"/>
          <p:cNvSpPr>
            <a:spLocks noGrp="1" noChangeArrowheads="1"/>
          </p:cNvSpPr>
          <p:nvPr>
            <p:ph type="title"/>
          </p:nvPr>
        </p:nvSpPr>
        <p:spPr/>
        <p:txBody>
          <a:bodyPr/>
          <a:lstStyle/>
          <a:p>
            <a:pPr eaLnBrk="1" hangingPunct="1"/>
            <a:r>
              <a:rPr lang="en-US" altLang="en-US"/>
              <a:t>Over-Training Prevention</a:t>
            </a:r>
          </a:p>
        </p:txBody>
      </p:sp>
      <p:sp>
        <p:nvSpPr>
          <p:cNvPr id="61444" name="Rectangle 3"/>
          <p:cNvSpPr>
            <a:spLocks noGrp="1" noChangeArrowheads="1"/>
          </p:cNvSpPr>
          <p:nvPr>
            <p:ph type="body" idx="1"/>
          </p:nvPr>
        </p:nvSpPr>
        <p:spPr>
          <a:xfrm>
            <a:off x="685800" y="1371600"/>
            <a:ext cx="7772400" cy="4906963"/>
          </a:xfrm>
        </p:spPr>
        <p:txBody>
          <a:bodyPr>
            <a:normAutofit/>
          </a:bodyPr>
          <a:lstStyle/>
          <a:p>
            <a:pPr eaLnBrk="1" hangingPunct="1">
              <a:lnSpc>
                <a:spcPct val="90000"/>
              </a:lnSpc>
              <a:buFont typeface="Arial" charset="0"/>
              <a:buChar char="•"/>
              <a:defRPr/>
            </a:pPr>
            <a:r>
              <a:rPr lang="en-US" sz="2400" dirty="0"/>
              <a:t>Running too many epochs can result in over-fitting</a:t>
            </a:r>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endParaRPr lang="en-US" sz="2400" dirty="0"/>
          </a:p>
          <a:p>
            <a:pPr eaLnBrk="1" hangingPunct="1">
              <a:lnSpc>
                <a:spcPct val="90000"/>
              </a:lnSpc>
              <a:buFont typeface="Arial" charset="0"/>
              <a:buChar char="•"/>
              <a:defRPr/>
            </a:pPr>
            <a:r>
              <a:rPr lang="en-US" sz="2400" dirty="0"/>
              <a:t>Keep a hold-out validation set and test accuracy on it after every epoch. Stop training when additional epochs actually increase validation error.</a:t>
            </a:r>
          </a:p>
          <a:p>
            <a:pPr eaLnBrk="1" hangingPunct="1">
              <a:lnSpc>
                <a:spcPct val="90000"/>
              </a:lnSpc>
              <a:buFont typeface="Arial" charset="0"/>
              <a:buChar char="•"/>
              <a:defRPr/>
            </a:pPr>
            <a:endParaRPr lang="en-US" sz="2400" dirty="0"/>
          </a:p>
          <a:p>
            <a:pPr lvl="1" eaLnBrk="1" hangingPunct="1">
              <a:lnSpc>
                <a:spcPct val="90000"/>
              </a:lnSpc>
              <a:buFont typeface="Arial" charset="0"/>
              <a:buChar char="–"/>
              <a:defRPr/>
            </a:pPr>
            <a:endParaRPr lang="en-US" sz="2000" dirty="0"/>
          </a:p>
          <a:p>
            <a:pPr eaLnBrk="1" hangingPunct="1">
              <a:lnSpc>
                <a:spcPct val="90000"/>
              </a:lnSpc>
              <a:buFont typeface="Arial" charset="0"/>
              <a:buChar char="•"/>
              <a:defRPr/>
            </a:pPr>
            <a:endParaRPr lang="en-US" sz="2400" dirty="0"/>
          </a:p>
        </p:txBody>
      </p:sp>
      <p:sp>
        <p:nvSpPr>
          <p:cNvPr id="34821" name="Line 4"/>
          <p:cNvSpPr>
            <a:spLocks noChangeShapeType="1"/>
          </p:cNvSpPr>
          <p:nvPr/>
        </p:nvSpPr>
        <p:spPr bwMode="auto">
          <a:xfrm>
            <a:off x="2033588" y="1793875"/>
            <a:ext cx="0" cy="168275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22" name="Line 5"/>
          <p:cNvSpPr>
            <a:spLocks noChangeShapeType="1"/>
          </p:cNvSpPr>
          <p:nvPr/>
        </p:nvSpPr>
        <p:spPr bwMode="auto">
          <a:xfrm>
            <a:off x="2022475" y="3476625"/>
            <a:ext cx="4241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4823" name="Text Box 6"/>
          <p:cNvSpPr txBox="1">
            <a:spLocks noChangeArrowheads="1"/>
          </p:cNvSpPr>
          <p:nvPr/>
        </p:nvSpPr>
        <p:spPr bwMode="auto">
          <a:xfrm rot="-5400000">
            <a:off x="1452563" y="2135187"/>
            <a:ext cx="67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Times New Roman" pitchFamily="18" charset="0"/>
              </a:rPr>
              <a:t>error</a:t>
            </a:r>
          </a:p>
        </p:txBody>
      </p:sp>
      <p:sp>
        <p:nvSpPr>
          <p:cNvPr id="34824" name="Text Box 9"/>
          <p:cNvSpPr txBox="1">
            <a:spLocks noChangeArrowheads="1"/>
          </p:cNvSpPr>
          <p:nvPr/>
        </p:nvSpPr>
        <p:spPr bwMode="auto">
          <a:xfrm>
            <a:off x="6186488" y="3087688"/>
            <a:ext cx="177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3333FF"/>
                </a:solidFill>
                <a:latin typeface="Times New Roman" pitchFamily="18" charset="0"/>
              </a:rPr>
              <a:t>on training data</a:t>
            </a:r>
          </a:p>
        </p:txBody>
      </p:sp>
      <p:sp>
        <p:nvSpPr>
          <p:cNvPr id="34825" name="Text Box 12"/>
          <p:cNvSpPr txBox="1">
            <a:spLocks noChangeArrowheads="1"/>
          </p:cNvSpPr>
          <p:nvPr/>
        </p:nvSpPr>
        <p:spPr bwMode="auto">
          <a:xfrm>
            <a:off x="6156325" y="2449513"/>
            <a:ext cx="1335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FF0000"/>
                </a:solidFill>
                <a:latin typeface="Times New Roman" pitchFamily="18" charset="0"/>
              </a:rPr>
              <a:t>on test data</a:t>
            </a:r>
          </a:p>
        </p:txBody>
      </p:sp>
      <p:sp>
        <p:nvSpPr>
          <p:cNvPr id="34826" name="Text Box 13"/>
          <p:cNvSpPr txBox="1">
            <a:spLocks noChangeArrowheads="1"/>
          </p:cNvSpPr>
          <p:nvPr/>
        </p:nvSpPr>
        <p:spPr bwMode="auto">
          <a:xfrm>
            <a:off x="1771650" y="3379788"/>
            <a:ext cx="307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0</a:t>
            </a:r>
          </a:p>
        </p:txBody>
      </p:sp>
      <p:sp>
        <p:nvSpPr>
          <p:cNvPr id="34827" name="Text Box 14"/>
          <p:cNvSpPr txBox="1">
            <a:spLocks noChangeArrowheads="1"/>
          </p:cNvSpPr>
          <p:nvPr/>
        </p:nvSpPr>
        <p:spPr bwMode="auto">
          <a:xfrm>
            <a:off x="3109913" y="3441700"/>
            <a:ext cx="192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 training epochs</a:t>
            </a:r>
          </a:p>
        </p:txBody>
      </p:sp>
      <p:sp>
        <p:nvSpPr>
          <p:cNvPr id="34828" name="Freeform 15"/>
          <p:cNvSpPr>
            <a:spLocks/>
          </p:cNvSpPr>
          <p:nvPr/>
        </p:nvSpPr>
        <p:spPr bwMode="auto">
          <a:xfrm>
            <a:off x="2022475" y="2011363"/>
            <a:ext cx="4133850" cy="1450975"/>
          </a:xfrm>
          <a:custGeom>
            <a:avLst/>
            <a:gdLst>
              <a:gd name="T0" fmla="*/ 0 w 2604"/>
              <a:gd name="T1" fmla="*/ 0 h 914"/>
              <a:gd name="T2" fmla="*/ 2147483647 w 2604"/>
              <a:gd name="T3" fmla="*/ 2147483647 h 914"/>
              <a:gd name="T4" fmla="*/ 2147483647 w 2604"/>
              <a:gd name="T5" fmla="*/ 2147483647 h 914"/>
              <a:gd name="T6" fmla="*/ 2147483647 w 2604"/>
              <a:gd name="T7" fmla="*/ 2147483647 h 914"/>
              <a:gd name="T8" fmla="*/ 2147483647 w 2604"/>
              <a:gd name="T9" fmla="*/ 2147483647 h 914"/>
              <a:gd name="T10" fmla="*/ 2147483647 w 2604"/>
              <a:gd name="T11" fmla="*/ 2147483647 h 914"/>
              <a:gd name="T12" fmla="*/ 2147483647 w 2604"/>
              <a:gd name="T13" fmla="*/ 2147483647 h 914"/>
              <a:gd name="T14" fmla="*/ 0 60000 65536"/>
              <a:gd name="T15" fmla="*/ 0 60000 65536"/>
              <a:gd name="T16" fmla="*/ 0 60000 65536"/>
              <a:gd name="T17" fmla="*/ 0 60000 65536"/>
              <a:gd name="T18" fmla="*/ 0 60000 65536"/>
              <a:gd name="T19" fmla="*/ 0 60000 65536"/>
              <a:gd name="T20" fmla="*/ 0 60000 65536"/>
              <a:gd name="T21" fmla="*/ 0 w 2604"/>
              <a:gd name="T22" fmla="*/ 0 h 914"/>
              <a:gd name="T23" fmla="*/ 2604 w 2604"/>
              <a:gd name="T24" fmla="*/ 914 h 9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04" h="914">
                <a:moveTo>
                  <a:pt x="0" y="0"/>
                </a:moveTo>
                <a:cubicBezTo>
                  <a:pt x="8" y="85"/>
                  <a:pt x="16" y="170"/>
                  <a:pt x="70" y="262"/>
                </a:cubicBezTo>
                <a:cubicBezTo>
                  <a:pt x="124" y="354"/>
                  <a:pt x="214" y="467"/>
                  <a:pt x="323" y="553"/>
                </a:cubicBezTo>
                <a:cubicBezTo>
                  <a:pt x="432" y="639"/>
                  <a:pt x="533" y="724"/>
                  <a:pt x="722" y="776"/>
                </a:cubicBezTo>
                <a:cubicBezTo>
                  <a:pt x="911" y="828"/>
                  <a:pt x="1212" y="850"/>
                  <a:pt x="1460" y="868"/>
                </a:cubicBezTo>
                <a:cubicBezTo>
                  <a:pt x="1708" y="886"/>
                  <a:pt x="2021" y="876"/>
                  <a:pt x="2212" y="884"/>
                </a:cubicBezTo>
                <a:cubicBezTo>
                  <a:pt x="2403" y="892"/>
                  <a:pt x="2543" y="914"/>
                  <a:pt x="2604" y="914"/>
                </a:cubicBezTo>
              </a:path>
            </a:pathLst>
          </a:custGeom>
          <a:noFill/>
          <a:ln w="2857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34829" name="Freeform 16"/>
          <p:cNvSpPr>
            <a:spLocks/>
          </p:cNvSpPr>
          <p:nvPr/>
        </p:nvSpPr>
        <p:spPr bwMode="auto">
          <a:xfrm>
            <a:off x="2022475" y="2011363"/>
            <a:ext cx="4060825" cy="1182687"/>
          </a:xfrm>
          <a:custGeom>
            <a:avLst/>
            <a:gdLst>
              <a:gd name="T0" fmla="*/ 0 w 2558"/>
              <a:gd name="T1" fmla="*/ 0 h 745"/>
              <a:gd name="T2" fmla="*/ 2147483647 w 2558"/>
              <a:gd name="T3" fmla="*/ 2147483647 h 745"/>
              <a:gd name="T4" fmla="*/ 2147483647 w 2558"/>
              <a:gd name="T5" fmla="*/ 2147483647 h 745"/>
              <a:gd name="T6" fmla="*/ 2147483647 w 2558"/>
              <a:gd name="T7" fmla="*/ 2147483647 h 745"/>
              <a:gd name="T8" fmla="*/ 2147483647 w 2558"/>
              <a:gd name="T9" fmla="*/ 2147483647 h 745"/>
              <a:gd name="T10" fmla="*/ 2147483647 w 2558"/>
              <a:gd name="T11" fmla="*/ 2147483647 h 745"/>
              <a:gd name="T12" fmla="*/ 2147483647 w 2558"/>
              <a:gd name="T13" fmla="*/ 2147483647 h 745"/>
              <a:gd name="T14" fmla="*/ 2147483647 w 2558"/>
              <a:gd name="T15" fmla="*/ 2147483647 h 745"/>
              <a:gd name="T16" fmla="*/ 0 60000 65536"/>
              <a:gd name="T17" fmla="*/ 0 60000 65536"/>
              <a:gd name="T18" fmla="*/ 0 60000 65536"/>
              <a:gd name="T19" fmla="*/ 0 60000 65536"/>
              <a:gd name="T20" fmla="*/ 0 60000 65536"/>
              <a:gd name="T21" fmla="*/ 0 60000 65536"/>
              <a:gd name="T22" fmla="*/ 0 60000 65536"/>
              <a:gd name="T23" fmla="*/ 0 60000 65536"/>
              <a:gd name="T24" fmla="*/ 0 w 2558"/>
              <a:gd name="T25" fmla="*/ 0 h 745"/>
              <a:gd name="T26" fmla="*/ 2558 w 2558"/>
              <a:gd name="T27" fmla="*/ 745 h 7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8" h="745">
                <a:moveTo>
                  <a:pt x="0" y="0"/>
                </a:moveTo>
                <a:cubicBezTo>
                  <a:pt x="33" y="99"/>
                  <a:pt x="66" y="199"/>
                  <a:pt x="139" y="277"/>
                </a:cubicBezTo>
                <a:cubicBezTo>
                  <a:pt x="212" y="355"/>
                  <a:pt x="288" y="399"/>
                  <a:pt x="438" y="469"/>
                </a:cubicBezTo>
                <a:cubicBezTo>
                  <a:pt x="588" y="539"/>
                  <a:pt x="869" y="655"/>
                  <a:pt x="1037" y="699"/>
                </a:cubicBezTo>
                <a:cubicBezTo>
                  <a:pt x="1205" y="743"/>
                  <a:pt x="1275" y="745"/>
                  <a:pt x="1444" y="730"/>
                </a:cubicBezTo>
                <a:cubicBezTo>
                  <a:pt x="1613" y="715"/>
                  <a:pt x="1903" y="648"/>
                  <a:pt x="2051" y="607"/>
                </a:cubicBezTo>
                <a:cubicBezTo>
                  <a:pt x="2199" y="566"/>
                  <a:pt x="2251" y="516"/>
                  <a:pt x="2335" y="484"/>
                </a:cubicBezTo>
                <a:cubicBezTo>
                  <a:pt x="2419" y="452"/>
                  <a:pt x="2525" y="430"/>
                  <a:pt x="2558" y="415"/>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B2B8-F889-4B2E-96C5-91782084FA97}"/>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929B7833-32FE-4655-8D1C-DD995C4791F7}"/>
              </a:ext>
            </a:extLst>
          </p:cNvPr>
          <p:cNvSpPr>
            <a:spLocks noGrp="1"/>
          </p:cNvSpPr>
          <p:nvPr>
            <p:ph idx="1"/>
          </p:nvPr>
        </p:nvSpPr>
        <p:spPr/>
        <p:txBody>
          <a:bodyPr/>
          <a:lstStyle/>
          <a:p>
            <a:r>
              <a:rPr lang="en-US" sz="2800" dirty="0"/>
              <a:t>Neural network’s outputs are numbers, how to we do classification (e.g. three classes: red/green/blue)?</a:t>
            </a:r>
          </a:p>
          <a:p>
            <a:r>
              <a:rPr lang="en-US" sz="2800" dirty="0"/>
              <a:t>We can leverage the fact that a neural network can have multiple outputs</a:t>
            </a:r>
          </a:p>
          <a:p>
            <a:r>
              <a:rPr lang="en-US" sz="2800" dirty="0"/>
              <a:t>We can make one output specific to each class</a:t>
            </a:r>
          </a:p>
          <a:p>
            <a:pPr lvl="1"/>
            <a:r>
              <a:rPr lang="en-US" sz="2400" dirty="0"/>
              <a:t>If a task had three classes: Red, Blue and Green</a:t>
            </a:r>
          </a:p>
          <a:p>
            <a:endParaRPr lang="en-US" dirty="0"/>
          </a:p>
        </p:txBody>
      </p:sp>
      <p:sp>
        <p:nvSpPr>
          <p:cNvPr id="4" name="Slide Number Placeholder 3">
            <a:extLst>
              <a:ext uri="{FF2B5EF4-FFF2-40B4-BE49-F238E27FC236}">
                <a16:creationId xmlns:a16="http://schemas.microsoft.com/office/drawing/2014/main" id="{94576B8E-5666-4327-9EDC-52D8FA561FE6}"/>
              </a:ext>
            </a:extLst>
          </p:cNvPr>
          <p:cNvSpPr>
            <a:spLocks noGrp="1"/>
          </p:cNvSpPr>
          <p:nvPr>
            <p:ph type="sldNum" sz="quarter" idx="12"/>
          </p:nvPr>
        </p:nvSpPr>
        <p:spPr/>
        <p:txBody>
          <a:bodyPr/>
          <a:lstStyle/>
          <a:p>
            <a:pPr>
              <a:defRPr/>
            </a:pPr>
            <a:fld id="{F24FFA61-A334-46D9-87B4-0037F8A24AAA}" type="slidenum">
              <a:rPr lang="en-US" altLang="en-US" smtClean="0"/>
              <a:pPr>
                <a:defRPr/>
              </a:pPr>
              <a:t>29</a:t>
            </a:fld>
            <a:endParaRPr lang="en-US" altLang="en-US"/>
          </a:p>
        </p:txBody>
      </p:sp>
      <p:grpSp>
        <p:nvGrpSpPr>
          <p:cNvPr id="87" name="Group 86">
            <a:extLst>
              <a:ext uri="{FF2B5EF4-FFF2-40B4-BE49-F238E27FC236}">
                <a16:creationId xmlns:a16="http://schemas.microsoft.com/office/drawing/2014/main" id="{263E3D5F-DF1C-421F-90EF-788C435308C5}"/>
              </a:ext>
            </a:extLst>
          </p:cNvPr>
          <p:cNvGrpSpPr/>
          <p:nvPr/>
        </p:nvGrpSpPr>
        <p:grpSpPr>
          <a:xfrm>
            <a:off x="2895600" y="4323418"/>
            <a:ext cx="3048000" cy="2398057"/>
            <a:chOff x="2895600" y="3577293"/>
            <a:chExt cx="3711575" cy="2899707"/>
          </a:xfrm>
        </p:grpSpPr>
        <p:grpSp>
          <p:nvGrpSpPr>
            <p:cNvPr id="79" name="Group 78">
              <a:extLst>
                <a:ext uri="{FF2B5EF4-FFF2-40B4-BE49-F238E27FC236}">
                  <a16:creationId xmlns:a16="http://schemas.microsoft.com/office/drawing/2014/main" id="{00EC7DF1-69DE-4E96-80EF-C0A10A47A5C6}"/>
                </a:ext>
              </a:extLst>
            </p:cNvPr>
            <p:cNvGrpSpPr/>
            <p:nvPr/>
          </p:nvGrpSpPr>
          <p:grpSpPr>
            <a:xfrm>
              <a:off x="2895600" y="4046684"/>
              <a:ext cx="3711575" cy="2430316"/>
              <a:chOff x="3049588" y="3030684"/>
              <a:chExt cx="3711575" cy="2430316"/>
            </a:xfrm>
          </p:grpSpPr>
          <p:sp>
            <p:nvSpPr>
              <p:cNvPr id="42" name="Line 23">
                <a:extLst>
                  <a:ext uri="{FF2B5EF4-FFF2-40B4-BE49-F238E27FC236}">
                    <a16:creationId xmlns:a16="http://schemas.microsoft.com/office/drawing/2014/main" id="{46B46968-0825-48D3-89B0-8A8E664FE8B8}"/>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43" name="Text Box 5">
                <a:extLst>
                  <a:ext uri="{FF2B5EF4-FFF2-40B4-BE49-F238E27FC236}">
                    <a16:creationId xmlns:a16="http://schemas.microsoft.com/office/drawing/2014/main" id="{F892C06D-1917-4A1D-AD8A-ACA0837E8891}"/>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44" name="Text Box 6">
                <a:extLst>
                  <a:ext uri="{FF2B5EF4-FFF2-40B4-BE49-F238E27FC236}">
                    <a16:creationId xmlns:a16="http://schemas.microsoft.com/office/drawing/2014/main" id="{EA8DC28F-EADF-4A38-AA9C-74157655910A}"/>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45" name="Text Box 7">
                <a:extLst>
                  <a:ext uri="{FF2B5EF4-FFF2-40B4-BE49-F238E27FC236}">
                    <a16:creationId xmlns:a16="http://schemas.microsoft.com/office/drawing/2014/main" id="{796EDE55-CB0F-4782-B5EC-1F431F7B5F37}"/>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46" name="Line 8">
                <a:extLst>
                  <a:ext uri="{FF2B5EF4-FFF2-40B4-BE49-F238E27FC236}">
                    <a16:creationId xmlns:a16="http://schemas.microsoft.com/office/drawing/2014/main" id="{D4832F5D-23D4-4691-A3E9-8F9F67AE982B}"/>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 name="Line 9">
                <a:extLst>
                  <a:ext uri="{FF2B5EF4-FFF2-40B4-BE49-F238E27FC236}">
                    <a16:creationId xmlns:a16="http://schemas.microsoft.com/office/drawing/2014/main" id="{8200C71B-3CD9-4F7A-8F92-DCE2D693C280}"/>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8" name="Line 10">
                <a:extLst>
                  <a:ext uri="{FF2B5EF4-FFF2-40B4-BE49-F238E27FC236}">
                    <a16:creationId xmlns:a16="http://schemas.microsoft.com/office/drawing/2014/main" id="{77C7763E-78F7-4BE0-B555-455BD0A8E00E}"/>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9" name="Line 11">
                <a:extLst>
                  <a:ext uri="{FF2B5EF4-FFF2-40B4-BE49-F238E27FC236}">
                    <a16:creationId xmlns:a16="http://schemas.microsoft.com/office/drawing/2014/main" id="{CE1652BF-802A-40CC-8630-42FA292F5971}"/>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0" name="Line 12">
                <a:extLst>
                  <a:ext uri="{FF2B5EF4-FFF2-40B4-BE49-F238E27FC236}">
                    <a16:creationId xmlns:a16="http://schemas.microsoft.com/office/drawing/2014/main" id="{AB73D0C3-7596-4499-8A1D-BEAC586F179B}"/>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1" name="Line 13">
                <a:extLst>
                  <a:ext uri="{FF2B5EF4-FFF2-40B4-BE49-F238E27FC236}">
                    <a16:creationId xmlns:a16="http://schemas.microsoft.com/office/drawing/2014/main" id="{D32A2E79-9BEC-42E8-B74C-E95AAF9A5131}"/>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2" name="Line 14">
                <a:extLst>
                  <a:ext uri="{FF2B5EF4-FFF2-40B4-BE49-F238E27FC236}">
                    <a16:creationId xmlns:a16="http://schemas.microsoft.com/office/drawing/2014/main" id="{DCDE3E91-268B-4282-88F7-78EFDABD17A4}"/>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 name="Line 15">
                <a:extLst>
                  <a:ext uri="{FF2B5EF4-FFF2-40B4-BE49-F238E27FC236}">
                    <a16:creationId xmlns:a16="http://schemas.microsoft.com/office/drawing/2014/main" id="{250698FA-A1F4-4559-A89B-B081F08901C2}"/>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4" name="Line 16">
                <a:extLst>
                  <a:ext uri="{FF2B5EF4-FFF2-40B4-BE49-F238E27FC236}">
                    <a16:creationId xmlns:a16="http://schemas.microsoft.com/office/drawing/2014/main" id="{924DFBD1-7185-4099-B083-61414452105F}"/>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 name="Line 17">
                <a:extLst>
                  <a:ext uri="{FF2B5EF4-FFF2-40B4-BE49-F238E27FC236}">
                    <a16:creationId xmlns:a16="http://schemas.microsoft.com/office/drawing/2014/main" id="{4D1D6CFE-436A-4856-88EA-B46BD90350D2}"/>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 name="Line 18">
                <a:extLst>
                  <a:ext uri="{FF2B5EF4-FFF2-40B4-BE49-F238E27FC236}">
                    <a16:creationId xmlns:a16="http://schemas.microsoft.com/office/drawing/2014/main" id="{27AB3EEF-867B-42A2-9AF0-F820FDFC5813}"/>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 name="Line 19">
                <a:extLst>
                  <a:ext uri="{FF2B5EF4-FFF2-40B4-BE49-F238E27FC236}">
                    <a16:creationId xmlns:a16="http://schemas.microsoft.com/office/drawing/2014/main" id="{DF2CDA6A-4CC1-407C-A50A-73E7FAB9C533}"/>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8" name="Line 20">
                <a:extLst>
                  <a:ext uri="{FF2B5EF4-FFF2-40B4-BE49-F238E27FC236}">
                    <a16:creationId xmlns:a16="http://schemas.microsoft.com/office/drawing/2014/main" id="{8EE17037-A3F0-4EA0-A3B6-C98CCF7C8C3F}"/>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9" name="Line 21">
                <a:extLst>
                  <a:ext uri="{FF2B5EF4-FFF2-40B4-BE49-F238E27FC236}">
                    <a16:creationId xmlns:a16="http://schemas.microsoft.com/office/drawing/2014/main" id="{310B4335-4719-40F3-9E6A-2E6F37E4A099}"/>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0" name="Line 22">
                <a:extLst>
                  <a:ext uri="{FF2B5EF4-FFF2-40B4-BE49-F238E27FC236}">
                    <a16:creationId xmlns:a16="http://schemas.microsoft.com/office/drawing/2014/main" id="{D4CAA1A8-6628-4583-A619-85239364426F}"/>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1" name="Line 24">
                <a:extLst>
                  <a:ext uri="{FF2B5EF4-FFF2-40B4-BE49-F238E27FC236}">
                    <a16:creationId xmlns:a16="http://schemas.microsoft.com/office/drawing/2014/main" id="{8CB8F351-A93B-47F7-82AB-D9C00DC36111}"/>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62" name="Line 25">
                <a:extLst>
                  <a:ext uri="{FF2B5EF4-FFF2-40B4-BE49-F238E27FC236}">
                    <a16:creationId xmlns:a16="http://schemas.microsoft.com/office/drawing/2014/main" id="{8CFC8563-A971-4181-B674-7818CB6538BD}"/>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63" name="Line 26">
                <a:extLst>
                  <a:ext uri="{FF2B5EF4-FFF2-40B4-BE49-F238E27FC236}">
                    <a16:creationId xmlns:a16="http://schemas.microsoft.com/office/drawing/2014/main" id="{8B6AFBB1-F57D-4EA7-854C-75F8F913A8E3}"/>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64" name="Line 27">
                <a:extLst>
                  <a:ext uri="{FF2B5EF4-FFF2-40B4-BE49-F238E27FC236}">
                    <a16:creationId xmlns:a16="http://schemas.microsoft.com/office/drawing/2014/main" id="{F4E821FD-404C-4DF7-9D6D-5F47752FD006}"/>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65" name="Line 28">
                <a:extLst>
                  <a:ext uri="{FF2B5EF4-FFF2-40B4-BE49-F238E27FC236}">
                    <a16:creationId xmlns:a16="http://schemas.microsoft.com/office/drawing/2014/main" id="{3FC2E00D-7BFE-4EEE-8B99-F986539E28D3}"/>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66" name="Oval 29">
                <a:extLst>
                  <a:ext uri="{FF2B5EF4-FFF2-40B4-BE49-F238E27FC236}">
                    <a16:creationId xmlns:a16="http://schemas.microsoft.com/office/drawing/2014/main" id="{C20CE5B2-BE63-4684-B663-6C0E9FA07F35}"/>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7" name="Oval 30">
                <a:extLst>
                  <a:ext uri="{FF2B5EF4-FFF2-40B4-BE49-F238E27FC236}">
                    <a16:creationId xmlns:a16="http://schemas.microsoft.com/office/drawing/2014/main" id="{D32E071E-9163-4DEA-A547-BC01A9E1AF07}"/>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8" name="Oval 31">
                <a:extLst>
                  <a:ext uri="{FF2B5EF4-FFF2-40B4-BE49-F238E27FC236}">
                    <a16:creationId xmlns:a16="http://schemas.microsoft.com/office/drawing/2014/main" id="{E5BD4579-C073-4090-9CD5-4025DE2877BC}"/>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9" name="Oval 32">
                <a:extLst>
                  <a:ext uri="{FF2B5EF4-FFF2-40B4-BE49-F238E27FC236}">
                    <a16:creationId xmlns:a16="http://schemas.microsoft.com/office/drawing/2014/main" id="{8C7E073F-1AD3-4DF7-80AC-DB7A1D74B588}"/>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0" name="Oval 33">
                <a:extLst>
                  <a:ext uri="{FF2B5EF4-FFF2-40B4-BE49-F238E27FC236}">
                    <a16:creationId xmlns:a16="http://schemas.microsoft.com/office/drawing/2014/main" id="{86A0CEC8-0F4A-4913-8625-FA94191C7177}"/>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1" name="Oval 34">
                <a:extLst>
                  <a:ext uri="{FF2B5EF4-FFF2-40B4-BE49-F238E27FC236}">
                    <a16:creationId xmlns:a16="http://schemas.microsoft.com/office/drawing/2014/main" id="{5B7F0BC9-34F9-4CCF-9A29-625ECEE8D2DA}"/>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2" name="Oval 37">
                <a:extLst>
                  <a:ext uri="{FF2B5EF4-FFF2-40B4-BE49-F238E27FC236}">
                    <a16:creationId xmlns:a16="http://schemas.microsoft.com/office/drawing/2014/main" id="{B581A28D-3B77-4B25-9819-5F3D3D14FD07}"/>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73" name="Oval 38">
                <a:extLst>
                  <a:ext uri="{FF2B5EF4-FFF2-40B4-BE49-F238E27FC236}">
                    <a16:creationId xmlns:a16="http://schemas.microsoft.com/office/drawing/2014/main" id="{8ADFB8B6-7F25-4EAA-9B77-0ED59F2C746B}"/>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4" name="Oval 35">
                <a:extLst>
                  <a:ext uri="{FF2B5EF4-FFF2-40B4-BE49-F238E27FC236}">
                    <a16:creationId xmlns:a16="http://schemas.microsoft.com/office/drawing/2014/main" id="{1914A2AD-D5B6-4C76-855B-FD0B760DD0B9}"/>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5" name="Oval 36">
                <a:extLst>
                  <a:ext uri="{FF2B5EF4-FFF2-40B4-BE49-F238E27FC236}">
                    <a16:creationId xmlns:a16="http://schemas.microsoft.com/office/drawing/2014/main" id="{8D7EFCF4-CE40-49E1-B8EA-3B74F5C9DBAF}"/>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80" name="Oval 38">
              <a:extLst>
                <a:ext uri="{FF2B5EF4-FFF2-40B4-BE49-F238E27FC236}">
                  <a16:creationId xmlns:a16="http://schemas.microsoft.com/office/drawing/2014/main" id="{1B6BB799-EB7F-4B4E-92A6-926E3AFDF56B}"/>
                </a:ext>
              </a:extLst>
            </p:cNvPr>
            <p:cNvSpPr>
              <a:spLocks noChangeArrowheads="1"/>
            </p:cNvSpPr>
            <p:nvPr/>
          </p:nvSpPr>
          <p:spPr bwMode="auto">
            <a:xfrm>
              <a:off x="4131468" y="4044519"/>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1" name="Line 23">
              <a:extLst>
                <a:ext uri="{FF2B5EF4-FFF2-40B4-BE49-F238E27FC236}">
                  <a16:creationId xmlns:a16="http://schemas.microsoft.com/office/drawing/2014/main" id="{5BD96AC7-11AD-443D-B2A6-6876BC5F7DB7}"/>
                </a:ext>
              </a:extLst>
            </p:cNvPr>
            <p:cNvSpPr>
              <a:spLocks noChangeShapeType="1"/>
            </p:cNvSpPr>
            <p:nvPr/>
          </p:nvSpPr>
          <p:spPr bwMode="auto">
            <a:xfrm flipH="1">
              <a:off x="3371848" y="4232275"/>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82" name="Line 28">
              <a:extLst>
                <a:ext uri="{FF2B5EF4-FFF2-40B4-BE49-F238E27FC236}">
                  <a16:creationId xmlns:a16="http://schemas.microsoft.com/office/drawing/2014/main" id="{728DE9A4-6F78-45EF-8B71-7BD1EDD8159D}"/>
                </a:ext>
              </a:extLst>
            </p:cNvPr>
            <p:cNvSpPr>
              <a:spLocks noChangeShapeType="1"/>
            </p:cNvSpPr>
            <p:nvPr/>
          </p:nvSpPr>
          <p:spPr bwMode="auto">
            <a:xfrm>
              <a:off x="4321934" y="4205287"/>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83" name="Line 27">
              <a:extLst>
                <a:ext uri="{FF2B5EF4-FFF2-40B4-BE49-F238E27FC236}">
                  <a16:creationId xmlns:a16="http://schemas.microsoft.com/office/drawing/2014/main" id="{68AF70E4-CD46-4FAA-857C-74BBE1EEF03C}"/>
                </a:ext>
              </a:extLst>
            </p:cNvPr>
            <p:cNvSpPr>
              <a:spLocks noChangeShapeType="1"/>
            </p:cNvSpPr>
            <p:nvPr/>
          </p:nvSpPr>
          <p:spPr bwMode="auto">
            <a:xfrm flipH="1">
              <a:off x="4171156" y="4271963"/>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84" name="TextBox 83">
              <a:extLst>
                <a:ext uri="{FF2B5EF4-FFF2-40B4-BE49-F238E27FC236}">
                  <a16:creationId xmlns:a16="http://schemas.microsoft.com/office/drawing/2014/main" id="{B83E352E-9418-4C1F-81D5-BA1930549A0B}"/>
                </a:ext>
              </a:extLst>
            </p:cNvPr>
            <p:cNvSpPr txBox="1"/>
            <p:nvPr/>
          </p:nvSpPr>
          <p:spPr>
            <a:xfrm>
              <a:off x="3306379" y="3577293"/>
              <a:ext cx="622286" cy="523220"/>
            </a:xfrm>
            <a:prstGeom prst="rect">
              <a:avLst/>
            </a:prstGeom>
            <a:noFill/>
          </p:spPr>
          <p:txBody>
            <a:bodyPr wrap="none" rtlCol="0">
              <a:spAutoFit/>
            </a:bodyPr>
            <a:lstStyle/>
            <a:p>
              <a:r>
                <a:rPr lang="en-US" sz="1400" dirty="0"/>
                <a:t>Red </a:t>
              </a:r>
            </a:p>
            <a:p>
              <a:r>
                <a:rPr lang="en-US" sz="1400" dirty="0"/>
                <a:t>score</a:t>
              </a:r>
            </a:p>
          </p:txBody>
        </p:sp>
        <p:sp>
          <p:nvSpPr>
            <p:cNvPr id="85" name="TextBox 84">
              <a:extLst>
                <a:ext uri="{FF2B5EF4-FFF2-40B4-BE49-F238E27FC236}">
                  <a16:creationId xmlns:a16="http://schemas.microsoft.com/office/drawing/2014/main" id="{9500BB96-1FA5-4715-90EC-C7536618BDF2}"/>
                </a:ext>
              </a:extLst>
            </p:cNvPr>
            <p:cNvSpPr txBox="1"/>
            <p:nvPr/>
          </p:nvSpPr>
          <p:spPr>
            <a:xfrm>
              <a:off x="4609060" y="3584804"/>
              <a:ext cx="731290" cy="523220"/>
            </a:xfrm>
            <a:prstGeom prst="rect">
              <a:avLst/>
            </a:prstGeom>
            <a:noFill/>
          </p:spPr>
          <p:txBody>
            <a:bodyPr wrap="none" rtlCol="0">
              <a:spAutoFit/>
            </a:bodyPr>
            <a:lstStyle/>
            <a:p>
              <a:r>
                <a:rPr lang="en-US" sz="1400" dirty="0"/>
                <a:t>Green </a:t>
              </a:r>
            </a:p>
            <a:p>
              <a:r>
                <a:rPr lang="en-US" sz="1400" dirty="0"/>
                <a:t>score</a:t>
              </a:r>
            </a:p>
          </p:txBody>
        </p:sp>
        <p:sp>
          <p:nvSpPr>
            <p:cNvPr id="86" name="TextBox 85">
              <a:extLst>
                <a:ext uri="{FF2B5EF4-FFF2-40B4-BE49-F238E27FC236}">
                  <a16:creationId xmlns:a16="http://schemas.microsoft.com/office/drawing/2014/main" id="{D4B153D5-3D46-4BB0-AE2A-DD361C3BFF82}"/>
                </a:ext>
              </a:extLst>
            </p:cNvPr>
            <p:cNvSpPr txBox="1"/>
            <p:nvPr/>
          </p:nvSpPr>
          <p:spPr>
            <a:xfrm>
              <a:off x="3979869" y="3590683"/>
              <a:ext cx="622286" cy="523220"/>
            </a:xfrm>
            <a:prstGeom prst="rect">
              <a:avLst/>
            </a:prstGeom>
            <a:noFill/>
          </p:spPr>
          <p:txBody>
            <a:bodyPr wrap="none" rtlCol="0">
              <a:spAutoFit/>
            </a:bodyPr>
            <a:lstStyle/>
            <a:p>
              <a:r>
                <a:rPr lang="en-US" sz="1400" dirty="0"/>
                <a:t>Blue </a:t>
              </a:r>
            </a:p>
            <a:p>
              <a:r>
                <a:rPr lang="en-US" sz="1400" dirty="0"/>
                <a:t>score</a:t>
              </a:r>
            </a:p>
          </p:txBody>
        </p:sp>
      </p:grpSp>
    </p:spTree>
    <p:extLst>
      <p:ext uri="{BB962C8B-B14F-4D97-AF65-F5344CB8AC3E}">
        <p14:creationId xmlns:p14="http://schemas.microsoft.com/office/powerpoint/2010/main" val="3818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Hidden Nodes</a:t>
            </a:r>
          </a:p>
        </p:txBody>
      </p:sp>
      <p:sp>
        <p:nvSpPr>
          <p:cNvPr id="3" name="Content Placeholder 2"/>
          <p:cNvSpPr>
            <a:spLocks noGrp="1"/>
          </p:cNvSpPr>
          <p:nvPr>
            <p:ph idx="1"/>
          </p:nvPr>
        </p:nvSpPr>
        <p:spPr/>
        <p:txBody>
          <a:bodyPr/>
          <a:lstStyle/>
          <a:p>
            <a:r>
              <a:rPr lang="en-US" dirty="0"/>
              <a:t>Larger neural networks can represent </a:t>
            </a:r>
            <a:r>
              <a:rPr lang="en-US"/>
              <a:t>more complex </a:t>
            </a:r>
            <a:r>
              <a:rPr lang="en-US" dirty="0"/>
              <a:t>functions</a:t>
            </a:r>
          </a:p>
        </p:txBody>
      </p:sp>
      <p:sp>
        <p:nvSpPr>
          <p:cNvPr id="4" name="Slide Number Placeholder 3"/>
          <p:cNvSpPr>
            <a:spLocks noGrp="1"/>
          </p:cNvSpPr>
          <p:nvPr>
            <p:ph type="sldNum" sz="quarter" idx="12"/>
          </p:nvPr>
        </p:nvSpPr>
        <p:spPr/>
        <p:txBody>
          <a:bodyPr/>
          <a:lstStyle/>
          <a:p>
            <a:pPr>
              <a:defRPr/>
            </a:pPr>
            <a:fld id="{F24FFA61-A334-46D9-87B4-0037F8A24AAA}" type="slidenum">
              <a:rPr lang="en-US" altLang="en-US" smtClean="0"/>
              <a:pPr>
                <a:defRPr/>
              </a:pPr>
              <a:t>3</a:t>
            </a:fld>
            <a:endParaRPr lang="en-US" altLang="en-US"/>
          </a:p>
        </p:txBody>
      </p:sp>
      <p:pic>
        <p:nvPicPr>
          <p:cNvPr id="34818" name="Picture 2" descr="http://cs231n.github.io/assets/nn1/layer_size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92824"/>
            <a:ext cx="7839075" cy="2782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46557" y="6352143"/>
            <a:ext cx="3863558" cy="276999"/>
          </a:xfrm>
          <a:prstGeom prst="rect">
            <a:avLst/>
          </a:prstGeom>
          <a:noFill/>
        </p:spPr>
        <p:txBody>
          <a:bodyPr wrap="none" rtlCol="0">
            <a:spAutoFit/>
          </a:bodyPr>
          <a:lstStyle/>
          <a:p>
            <a:r>
              <a:rPr lang="en-US" sz="1200" dirty="0"/>
              <a:t>Image from: http://cs231n.github.io/neural-networks-1/</a:t>
            </a:r>
          </a:p>
        </p:txBody>
      </p:sp>
    </p:spTree>
    <p:extLst>
      <p:ext uri="{BB962C8B-B14F-4D97-AF65-F5344CB8AC3E}">
        <p14:creationId xmlns:p14="http://schemas.microsoft.com/office/powerpoint/2010/main" val="282205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02D4-98F9-45BE-BA4A-23A5C71B0529}"/>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DE234782-2F04-4B15-B616-A5903F03AEA3}"/>
              </a:ext>
            </a:extLst>
          </p:cNvPr>
          <p:cNvSpPr>
            <a:spLocks noGrp="1"/>
          </p:cNvSpPr>
          <p:nvPr>
            <p:ph idx="1"/>
          </p:nvPr>
        </p:nvSpPr>
        <p:spPr/>
        <p:txBody>
          <a:bodyPr/>
          <a:lstStyle/>
          <a:p>
            <a:r>
              <a:rPr lang="en-US" dirty="0"/>
              <a:t>What should be the correct outputs the networks should be trained on?</a:t>
            </a:r>
          </a:p>
          <a:p>
            <a:pPr lvl="1"/>
            <a:r>
              <a:rPr lang="en-US" dirty="0"/>
              <a:t>One-hot encoding </a:t>
            </a:r>
          </a:p>
        </p:txBody>
      </p:sp>
      <p:sp>
        <p:nvSpPr>
          <p:cNvPr id="4" name="Slide Number Placeholder 3">
            <a:extLst>
              <a:ext uri="{FF2B5EF4-FFF2-40B4-BE49-F238E27FC236}">
                <a16:creationId xmlns:a16="http://schemas.microsoft.com/office/drawing/2014/main" id="{9B5B0223-1E56-49D2-9EB7-25D9973D2841}"/>
              </a:ext>
            </a:extLst>
          </p:cNvPr>
          <p:cNvSpPr>
            <a:spLocks noGrp="1"/>
          </p:cNvSpPr>
          <p:nvPr>
            <p:ph type="sldNum" sz="quarter" idx="12"/>
          </p:nvPr>
        </p:nvSpPr>
        <p:spPr/>
        <p:txBody>
          <a:bodyPr/>
          <a:lstStyle/>
          <a:p>
            <a:pPr>
              <a:defRPr/>
            </a:pPr>
            <a:fld id="{F24FFA61-A334-46D9-87B4-0037F8A24AAA}" type="slidenum">
              <a:rPr lang="en-US" altLang="en-US" smtClean="0"/>
              <a:pPr>
                <a:defRPr/>
              </a:pPr>
              <a:t>30</a:t>
            </a:fld>
            <a:endParaRPr lang="en-US" altLang="en-US"/>
          </a:p>
        </p:txBody>
      </p:sp>
      <p:grpSp>
        <p:nvGrpSpPr>
          <p:cNvPr id="6" name="Group 5">
            <a:extLst>
              <a:ext uri="{FF2B5EF4-FFF2-40B4-BE49-F238E27FC236}">
                <a16:creationId xmlns:a16="http://schemas.microsoft.com/office/drawing/2014/main" id="{995FBF8D-8C6F-436C-8A3A-9F779F2E23A8}"/>
              </a:ext>
            </a:extLst>
          </p:cNvPr>
          <p:cNvGrpSpPr/>
          <p:nvPr/>
        </p:nvGrpSpPr>
        <p:grpSpPr>
          <a:xfrm>
            <a:off x="2438400" y="4108440"/>
            <a:ext cx="3711575" cy="2430316"/>
            <a:chOff x="3049588" y="3030684"/>
            <a:chExt cx="3711575" cy="2430316"/>
          </a:xfrm>
        </p:grpSpPr>
        <p:sp>
          <p:nvSpPr>
            <p:cNvPr id="14" name="Line 23">
              <a:extLst>
                <a:ext uri="{FF2B5EF4-FFF2-40B4-BE49-F238E27FC236}">
                  <a16:creationId xmlns:a16="http://schemas.microsoft.com/office/drawing/2014/main" id="{85470DE5-977F-4EED-A58F-DE92A6FB9CB5}"/>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5" name="Text Box 5">
              <a:extLst>
                <a:ext uri="{FF2B5EF4-FFF2-40B4-BE49-F238E27FC236}">
                  <a16:creationId xmlns:a16="http://schemas.microsoft.com/office/drawing/2014/main" id="{01127EA1-8728-4F8E-B83E-5BF3FD086380}"/>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16" name="Text Box 6">
              <a:extLst>
                <a:ext uri="{FF2B5EF4-FFF2-40B4-BE49-F238E27FC236}">
                  <a16:creationId xmlns:a16="http://schemas.microsoft.com/office/drawing/2014/main" id="{22CE2AE1-FC14-4965-A411-F66AC77F8EBC}"/>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17" name="Text Box 7">
              <a:extLst>
                <a:ext uri="{FF2B5EF4-FFF2-40B4-BE49-F238E27FC236}">
                  <a16:creationId xmlns:a16="http://schemas.microsoft.com/office/drawing/2014/main" id="{B7311A06-E682-42DB-BBC6-DD7564EE33B6}"/>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18" name="Line 8">
              <a:extLst>
                <a:ext uri="{FF2B5EF4-FFF2-40B4-BE49-F238E27FC236}">
                  <a16:creationId xmlns:a16="http://schemas.microsoft.com/office/drawing/2014/main" id="{DF018A62-D5D0-499C-A089-F230864650CE}"/>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9" name="Line 9">
              <a:extLst>
                <a:ext uri="{FF2B5EF4-FFF2-40B4-BE49-F238E27FC236}">
                  <a16:creationId xmlns:a16="http://schemas.microsoft.com/office/drawing/2014/main" id="{EF17D329-212E-4A01-BAC4-C1384382B112}"/>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 name="Line 10">
              <a:extLst>
                <a:ext uri="{FF2B5EF4-FFF2-40B4-BE49-F238E27FC236}">
                  <a16:creationId xmlns:a16="http://schemas.microsoft.com/office/drawing/2014/main" id="{E2E7EB03-F0CA-479F-A300-79F58C0AC130}"/>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1" name="Line 11">
              <a:extLst>
                <a:ext uri="{FF2B5EF4-FFF2-40B4-BE49-F238E27FC236}">
                  <a16:creationId xmlns:a16="http://schemas.microsoft.com/office/drawing/2014/main" id="{DEE33738-4ACB-48C3-BBC9-EDA82775A505}"/>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 name="Line 12">
              <a:extLst>
                <a:ext uri="{FF2B5EF4-FFF2-40B4-BE49-F238E27FC236}">
                  <a16:creationId xmlns:a16="http://schemas.microsoft.com/office/drawing/2014/main" id="{F8768BDC-50A9-4032-8D3E-57D904C576A6}"/>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 name="Line 13">
              <a:extLst>
                <a:ext uri="{FF2B5EF4-FFF2-40B4-BE49-F238E27FC236}">
                  <a16:creationId xmlns:a16="http://schemas.microsoft.com/office/drawing/2014/main" id="{8650EFC8-D1AD-48BE-A4AD-32B61B2011B1}"/>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4" name="Line 14">
              <a:extLst>
                <a:ext uri="{FF2B5EF4-FFF2-40B4-BE49-F238E27FC236}">
                  <a16:creationId xmlns:a16="http://schemas.microsoft.com/office/drawing/2014/main" id="{2E83F7BA-6C1B-4554-81D6-A3BB77C3BF57}"/>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 name="Line 15">
              <a:extLst>
                <a:ext uri="{FF2B5EF4-FFF2-40B4-BE49-F238E27FC236}">
                  <a16:creationId xmlns:a16="http://schemas.microsoft.com/office/drawing/2014/main" id="{77A722F4-AD54-4A3F-8808-C4F05AA9F82E}"/>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 name="Line 16">
              <a:extLst>
                <a:ext uri="{FF2B5EF4-FFF2-40B4-BE49-F238E27FC236}">
                  <a16:creationId xmlns:a16="http://schemas.microsoft.com/office/drawing/2014/main" id="{78A01B51-7533-49C1-9697-7F2B41B3B4EF}"/>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 name="Line 17">
              <a:extLst>
                <a:ext uri="{FF2B5EF4-FFF2-40B4-BE49-F238E27FC236}">
                  <a16:creationId xmlns:a16="http://schemas.microsoft.com/office/drawing/2014/main" id="{A6F90380-2DFD-4562-A146-ED3FF6E089BE}"/>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 name="Line 18">
              <a:extLst>
                <a:ext uri="{FF2B5EF4-FFF2-40B4-BE49-F238E27FC236}">
                  <a16:creationId xmlns:a16="http://schemas.microsoft.com/office/drawing/2014/main" id="{8696A587-2DB5-4596-9B69-2E0936B12EA8}"/>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9" name="Line 19">
              <a:extLst>
                <a:ext uri="{FF2B5EF4-FFF2-40B4-BE49-F238E27FC236}">
                  <a16:creationId xmlns:a16="http://schemas.microsoft.com/office/drawing/2014/main" id="{C55FA6E5-E9D2-41A1-8E80-21CB653E1D13}"/>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0" name="Line 20">
              <a:extLst>
                <a:ext uri="{FF2B5EF4-FFF2-40B4-BE49-F238E27FC236}">
                  <a16:creationId xmlns:a16="http://schemas.microsoft.com/office/drawing/2014/main" id="{F3FD9EC8-1A61-4B0B-AE3A-36494E1038D9}"/>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1" name="Line 21">
              <a:extLst>
                <a:ext uri="{FF2B5EF4-FFF2-40B4-BE49-F238E27FC236}">
                  <a16:creationId xmlns:a16="http://schemas.microsoft.com/office/drawing/2014/main" id="{D7222961-7D02-4A2E-80D0-D86FE9C4D54A}"/>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 name="Line 22">
              <a:extLst>
                <a:ext uri="{FF2B5EF4-FFF2-40B4-BE49-F238E27FC236}">
                  <a16:creationId xmlns:a16="http://schemas.microsoft.com/office/drawing/2014/main" id="{D670F709-013E-49D3-85C1-42F955692ED2}"/>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 name="Line 24">
              <a:extLst>
                <a:ext uri="{FF2B5EF4-FFF2-40B4-BE49-F238E27FC236}">
                  <a16:creationId xmlns:a16="http://schemas.microsoft.com/office/drawing/2014/main" id="{B3AB7F78-0E2E-451D-9FA1-8437380B4629}"/>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4" name="Line 25">
              <a:extLst>
                <a:ext uri="{FF2B5EF4-FFF2-40B4-BE49-F238E27FC236}">
                  <a16:creationId xmlns:a16="http://schemas.microsoft.com/office/drawing/2014/main" id="{9B89D493-850D-4134-8498-F2CB335BAE46}"/>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5" name="Line 26">
              <a:extLst>
                <a:ext uri="{FF2B5EF4-FFF2-40B4-BE49-F238E27FC236}">
                  <a16:creationId xmlns:a16="http://schemas.microsoft.com/office/drawing/2014/main" id="{31FF5976-F249-4D10-B34E-9E1DA61D2A96}"/>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6" name="Line 27">
              <a:extLst>
                <a:ext uri="{FF2B5EF4-FFF2-40B4-BE49-F238E27FC236}">
                  <a16:creationId xmlns:a16="http://schemas.microsoft.com/office/drawing/2014/main" id="{42CF90E6-6074-469F-B8D4-707592805FBD}"/>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7" name="Line 28">
              <a:extLst>
                <a:ext uri="{FF2B5EF4-FFF2-40B4-BE49-F238E27FC236}">
                  <a16:creationId xmlns:a16="http://schemas.microsoft.com/office/drawing/2014/main" id="{C373425F-A4B7-43BB-AA2D-056100D68198}"/>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8" name="Oval 29">
              <a:extLst>
                <a:ext uri="{FF2B5EF4-FFF2-40B4-BE49-F238E27FC236}">
                  <a16:creationId xmlns:a16="http://schemas.microsoft.com/office/drawing/2014/main" id="{E18F52C1-A127-4554-82E4-82AE20E6A9BE}"/>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9" name="Oval 30">
              <a:extLst>
                <a:ext uri="{FF2B5EF4-FFF2-40B4-BE49-F238E27FC236}">
                  <a16:creationId xmlns:a16="http://schemas.microsoft.com/office/drawing/2014/main" id="{01A65B40-7F5C-4137-B953-9E71E5ACD2EB}"/>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0" name="Oval 31">
              <a:extLst>
                <a:ext uri="{FF2B5EF4-FFF2-40B4-BE49-F238E27FC236}">
                  <a16:creationId xmlns:a16="http://schemas.microsoft.com/office/drawing/2014/main" id="{79EEDBDE-702C-4293-8741-A6DD7C089FC0}"/>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1" name="Oval 32">
              <a:extLst>
                <a:ext uri="{FF2B5EF4-FFF2-40B4-BE49-F238E27FC236}">
                  <a16:creationId xmlns:a16="http://schemas.microsoft.com/office/drawing/2014/main" id="{129903A1-E9FF-432C-9293-6C73CC75BBDC}"/>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2" name="Oval 33">
              <a:extLst>
                <a:ext uri="{FF2B5EF4-FFF2-40B4-BE49-F238E27FC236}">
                  <a16:creationId xmlns:a16="http://schemas.microsoft.com/office/drawing/2014/main" id="{DB798E73-D3D1-4BB1-9021-DBC537B0DFDE}"/>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3" name="Oval 34">
              <a:extLst>
                <a:ext uri="{FF2B5EF4-FFF2-40B4-BE49-F238E27FC236}">
                  <a16:creationId xmlns:a16="http://schemas.microsoft.com/office/drawing/2014/main" id="{64ADEC96-64E8-48F7-9D7B-5FB88738C97B}"/>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4" name="Oval 37">
              <a:extLst>
                <a:ext uri="{FF2B5EF4-FFF2-40B4-BE49-F238E27FC236}">
                  <a16:creationId xmlns:a16="http://schemas.microsoft.com/office/drawing/2014/main" id="{B76A72FD-51AD-49DF-A3CB-7BCBE67978DD}"/>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45" name="Oval 38">
              <a:extLst>
                <a:ext uri="{FF2B5EF4-FFF2-40B4-BE49-F238E27FC236}">
                  <a16:creationId xmlns:a16="http://schemas.microsoft.com/office/drawing/2014/main" id="{2B861788-66AD-4C79-9DC9-0CA03800D755}"/>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Oval 35">
              <a:extLst>
                <a:ext uri="{FF2B5EF4-FFF2-40B4-BE49-F238E27FC236}">
                  <a16:creationId xmlns:a16="http://schemas.microsoft.com/office/drawing/2014/main" id="{4E69885C-16FB-4120-8182-6FD3091B9DD0}"/>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7" name="Oval 36">
              <a:extLst>
                <a:ext uri="{FF2B5EF4-FFF2-40B4-BE49-F238E27FC236}">
                  <a16:creationId xmlns:a16="http://schemas.microsoft.com/office/drawing/2014/main" id="{422434E8-7D07-4D98-BCA0-1FF13997D5A5}"/>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 name="Oval 38">
            <a:extLst>
              <a:ext uri="{FF2B5EF4-FFF2-40B4-BE49-F238E27FC236}">
                <a16:creationId xmlns:a16="http://schemas.microsoft.com/office/drawing/2014/main" id="{EA4D6228-CD06-4688-9E7B-92FE2F993FD8}"/>
              </a:ext>
            </a:extLst>
          </p:cNvPr>
          <p:cNvSpPr>
            <a:spLocks noChangeArrowheads="1"/>
          </p:cNvSpPr>
          <p:nvPr/>
        </p:nvSpPr>
        <p:spPr bwMode="auto">
          <a:xfrm>
            <a:off x="3674268" y="41062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Line 23">
            <a:extLst>
              <a:ext uri="{FF2B5EF4-FFF2-40B4-BE49-F238E27FC236}">
                <a16:creationId xmlns:a16="http://schemas.microsoft.com/office/drawing/2014/main" id="{966BA36D-07B7-4CC1-829A-37F97E56EE60}"/>
              </a:ext>
            </a:extLst>
          </p:cNvPr>
          <p:cNvSpPr>
            <a:spLocks noChangeShapeType="1"/>
          </p:cNvSpPr>
          <p:nvPr/>
        </p:nvSpPr>
        <p:spPr bwMode="auto">
          <a:xfrm flipH="1">
            <a:off x="2914648" y="4294031"/>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9" name="Line 28">
            <a:extLst>
              <a:ext uri="{FF2B5EF4-FFF2-40B4-BE49-F238E27FC236}">
                <a16:creationId xmlns:a16="http://schemas.microsoft.com/office/drawing/2014/main" id="{88A440F8-2D6C-4AC6-999D-1650A6492742}"/>
              </a:ext>
            </a:extLst>
          </p:cNvPr>
          <p:cNvSpPr>
            <a:spLocks noChangeShapeType="1"/>
          </p:cNvSpPr>
          <p:nvPr/>
        </p:nvSpPr>
        <p:spPr bwMode="auto">
          <a:xfrm>
            <a:off x="3864734" y="4267043"/>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 name="Line 27">
            <a:extLst>
              <a:ext uri="{FF2B5EF4-FFF2-40B4-BE49-F238E27FC236}">
                <a16:creationId xmlns:a16="http://schemas.microsoft.com/office/drawing/2014/main" id="{743673B4-E0D2-40D6-8027-E59023AF52F2}"/>
              </a:ext>
            </a:extLst>
          </p:cNvPr>
          <p:cNvSpPr>
            <a:spLocks noChangeShapeType="1"/>
          </p:cNvSpPr>
          <p:nvPr/>
        </p:nvSpPr>
        <p:spPr bwMode="auto">
          <a:xfrm flipH="1">
            <a:off x="3713956" y="4333719"/>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1" name="TextBox 10">
            <a:extLst>
              <a:ext uri="{FF2B5EF4-FFF2-40B4-BE49-F238E27FC236}">
                <a16:creationId xmlns:a16="http://schemas.microsoft.com/office/drawing/2014/main" id="{B7474F53-CF79-4CCA-8603-471BDD8D9503}"/>
              </a:ext>
            </a:extLst>
          </p:cNvPr>
          <p:cNvSpPr txBox="1"/>
          <p:nvPr/>
        </p:nvSpPr>
        <p:spPr>
          <a:xfrm>
            <a:off x="3016104" y="3744954"/>
            <a:ext cx="284052"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F93474FC-2393-4B0F-8220-E98D5448E437}"/>
              </a:ext>
            </a:extLst>
          </p:cNvPr>
          <p:cNvSpPr txBox="1"/>
          <p:nvPr/>
        </p:nvSpPr>
        <p:spPr>
          <a:xfrm>
            <a:off x="4190417" y="3734002"/>
            <a:ext cx="259773" cy="307777"/>
          </a:xfrm>
          <a:prstGeom prst="rect">
            <a:avLst/>
          </a:prstGeom>
          <a:noFill/>
        </p:spPr>
        <p:txBody>
          <a:bodyPr wrap="square" rtlCol="0">
            <a:spAutoFit/>
          </a:bodyPr>
          <a:lstStyle/>
          <a:p>
            <a:r>
              <a:rPr lang="en-US" sz="1400" dirty="0"/>
              <a:t>0</a:t>
            </a:r>
          </a:p>
        </p:txBody>
      </p:sp>
      <p:sp>
        <p:nvSpPr>
          <p:cNvPr id="13" name="TextBox 12">
            <a:extLst>
              <a:ext uri="{FF2B5EF4-FFF2-40B4-BE49-F238E27FC236}">
                <a16:creationId xmlns:a16="http://schemas.microsoft.com/office/drawing/2014/main" id="{588A9261-6830-4A07-9E78-1A31B7E8E16C}"/>
              </a:ext>
            </a:extLst>
          </p:cNvPr>
          <p:cNvSpPr txBox="1"/>
          <p:nvPr/>
        </p:nvSpPr>
        <p:spPr>
          <a:xfrm>
            <a:off x="3639398" y="3745957"/>
            <a:ext cx="284052" cy="307777"/>
          </a:xfrm>
          <a:prstGeom prst="rect">
            <a:avLst/>
          </a:prstGeom>
          <a:noFill/>
        </p:spPr>
        <p:txBody>
          <a:bodyPr wrap="none" rtlCol="0">
            <a:spAutoFit/>
          </a:bodyPr>
          <a:lstStyle/>
          <a:p>
            <a:r>
              <a:rPr lang="en-US" sz="1400" dirty="0"/>
              <a:t>1</a:t>
            </a:r>
          </a:p>
        </p:txBody>
      </p:sp>
      <p:sp>
        <p:nvSpPr>
          <p:cNvPr id="48" name="TextBox 47">
            <a:extLst>
              <a:ext uri="{FF2B5EF4-FFF2-40B4-BE49-F238E27FC236}">
                <a16:creationId xmlns:a16="http://schemas.microsoft.com/office/drawing/2014/main" id="{234669A8-934F-47D8-B218-197AB1E9C3E3}"/>
              </a:ext>
            </a:extLst>
          </p:cNvPr>
          <p:cNvSpPr txBox="1"/>
          <p:nvPr/>
        </p:nvSpPr>
        <p:spPr>
          <a:xfrm>
            <a:off x="914619" y="3335649"/>
            <a:ext cx="4891083" cy="369332"/>
          </a:xfrm>
          <a:prstGeom prst="rect">
            <a:avLst/>
          </a:prstGeom>
          <a:noFill/>
        </p:spPr>
        <p:txBody>
          <a:bodyPr wrap="none" rtlCol="0">
            <a:spAutoFit/>
          </a:bodyPr>
          <a:lstStyle/>
          <a:p>
            <a:r>
              <a:rPr lang="en-US" dirty="0"/>
              <a:t>If correct output is Blue for a training example:</a:t>
            </a:r>
          </a:p>
        </p:txBody>
      </p:sp>
    </p:spTree>
    <p:extLst>
      <p:ext uri="{BB962C8B-B14F-4D97-AF65-F5344CB8AC3E}">
        <p14:creationId xmlns:p14="http://schemas.microsoft.com/office/powerpoint/2010/main" val="411882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ED6-DE44-4895-A5C1-208B56A17940}"/>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C3060655-2667-4A42-9EC9-822B8C30DE9A}"/>
              </a:ext>
            </a:extLst>
          </p:cNvPr>
          <p:cNvSpPr>
            <a:spLocks noGrp="1"/>
          </p:cNvSpPr>
          <p:nvPr>
            <p:ph idx="1"/>
          </p:nvPr>
        </p:nvSpPr>
        <p:spPr>
          <a:xfrm>
            <a:off x="457200" y="1600200"/>
            <a:ext cx="8229600" cy="5029200"/>
          </a:xfrm>
        </p:spPr>
        <p:txBody>
          <a:bodyPr>
            <a:normAutofit fontScale="85000" lnSpcReduction="20000"/>
          </a:bodyPr>
          <a:lstStyle/>
          <a:p>
            <a:r>
              <a:rPr lang="en-US" dirty="0"/>
              <a:t>How should the predicted output scores of the neural networks be interpreted/used?</a:t>
            </a:r>
          </a:p>
          <a:p>
            <a:pPr lvl="1"/>
            <a:r>
              <a:rPr lang="en-US" dirty="0"/>
              <a:t>Highest score =&gt; predicted class?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can do even better: Force the outputs to be probabilities that add to 1</a:t>
            </a:r>
          </a:p>
        </p:txBody>
      </p:sp>
      <p:sp>
        <p:nvSpPr>
          <p:cNvPr id="4" name="Slide Number Placeholder 3">
            <a:extLst>
              <a:ext uri="{FF2B5EF4-FFF2-40B4-BE49-F238E27FC236}">
                <a16:creationId xmlns:a16="http://schemas.microsoft.com/office/drawing/2014/main" id="{A2B7C99A-1B37-4679-900D-D3E8B078FD34}"/>
              </a:ext>
            </a:extLst>
          </p:cNvPr>
          <p:cNvSpPr>
            <a:spLocks noGrp="1"/>
          </p:cNvSpPr>
          <p:nvPr>
            <p:ph type="sldNum" sz="quarter" idx="12"/>
          </p:nvPr>
        </p:nvSpPr>
        <p:spPr/>
        <p:txBody>
          <a:bodyPr/>
          <a:lstStyle/>
          <a:p>
            <a:pPr>
              <a:defRPr/>
            </a:pPr>
            <a:fld id="{F24FFA61-A334-46D9-87B4-0037F8A24AAA}" type="slidenum">
              <a:rPr lang="en-US" altLang="en-US" smtClean="0"/>
              <a:pPr>
                <a:defRPr/>
              </a:pPr>
              <a:t>31</a:t>
            </a:fld>
            <a:endParaRPr lang="en-US" altLang="en-US"/>
          </a:p>
        </p:txBody>
      </p:sp>
      <p:grpSp>
        <p:nvGrpSpPr>
          <p:cNvPr id="5" name="Group 4">
            <a:extLst>
              <a:ext uri="{FF2B5EF4-FFF2-40B4-BE49-F238E27FC236}">
                <a16:creationId xmlns:a16="http://schemas.microsoft.com/office/drawing/2014/main" id="{85303A20-8167-49B7-8D30-4CFC710FDD64}"/>
              </a:ext>
            </a:extLst>
          </p:cNvPr>
          <p:cNvGrpSpPr/>
          <p:nvPr/>
        </p:nvGrpSpPr>
        <p:grpSpPr>
          <a:xfrm>
            <a:off x="2209800" y="2590800"/>
            <a:ext cx="4052725" cy="3069423"/>
            <a:chOff x="2598412" y="3483777"/>
            <a:chExt cx="4008763" cy="2993223"/>
          </a:xfrm>
        </p:grpSpPr>
        <p:grpSp>
          <p:nvGrpSpPr>
            <p:cNvPr id="6" name="Group 5">
              <a:extLst>
                <a:ext uri="{FF2B5EF4-FFF2-40B4-BE49-F238E27FC236}">
                  <a16:creationId xmlns:a16="http://schemas.microsoft.com/office/drawing/2014/main" id="{FA5F8747-D869-4704-98BD-1DF7827C8D80}"/>
                </a:ext>
              </a:extLst>
            </p:cNvPr>
            <p:cNvGrpSpPr/>
            <p:nvPr/>
          </p:nvGrpSpPr>
          <p:grpSpPr>
            <a:xfrm>
              <a:off x="2895600" y="4046684"/>
              <a:ext cx="3711575" cy="2430316"/>
              <a:chOff x="3049588" y="3030684"/>
              <a:chExt cx="3711575" cy="2430316"/>
            </a:xfrm>
          </p:grpSpPr>
          <p:sp>
            <p:nvSpPr>
              <p:cNvPr id="14" name="Line 23">
                <a:extLst>
                  <a:ext uri="{FF2B5EF4-FFF2-40B4-BE49-F238E27FC236}">
                    <a16:creationId xmlns:a16="http://schemas.microsoft.com/office/drawing/2014/main" id="{599A17D2-2827-4E52-8560-6C9A4917868C}"/>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5" name="Text Box 5">
                <a:extLst>
                  <a:ext uri="{FF2B5EF4-FFF2-40B4-BE49-F238E27FC236}">
                    <a16:creationId xmlns:a16="http://schemas.microsoft.com/office/drawing/2014/main" id="{C26690EB-E858-444C-A1D3-04749B1263E3}"/>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16" name="Text Box 6">
                <a:extLst>
                  <a:ext uri="{FF2B5EF4-FFF2-40B4-BE49-F238E27FC236}">
                    <a16:creationId xmlns:a16="http://schemas.microsoft.com/office/drawing/2014/main" id="{92301227-095D-4460-90EF-014512C4E69F}"/>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17" name="Text Box 7">
                <a:extLst>
                  <a:ext uri="{FF2B5EF4-FFF2-40B4-BE49-F238E27FC236}">
                    <a16:creationId xmlns:a16="http://schemas.microsoft.com/office/drawing/2014/main" id="{28872F47-2915-4EC6-B581-807815D21D65}"/>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input</a:t>
                </a:r>
              </a:p>
            </p:txBody>
          </p:sp>
          <p:sp>
            <p:nvSpPr>
              <p:cNvPr id="18" name="Line 8">
                <a:extLst>
                  <a:ext uri="{FF2B5EF4-FFF2-40B4-BE49-F238E27FC236}">
                    <a16:creationId xmlns:a16="http://schemas.microsoft.com/office/drawing/2014/main" id="{4B780CD1-589F-406C-9EEB-0314326F01AF}"/>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9" name="Line 9">
                <a:extLst>
                  <a:ext uri="{FF2B5EF4-FFF2-40B4-BE49-F238E27FC236}">
                    <a16:creationId xmlns:a16="http://schemas.microsoft.com/office/drawing/2014/main" id="{CCD10D83-8E2F-44BE-83BB-945D14F0BD3E}"/>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 name="Line 10">
                <a:extLst>
                  <a:ext uri="{FF2B5EF4-FFF2-40B4-BE49-F238E27FC236}">
                    <a16:creationId xmlns:a16="http://schemas.microsoft.com/office/drawing/2014/main" id="{D36AC578-A46F-4E0F-A7A5-3DBC340E7322}"/>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1" name="Line 11">
                <a:extLst>
                  <a:ext uri="{FF2B5EF4-FFF2-40B4-BE49-F238E27FC236}">
                    <a16:creationId xmlns:a16="http://schemas.microsoft.com/office/drawing/2014/main" id="{F4FD8388-5E08-4B85-B3DB-5BE403F3C5FE}"/>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 name="Line 12">
                <a:extLst>
                  <a:ext uri="{FF2B5EF4-FFF2-40B4-BE49-F238E27FC236}">
                    <a16:creationId xmlns:a16="http://schemas.microsoft.com/office/drawing/2014/main" id="{8BEB0416-09C5-4EB1-9E4F-220601204DF1}"/>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 name="Line 13">
                <a:extLst>
                  <a:ext uri="{FF2B5EF4-FFF2-40B4-BE49-F238E27FC236}">
                    <a16:creationId xmlns:a16="http://schemas.microsoft.com/office/drawing/2014/main" id="{E9881C08-3F29-4000-A84C-CDA82FB10230}"/>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4" name="Line 14">
                <a:extLst>
                  <a:ext uri="{FF2B5EF4-FFF2-40B4-BE49-F238E27FC236}">
                    <a16:creationId xmlns:a16="http://schemas.microsoft.com/office/drawing/2014/main" id="{8433888D-CF6F-4F43-97E8-9F37F39B35B4}"/>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 name="Line 15">
                <a:extLst>
                  <a:ext uri="{FF2B5EF4-FFF2-40B4-BE49-F238E27FC236}">
                    <a16:creationId xmlns:a16="http://schemas.microsoft.com/office/drawing/2014/main" id="{64E684A9-1408-44FC-AD76-69959BB113E3}"/>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 name="Line 16">
                <a:extLst>
                  <a:ext uri="{FF2B5EF4-FFF2-40B4-BE49-F238E27FC236}">
                    <a16:creationId xmlns:a16="http://schemas.microsoft.com/office/drawing/2014/main" id="{3D1C891A-1EF4-4DCE-AE92-B7E9CE0D8143}"/>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 name="Line 17">
                <a:extLst>
                  <a:ext uri="{FF2B5EF4-FFF2-40B4-BE49-F238E27FC236}">
                    <a16:creationId xmlns:a16="http://schemas.microsoft.com/office/drawing/2014/main" id="{3039410C-F683-4D09-A05F-879C928A4ED8}"/>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 name="Line 18">
                <a:extLst>
                  <a:ext uri="{FF2B5EF4-FFF2-40B4-BE49-F238E27FC236}">
                    <a16:creationId xmlns:a16="http://schemas.microsoft.com/office/drawing/2014/main" id="{4829B466-B86B-4563-9A18-96C18949077D}"/>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9" name="Line 19">
                <a:extLst>
                  <a:ext uri="{FF2B5EF4-FFF2-40B4-BE49-F238E27FC236}">
                    <a16:creationId xmlns:a16="http://schemas.microsoft.com/office/drawing/2014/main" id="{0805C45B-3FEB-40E7-A9BD-5C845D025542}"/>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0" name="Line 20">
                <a:extLst>
                  <a:ext uri="{FF2B5EF4-FFF2-40B4-BE49-F238E27FC236}">
                    <a16:creationId xmlns:a16="http://schemas.microsoft.com/office/drawing/2014/main" id="{78717954-A166-46C7-9D76-6A97F0AA962E}"/>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1" name="Line 21">
                <a:extLst>
                  <a:ext uri="{FF2B5EF4-FFF2-40B4-BE49-F238E27FC236}">
                    <a16:creationId xmlns:a16="http://schemas.microsoft.com/office/drawing/2014/main" id="{C28D451B-CBF1-41FF-A9A9-24566712731D}"/>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 name="Line 22">
                <a:extLst>
                  <a:ext uri="{FF2B5EF4-FFF2-40B4-BE49-F238E27FC236}">
                    <a16:creationId xmlns:a16="http://schemas.microsoft.com/office/drawing/2014/main" id="{2CA8FDF2-B0D7-47F9-935A-B5028C356201}"/>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 name="Line 24">
                <a:extLst>
                  <a:ext uri="{FF2B5EF4-FFF2-40B4-BE49-F238E27FC236}">
                    <a16:creationId xmlns:a16="http://schemas.microsoft.com/office/drawing/2014/main" id="{EBE67A14-927A-4A0D-AC2E-A50773074B7B}"/>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4" name="Line 25">
                <a:extLst>
                  <a:ext uri="{FF2B5EF4-FFF2-40B4-BE49-F238E27FC236}">
                    <a16:creationId xmlns:a16="http://schemas.microsoft.com/office/drawing/2014/main" id="{7413249D-41D3-415F-9269-C49F4666DCA0}"/>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5" name="Line 26">
                <a:extLst>
                  <a:ext uri="{FF2B5EF4-FFF2-40B4-BE49-F238E27FC236}">
                    <a16:creationId xmlns:a16="http://schemas.microsoft.com/office/drawing/2014/main" id="{F4801A67-EACF-491B-B390-92DA285599DB}"/>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6" name="Line 27">
                <a:extLst>
                  <a:ext uri="{FF2B5EF4-FFF2-40B4-BE49-F238E27FC236}">
                    <a16:creationId xmlns:a16="http://schemas.microsoft.com/office/drawing/2014/main" id="{60CF9548-BD88-4B4A-9415-C2CB72112F0A}"/>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7" name="Line 28">
                <a:extLst>
                  <a:ext uri="{FF2B5EF4-FFF2-40B4-BE49-F238E27FC236}">
                    <a16:creationId xmlns:a16="http://schemas.microsoft.com/office/drawing/2014/main" id="{13D5B62B-19BA-4863-AD7D-DD36DB08FC45}"/>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8" name="Oval 29">
                <a:extLst>
                  <a:ext uri="{FF2B5EF4-FFF2-40B4-BE49-F238E27FC236}">
                    <a16:creationId xmlns:a16="http://schemas.microsoft.com/office/drawing/2014/main" id="{8FC57A02-A00D-45ED-B8C3-92FD42AB5D03}"/>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9" name="Oval 30">
                <a:extLst>
                  <a:ext uri="{FF2B5EF4-FFF2-40B4-BE49-F238E27FC236}">
                    <a16:creationId xmlns:a16="http://schemas.microsoft.com/office/drawing/2014/main" id="{41EF4ED9-24BD-4C7D-ACB2-A980AD3752AF}"/>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0" name="Oval 31">
                <a:extLst>
                  <a:ext uri="{FF2B5EF4-FFF2-40B4-BE49-F238E27FC236}">
                    <a16:creationId xmlns:a16="http://schemas.microsoft.com/office/drawing/2014/main" id="{485B7FCD-C7A6-4797-B8EB-BF60724A2C31}"/>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1" name="Oval 32">
                <a:extLst>
                  <a:ext uri="{FF2B5EF4-FFF2-40B4-BE49-F238E27FC236}">
                    <a16:creationId xmlns:a16="http://schemas.microsoft.com/office/drawing/2014/main" id="{9F783C15-F949-4257-B06D-7096F8AE6EA9}"/>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2" name="Oval 33">
                <a:extLst>
                  <a:ext uri="{FF2B5EF4-FFF2-40B4-BE49-F238E27FC236}">
                    <a16:creationId xmlns:a16="http://schemas.microsoft.com/office/drawing/2014/main" id="{FF475E6A-4308-4194-A7D9-11C9179C8345}"/>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3" name="Oval 34">
                <a:extLst>
                  <a:ext uri="{FF2B5EF4-FFF2-40B4-BE49-F238E27FC236}">
                    <a16:creationId xmlns:a16="http://schemas.microsoft.com/office/drawing/2014/main" id="{E2D7D0F7-A2B1-4425-8299-9C23582959A3}"/>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4" name="Oval 37">
                <a:extLst>
                  <a:ext uri="{FF2B5EF4-FFF2-40B4-BE49-F238E27FC236}">
                    <a16:creationId xmlns:a16="http://schemas.microsoft.com/office/drawing/2014/main" id="{A6D20AB8-FD8B-4FC4-93B7-7B5F2FCB3A56}"/>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45" name="Oval 38">
                <a:extLst>
                  <a:ext uri="{FF2B5EF4-FFF2-40B4-BE49-F238E27FC236}">
                    <a16:creationId xmlns:a16="http://schemas.microsoft.com/office/drawing/2014/main" id="{47E52C3F-2866-44A2-988B-0FB1AD648C34}"/>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Oval 35">
                <a:extLst>
                  <a:ext uri="{FF2B5EF4-FFF2-40B4-BE49-F238E27FC236}">
                    <a16:creationId xmlns:a16="http://schemas.microsoft.com/office/drawing/2014/main" id="{D9E17B2A-7A95-4E8F-8197-3EC0BCD21626}"/>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7" name="Oval 36">
                <a:extLst>
                  <a:ext uri="{FF2B5EF4-FFF2-40B4-BE49-F238E27FC236}">
                    <a16:creationId xmlns:a16="http://schemas.microsoft.com/office/drawing/2014/main" id="{F8931EED-0043-47CF-AD1D-6E289B1501CA}"/>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 name="Oval 38">
              <a:extLst>
                <a:ext uri="{FF2B5EF4-FFF2-40B4-BE49-F238E27FC236}">
                  <a16:creationId xmlns:a16="http://schemas.microsoft.com/office/drawing/2014/main" id="{0D312A31-C99E-41D7-A133-AF57A255CDA4}"/>
                </a:ext>
              </a:extLst>
            </p:cNvPr>
            <p:cNvSpPr>
              <a:spLocks noChangeArrowheads="1"/>
            </p:cNvSpPr>
            <p:nvPr/>
          </p:nvSpPr>
          <p:spPr bwMode="auto">
            <a:xfrm>
              <a:off x="4131468" y="4044519"/>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Line 23">
              <a:extLst>
                <a:ext uri="{FF2B5EF4-FFF2-40B4-BE49-F238E27FC236}">
                  <a16:creationId xmlns:a16="http://schemas.microsoft.com/office/drawing/2014/main" id="{5D879D35-419D-4C25-A64F-5751FACF3D20}"/>
                </a:ext>
              </a:extLst>
            </p:cNvPr>
            <p:cNvSpPr>
              <a:spLocks noChangeShapeType="1"/>
            </p:cNvSpPr>
            <p:nvPr/>
          </p:nvSpPr>
          <p:spPr bwMode="auto">
            <a:xfrm flipH="1">
              <a:off x="3371848" y="4232275"/>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9" name="Line 28">
              <a:extLst>
                <a:ext uri="{FF2B5EF4-FFF2-40B4-BE49-F238E27FC236}">
                  <a16:creationId xmlns:a16="http://schemas.microsoft.com/office/drawing/2014/main" id="{C5458694-7D30-4F89-AE4E-A3ACA110AEFB}"/>
                </a:ext>
              </a:extLst>
            </p:cNvPr>
            <p:cNvSpPr>
              <a:spLocks noChangeShapeType="1"/>
            </p:cNvSpPr>
            <p:nvPr/>
          </p:nvSpPr>
          <p:spPr bwMode="auto">
            <a:xfrm>
              <a:off x="4321934" y="4205287"/>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 name="Line 27">
              <a:extLst>
                <a:ext uri="{FF2B5EF4-FFF2-40B4-BE49-F238E27FC236}">
                  <a16:creationId xmlns:a16="http://schemas.microsoft.com/office/drawing/2014/main" id="{D32D2A54-3C9F-407C-B6FB-1D510B120A55}"/>
                </a:ext>
              </a:extLst>
            </p:cNvPr>
            <p:cNvSpPr>
              <a:spLocks noChangeShapeType="1"/>
            </p:cNvSpPr>
            <p:nvPr/>
          </p:nvSpPr>
          <p:spPr bwMode="auto">
            <a:xfrm flipH="1">
              <a:off x="4171156" y="4271963"/>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1" name="TextBox 10">
              <a:extLst>
                <a:ext uri="{FF2B5EF4-FFF2-40B4-BE49-F238E27FC236}">
                  <a16:creationId xmlns:a16="http://schemas.microsoft.com/office/drawing/2014/main" id="{660FAAC0-94E7-4C8D-88FB-36BB55DCFEA3}"/>
                </a:ext>
              </a:extLst>
            </p:cNvPr>
            <p:cNvSpPr txBox="1"/>
            <p:nvPr/>
          </p:nvSpPr>
          <p:spPr>
            <a:xfrm>
              <a:off x="2598412" y="3556653"/>
              <a:ext cx="1005403" cy="523220"/>
            </a:xfrm>
            <a:prstGeom prst="rect">
              <a:avLst/>
            </a:prstGeom>
            <a:noFill/>
          </p:spPr>
          <p:txBody>
            <a:bodyPr wrap="none" rtlCol="0">
              <a:spAutoFit/>
            </a:bodyPr>
            <a:lstStyle/>
            <a:p>
              <a:r>
                <a:rPr lang="en-US" sz="1400" dirty="0"/>
                <a:t>Red </a:t>
              </a:r>
            </a:p>
            <a:p>
              <a:r>
                <a:rPr lang="en-US" sz="1400" dirty="0"/>
                <a:t>Score=0.8</a:t>
              </a:r>
            </a:p>
          </p:txBody>
        </p:sp>
        <p:sp>
          <p:nvSpPr>
            <p:cNvPr id="12" name="TextBox 11">
              <a:extLst>
                <a:ext uri="{FF2B5EF4-FFF2-40B4-BE49-F238E27FC236}">
                  <a16:creationId xmlns:a16="http://schemas.microsoft.com/office/drawing/2014/main" id="{7F900148-B8E6-440F-B66B-B62C59AF7FBF}"/>
                </a:ext>
              </a:extLst>
            </p:cNvPr>
            <p:cNvSpPr txBox="1"/>
            <p:nvPr/>
          </p:nvSpPr>
          <p:spPr>
            <a:xfrm>
              <a:off x="4924857" y="3483777"/>
              <a:ext cx="1104790" cy="523220"/>
            </a:xfrm>
            <a:prstGeom prst="rect">
              <a:avLst/>
            </a:prstGeom>
            <a:noFill/>
          </p:spPr>
          <p:txBody>
            <a:bodyPr wrap="none" rtlCol="0">
              <a:spAutoFit/>
            </a:bodyPr>
            <a:lstStyle/>
            <a:p>
              <a:r>
                <a:rPr lang="en-US" sz="1400" dirty="0"/>
                <a:t>Green </a:t>
              </a:r>
            </a:p>
            <a:p>
              <a:r>
                <a:rPr lang="en-US" sz="1400" dirty="0"/>
                <a:t>Score = 0.9</a:t>
              </a:r>
            </a:p>
          </p:txBody>
        </p:sp>
        <p:sp>
          <p:nvSpPr>
            <p:cNvPr id="13" name="TextBox 12">
              <a:extLst>
                <a:ext uri="{FF2B5EF4-FFF2-40B4-BE49-F238E27FC236}">
                  <a16:creationId xmlns:a16="http://schemas.microsoft.com/office/drawing/2014/main" id="{917F39A2-BAAC-4026-851F-17A3CC979FA5}"/>
                </a:ext>
              </a:extLst>
            </p:cNvPr>
            <p:cNvSpPr txBox="1"/>
            <p:nvPr/>
          </p:nvSpPr>
          <p:spPr>
            <a:xfrm>
              <a:off x="3786306" y="3509962"/>
              <a:ext cx="1055097" cy="523220"/>
            </a:xfrm>
            <a:prstGeom prst="rect">
              <a:avLst/>
            </a:prstGeom>
            <a:noFill/>
          </p:spPr>
          <p:txBody>
            <a:bodyPr wrap="none" rtlCol="0">
              <a:spAutoFit/>
            </a:bodyPr>
            <a:lstStyle/>
            <a:p>
              <a:r>
                <a:rPr lang="en-US" sz="1400" dirty="0"/>
                <a:t>Blue </a:t>
              </a:r>
            </a:p>
            <a:p>
              <a:r>
                <a:rPr lang="en-US" sz="1400" dirty="0"/>
                <a:t>Score =0.7</a:t>
              </a:r>
            </a:p>
          </p:txBody>
        </p:sp>
      </p:grpSp>
    </p:spTree>
    <p:extLst>
      <p:ext uri="{BB962C8B-B14F-4D97-AF65-F5344CB8AC3E}">
        <p14:creationId xmlns:p14="http://schemas.microsoft.com/office/powerpoint/2010/main" val="56467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1646-DA70-4F03-9276-915BD25E1DA0}"/>
              </a:ext>
            </a:extLst>
          </p:cNvPr>
          <p:cNvSpPr>
            <a:spLocks noGrp="1"/>
          </p:cNvSpPr>
          <p:nvPr>
            <p:ph type="title"/>
          </p:nvPr>
        </p:nvSpPr>
        <p:spPr/>
        <p:txBody>
          <a:bodyPr/>
          <a:lstStyle/>
          <a:p>
            <a:r>
              <a:rPr lang="en-US" dirty="0"/>
              <a:t>Adapting Neural Networks for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FDCE0C-6D9A-4A6B-A3D8-0AFCFE0E660B}"/>
                  </a:ext>
                </a:extLst>
              </p:cNvPr>
              <p:cNvSpPr>
                <a:spLocks noGrp="1"/>
              </p:cNvSpPr>
              <p:nvPr>
                <p:ph idx="1"/>
              </p:nvPr>
            </p:nvSpPr>
            <p:spPr/>
            <p:txBody>
              <a:bodyPr>
                <a:normAutofit fontScale="85000" lnSpcReduction="20000"/>
              </a:bodyPr>
              <a:lstStyle/>
              <a:p>
                <a:r>
                  <a:rPr lang="en-US" dirty="0"/>
                  <a:t>That is achieved using a </a:t>
                </a:r>
                <a:r>
                  <a:rPr lang="en-US" i="1" dirty="0" err="1">
                    <a:solidFill>
                      <a:srgbClr val="FF8000"/>
                    </a:solidFill>
                  </a:rPr>
                  <a:t>softmax</a:t>
                </a:r>
                <a:r>
                  <a:rPr lang="en-US" i="1" dirty="0">
                    <a:solidFill>
                      <a:srgbClr val="FF8000"/>
                    </a:solidFill>
                  </a:rPr>
                  <a:t> activation function</a:t>
                </a:r>
              </a:p>
              <a:p>
                <a:pPr lvl="1"/>
                <a:r>
                  <a:rPr lang="en-US" dirty="0"/>
                  <a:t> The output layer is then called </a:t>
                </a:r>
                <a:r>
                  <a:rPr lang="en-US" i="1" dirty="0" err="1"/>
                  <a:t>softmax</a:t>
                </a:r>
                <a:r>
                  <a:rPr lang="en-US" i="1" dirty="0"/>
                  <a:t> output layer</a:t>
                </a:r>
              </a:p>
              <a:p>
                <a:r>
                  <a:rPr lang="en-US" dirty="0" err="1"/>
                  <a:t>Softmax</a:t>
                </a:r>
                <a:r>
                  <a:rPr lang="en-US" dirty="0"/>
                  <a:t> activation function:</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𝑖</m:t>
                                  </m:r>
                                </m:sub>
                              </m:sSub>
                            </m:sup>
                          </m:sSup>
                        </m:num>
                        <m:den>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Sub>
                                </m:sup>
                              </m:sSup>
                            </m:e>
                          </m:nary>
                        </m:den>
                      </m:f>
                    </m:oMath>
                  </m:oMathPara>
                </a14:m>
                <a:endParaRPr lang="en-US" dirty="0"/>
              </a:p>
              <a:p>
                <a:pPr marL="457200" lvl="1" indent="0">
                  <a:buNone/>
                </a:pPr>
                <a:r>
                  <a:rPr lang="en-US" dirty="0"/>
                  <a:t>For an output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m:t>
                    </m:r>
                  </m:oMath>
                </a14:m>
                <a:r>
                  <a:rPr lang="en-US" dirty="0"/>
                  <a:t>hen there are m outputs,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Sub>
                  </m:oMath>
                </a14:m>
                <a:r>
                  <a:rPr lang="en-US" dirty="0"/>
                  <a:t>, from j=1 to m.</a:t>
                </a:r>
              </a:p>
              <a:p>
                <a:r>
                  <a:rPr lang="en-US" dirty="0"/>
                  <a:t>Note: This normalizes the outputs to add to 1 and is always positive</a:t>
                </a:r>
              </a:p>
              <a:p>
                <a:pPr lvl="1"/>
                <a:r>
                  <a:rPr lang="en-US" dirty="0"/>
                  <a:t>Can be treated as probabilities of the classes</a:t>
                </a:r>
              </a:p>
              <a:p>
                <a:pPr lvl="1"/>
                <a:r>
                  <a:rPr lang="en-US" dirty="0"/>
                  <a:t>Predict the class with the highest probability  </a:t>
                </a:r>
              </a:p>
              <a:p>
                <a:pPr lvl="1"/>
                <a:endParaRPr lang="en-US" dirty="0"/>
              </a:p>
            </p:txBody>
          </p:sp>
        </mc:Choice>
        <mc:Fallback>
          <p:sp>
            <p:nvSpPr>
              <p:cNvPr id="3" name="Content Placeholder 2">
                <a:extLst>
                  <a:ext uri="{FF2B5EF4-FFF2-40B4-BE49-F238E27FC236}">
                    <a16:creationId xmlns:a16="http://schemas.microsoft.com/office/drawing/2014/main" id="{4DFDCE0C-6D9A-4A6B-A3D8-0AFCFE0E660B}"/>
                  </a:ext>
                </a:extLst>
              </p:cNvPr>
              <p:cNvSpPr>
                <a:spLocks noGrp="1" noRot="1" noChangeAspect="1" noMove="1" noResize="1" noEditPoints="1" noAdjustHandles="1" noChangeArrowheads="1" noChangeShapeType="1" noTextEdit="1"/>
              </p:cNvSpPr>
              <p:nvPr>
                <p:ph idx="1"/>
              </p:nvPr>
            </p:nvSpPr>
            <p:spPr>
              <a:blipFill>
                <a:blip r:embed="rId2"/>
                <a:stretch>
                  <a:fillRect l="-1259" t="-28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BC14D45-AB5F-4AAB-908C-DB4B8B1FB825}"/>
              </a:ext>
            </a:extLst>
          </p:cNvPr>
          <p:cNvSpPr>
            <a:spLocks noGrp="1"/>
          </p:cNvSpPr>
          <p:nvPr>
            <p:ph type="sldNum" sz="quarter" idx="12"/>
          </p:nvPr>
        </p:nvSpPr>
        <p:spPr/>
        <p:txBody>
          <a:bodyPr/>
          <a:lstStyle/>
          <a:p>
            <a:pPr>
              <a:defRPr/>
            </a:pPr>
            <a:fld id="{F24FFA61-A334-46D9-87B4-0037F8A24AAA}" type="slidenum">
              <a:rPr lang="en-US" altLang="en-US" smtClean="0"/>
              <a:pPr>
                <a:defRPr/>
              </a:pPr>
              <a:t>32</a:t>
            </a:fld>
            <a:endParaRPr lang="en-US" altLang="en-US"/>
          </a:p>
        </p:txBody>
      </p:sp>
    </p:spTree>
    <p:extLst>
      <p:ext uri="{BB962C8B-B14F-4D97-AF65-F5344CB8AC3E}">
        <p14:creationId xmlns:p14="http://schemas.microsoft.com/office/powerpoint/2010/main" val="885421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A98E-0B57-4710-9586-13B9A465E968}"/>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E66DC658-1246-4A9A-84EE-993F496151FF}"/>
              </a:ext>
            </a:extLst>
          </p:cNvPr>
          <p:cNvSpPr>
            <a:spLocks noGrp="1"/>
          </p:cNvSpPr>
          <p:nvPr>
            <p:ph idx="1"/>
          </p:nvPr>
        </p:nvSpPr>
        <p:spPr/>
        <p:txBody>
          <a:bodyPr/>
          <a:lstStyle/>
          <a:p>
            <a:r>
              <a:rPr lang="en-US" dirty="0"/>
              <a:t>Softmax output layer:</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3994C4-E118-4AE5-9FBA-F8B3BF66AC3E}"/>
              </a:ext>
            </a:extLst>
          </p:cNvPr>
          <p:cNvSpPr>
            <a:spLocks noGrp="1"/>
          </p:cNvSpPr>
          <p:nvPr>
            <p:ph type="sldNum" sz="quarter" idx="12"/>
          </p:nvPr>
        </p:nvSpPr>
        <p:spPr/>
        <p:txBody>
          <a:bodyPr/>
          <a:lstStyle/>
          <a:p>
            <a:pPr>
              <a:defRPr/>
            </a:pPr>
            <a:fld id="{F24FFA61-A334-46D9-87B4-0037F8A24AAA}" type="slidenum">
              <a:rPr lang="en-US" altLang="en-US" smtClean="0"/>
              <a:pPr>
                <a:defRPr/>
              </a:pPr>
              <a:t>33</a:t>
            </a:fld>
            <a:endParaRPr lang="en-US" altLang="en-US"/>
          </a:p>
        </p:txBody>
      </p:sp>
      <p:grpSp>
        <p:nvGrpSpPr>
          <p:cNvPr id="50" name="Group 49">
            <a:extLst>
              <a:ext uri="{FF2B5EF4-FFF2-40B4-BE49-F238E27FC236}">
                <a16:creationId xmlns:a16="http://schemas.microsoft.com/office/drawing/2014/main" id="{3644FDC0-B8EF-4F8E-8C52-38AA84970DC6}"/>
              </a:ext>
            </a:extLst>
          </p:cNvPr>
          <p:cNvGrpSpPr/>
          <p:nvPr/>
        </p:nvGrpSpPr>
        <p:grpSpPr>
          <a:xfrm>
            <a:off x="2286000" y="2043293"/>
            <a:ext cx="4184004" cy="3254127"/>
            <a:chOff x="2133600" y="2348980"/>
            <a:chExt cx="4184004" cy="3254127"/>
          </a:xfrm>
        </p:grpSpPr>
        <p:grpSp>
          <p:nvGrpSpPr>
            <p:cNvPr id="5" name="Group 4">
              <a:extLst>
                <a:ext uri="{FF2B5EF4-FFF2-40B4-BE49-F238E27FC236}">
                  <a16:creationId xmlns:a16="http://schemas.microsoft.com/office/drawing/2014/main" id="{AAA9D677-DC1D-4A2C-9CF2-81D6ED553F32}"/>
                </a:ext>
              </a:extLst>
            </p:cNvPr>
            <p:cNvGrpSpPr/>
            <p:nvPr/>
          </p:nvGrpSpPr>
          <p:grpSpPr>
            <a:xfrm>
              <a:off x="2133600" y="2363087"/>
              <a:ext cx="4184004" cy="3240020"/>
              <a:chOff x="2468557" y="3317415"/>
              <a:chExt cx="4138618" cy="3159585"/>
            </a:xfrm>
          </p:grpSpPr>
          <p:grpSp>
            <p:nvGrpSpPr>
              <p:cNvPr id="6" name="Group 5">
                <a:extLst>
                  <a:ext uri="{FF2B5EF4-FFF2-40B4-BE49-F238E27FC236}">
                    <a16:creationId xmlns:a16="http://schemas.microsoft.com/office/drawing/2014/main" id="{1BC4D495-E733-4A02-A886-98517A96BC1B}"/>
                  </a:ext>
                </a:extLst>
              </p:cNvPr>
              <p:cNvGrpSpPr/>
              <p:nvPr/>
            </p:nvGrpSpPr>
            <p:grpSpPr>
              <a:xfrm>
                <a:off x="2895600" y="4046684"/>
                <a:ext cx="3711575" cy="2430316"/>
                <a:chOff x="3049588" y="3030684"/>
                <a:chExt cx="3711575" cy="2430316"/>
              </a:xfrm>
            </p:grpSpPr>
            <p:sp>
              <p:nvSpPr>
                <p:cNvPr id="14" name="Line 23">
                  <a:extLst>
                    <a:ext uri="{FF2B5EF4-FFF2-40B4-BE49-F238E27FC236}">
                      <a16:creationId xmlns:a16="http://schemas.microsoft.com/office/drawing/2014/main" id="{B5E7A490-8874-46FC-8B92-EBFDCA7002E5}"/>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5" name="Text Box 5">
                  <a:extLst>
                    <a:ext uri="{FF2B5EF4-FFF2-40B4-BE49-F238E27FC236}">
                      <a16:creationId xmlns:a16="http://schemas.microsoft.com/office/drawing/2014/main" id="{10C371D0-75CE-45B6-A228-12B694203703}"/>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16" name="Text Box 6">
                  <a:extLst>
                    <a:ext uri="{FF2B5EF4-FFF2-40B4-BE49-F238E27FC236}">
                      <a16:creationId xmlns:a16="http://schemas.microsoft.com/office/drawing/2014/main" id="{A663C2CC-E53C-47A6-8584-EA85257976F5}"/>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17" name="Text Box 7">
                  <a:extLst>
                    <a:ext uri="{FF2B5EF4-FFF2-40B4-BE49-F238E27FC236}">
                      <a16:creationId xmlns:a16="http://schemas.microsoft.com/office/drawing/2014/main" id="{7F30BAA1-140F-4D0E-A0EA-650F21B729FA}"/>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input</a:t>
                  </a:r>
                </a:p>
              </p:txBody>
            </p:sp>
            <p:sp>
              <p:nvSpPr>
                <p:cNvPr id="18" name="Line 8">
                  <a:extLst>
                    <a:ext uri="{FF2B5EF4-FFF2-40B4-BE49-F238E27FC236}">
                      <a16:creationId xmlns:a16="http://schemas.microsoft.com/office/drawing/2014/main" id="{48A7D1DA-3A93-448C-A332-D667D05D2BF5}"/>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9" name="Line 9">
                  <a:extLst>
                    <a:ext uri="{FF2B5EF4-FFF2-40B4-BE49-F238E27FC236}">
                      <a16:creationId xmlns:a16="http://schemas.microsoft.com/office/drawing/2014/main" id="{C947065D-3594-4973-99CF-1778CF80E3B9}"/>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 name="Line 10">
                  <a:extLst>
                    <a:ext uri="{FF2B5EF4-FFF2-40B4-BE49-F238E27FC236}">
                      <a16:creationId xmlns:a16="http://schemas.microsoft.com/office/drawing/2014/main" id="{4EFEA1B7-EB09-4DD3-A7BF-804ABB97F1A1}"/>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1" name="Line 11">
                  <a:extLst>
                    <a:ext uri="{FF2B5EF4-FFF2-40B4-BE49-F238E27FC236}">
                      <a16:creationId xmlns:a16="http://schemas.microsoft.com/office/drawing/2014/main" id="{3EC20078-B20F-4218-A801-F6FD86C37E38}"/>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 name="Line 12">
                  <a:extLst>
                    <a:ext uri="{FF2B5EF4-FFF2-40B4-BE49-F238E27FC236}">
                      <a16:creationId xmlns:a16="http://schemas.microsoft.com/office/drawing/2014/main" id="{9FC35DF2-827D-432A-828C-3EAACC503C36}"/>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 name="Line 13">
                  <a:extLst>
                    <a:ext uri="{FF2B5EF4-FFF2-40B4-BE49-F238E27FC236}">
                      <a16:creationId xmlns:a16="http://schemas.microsoft.com/office/drawing/2014/main" id="{C90A46B6-485C-419D-9CD7-AB2BD153E895}"/>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4" name="Line 14">
                  <a:extLst>
                    <a:ext uri="{FF2B5EF4-FFF2-40B4-BE49-F238E27FC236}">
                      <a16:creationId xmlns:a16="http://schemas.microsoft.com/office/drawing/2014/main" id="{8510C24D-E166-440A-B46B-CE65E8C5B7D9}"/>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 name="Line 15">
                  <a:extLst>
                    <a:ext uri="{FF2B5EF4-FFF2-40B4-BE49-F238E27FC236}">
                      <a16:creationId xmlns:a16="http://schemas.microsoft.com/office/drawing/2014/main" id="{DF70AF21-B280-4B2F-8A61-960ACB49E8EC}"/>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 name="Line 16">
                  <a:extLst>
                    <a:ext uri="{FF2B5EF4-FFF2-40B4-BE49-F238E27FC236}">
                      <a16:creationId xmlns:a16="http://schemas.microsoft.com/office/drawing/2014/main" id="{FC8B7C74-2A96-483D-B870-135572D9AECD}"/>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 name="Line 17">
                  <a:extLst>
                    <a:ext uri="{FF2B5EF4-FFF2-40B4-BE49-F238E27FC236}">
                      <a16:creationId xmlns:a16="http://schemas.microsoft.com/office/drawing/2014/main" id="{E88620D5-9F8B-45B2-AE61-CA6AD00F3285}"/>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 name="Line 18">
                  <a:extLst>
                    <a:ext uri="{FF2B5EF4-FFF2-40B4-BE49-F238E27FC236}">
                      <a16:creationId xmlns:a16="http://schemas.microsoft.com/office/drawing/2014/main" id="{6CEC920B-4326-4FD9-87B4-21D415D08023}"/>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9" name="Line 19">
                  <a:extLst>
                    <a:ext uri="{FF2B5EF4-FFF2-40B4-BE49-F238E27FC236}">
                      <a16:creationId xmlns:a16="http://schemas.microsoft.com/office/drawing/2014/main" id="{A649B788-CB69-4F55-94B7-7E0D372859EA}"/>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0" name="Line 20">
                  <a:extLst>
                    <a:ext uri="{FF2B5EF4-FFF2-40B4-BE49-F238E27FC236}">
                      <a16:creationId xmlns:a16="http://schemas.microsoft.com/office/drawing/2014/main" id="{360B2E7E-E47C-4008-87AA-C938676824C7}"/>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1" name="Line 21">
                  <a:extLst>
                    <a:ext uri="{FF2B5EF4-FFF2-40B4-BE49-F238E27FC236}">
                      <a16:creationId xmlns:a16="http://schemas.microsoft.com/office/drawing/2014/main" id="{11E09E8E-B315-452E-86C7-4224CEBAE4C1}"/>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 name="Line 22">
                  <a:extLst>
                    <a:ext uri="{FF2B5EF4-FFF2-40B4-BE49-F238E27FC236}">
                      <a16:creationId xmlns:a16="http://schemas.microsoft.com/office/drawing/2014/main" id="{A9D91C9B-08FD-4051-8DCC-C0A61302AF99}"/>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 name="Line 24">
                  <a:extLst>
                    <a:ext uri="{FF2B5EF4-FFF2-40B4-BE49-F238E27FC236}">
                      <a16:creationId xmlns:a16="http://schemas.microsoft.com/office/drawing/2014/main" id="{27F1F4DC-BBC9-4203-A781-31FD19C138F6}"/>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4" name="Line 25">
                  <a:extLst>
                    <a:ext uri="{FF2B5EF4-FFF2-40B4-BE49-F238E27FC236}">
                      <a16:creationId xmlns:a16="http://schemas.microsoft.com/office/drawing/2014/main" id="{5121CCF2-B9AC-43EB-BADF-5B04418860A2}"/>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5" name="Line 26">
                  <a:extLst>
                    <a:ext uri="{FF2B5EF4-FFF2-40B4-BE49-F238E27FC236}">
                      <a16:creationId xmlns:a16="http://schemas.microsoft.com/office/drawing/2014/main" id="{62EB6F95-782D-4E08-A93E-1973A8D3C1A7}"/>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6" name="Line 27">
                  <a:extLst>
                    <a:ext uri="{FF2B5EF4-FFF2-40B4-BE49-F238E27FC236}">
                      <a16:creationId xmlns:a16="http://schemas.microsoft.com/office/drawing/2014/main" id="{3E6700A5-CC28-4C2A-A222-B6836E11F700}"/>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7" name="Line 28">
                  <a:extLst>
                    <a:ext uri="{FF2B5EF4-FFF2-40B4-BE49-F238E27FC236}">
                      <a16:creationId xmlns:a16="http://schemas.microsoft.com/office/drawing/2014/main" id="{0E4FCB54-51D9-48F4-A3B4-DB963BBC7743}"/>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8" name="Oval 29">
                  <a:extLst>
                    <a:ext uri="{FF2B5EF4-FFF2-40B4-BE49-F238E27FC236}">
                      <a16:creationId xmlns:a16="http://schemas.microsoft.com/office/drawing/2014/main" id="{D79732C9-A1D3-4FE3-ACE2-9B2186437416}"/>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9" name="Oval 30">
                  <a:extLst>
                    <a:ext uri="{FF2B5EF4-FFF2-40B4-BE49-F238E27FC236}">
                      <a16:creationId xmlns:a16="http://schemas.microsoft.com/office/drawing/2014/main" id="{38F450FE-3D0C-4816-9A1A-8803F4C14B51}"/>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0" name="Oval 31">
                  <a:extLst>
                    <a:ext uri="{FF2B5EF4-FFF2-40B4-BE49-F238E27FC236}">
                      <a16:creationId xmlns:a16="http://schemas.microsoft.com/office/drawing/2014/main" id="{8C7EB7A2-587D-4745-A2F3-C4B6723D9EA5}"/>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1" name="Oval 32">
                  <a:extLst>
                    <a:ext uri="{FF2B5EF4-FFF2-40B4-BE49-F238E27FC236}">
                      <a16:creationId xmlns:a16="http://schemas.microsoft.com/office/drawing/2014/main" id="{210F2489-C4D7-48A2-B6A1-2B42760FE404}"/>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2" name="Oval 33">
                  <a:extLst>
                    <a:ext uri="{FF2B5EF4-FFF2-40B4-BE49-F238E27FC236}">
                      <a16:creationId xmlns:a16="http://schemas.microsoft.com/office/drawing/2014/main" id="{1DB01C69-8529-4BB4-9B62-3E29A37AFE3B}"/>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3" name="Oval 34">
                  <a:extLst>
                    <a:ext uri="{FF2B5EF4-FFF2-40B4-BE49-F238E27FC236}">
                      <a16:creationId xmlns:a16="http://schemas.microsoft.com/office/drawing/2014/main" id="{AE1CA683-FAD3-4423-B615-2D146C9053BB}"/>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4" name="Oval 37">
                  <a:extLst>
                    <a:ext uri="{FF2B5EF4-FFF2-40B4-BE49-F238E27FC236}">
                      <a16:creationId xmlns:a16="http://schemas.microsoft.com/office/drawing/2014/main" id="{D1D3CABA-60AF-4C84-BC20-D6047C6F82E7}"/>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45" name="Oval 38">
                  <a:extLst>
                    <a:ext uri="{FF2B5EF4-FFF2-40B4-BE49-F238E27FC236}">
                      <a16:creationId xmlns:a16="http://schemas.microsoft.com/office/drawing/2014/main" id="{00B41550-75A3-4BBB-8381-B85973E885D4}"/>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Oval 35">
                  <a:extLst>
                    <a:ext uri="{FF2B5EF4-FFF2-40B4-BE49-F238E27FC236}">
                      <a16:creationId xmlns:a16="http://schemas.microsoft.com/office/drawing/2014/main" id="{094B38CF-64D5-474A-BE0C-0B89D46BCF19}"/>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7" name="Oval 36">
                  <a:extLst>
                    <a:ext uri="{FF2B5EF4-FFF2-40B4-BE49-F238E27FC236}">
                      <a16:creationId xmlns:a16="http://schemas.microsoft.com/office/drawing/2014/main" id="{DB67990B-E33E-41CF-BAF1-47A2E51FEF8A}"/>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 name="Oval 38">
                <a:extLst>
                  <a:ext uri="{FF2B5EF4-FFF2-40B4-BE49-F238E27FC236}">
                    <a16:creationId xmlns:a16="http://schemas.microsoft.com/office/drawing/2014/main" id="{B79C808A-8BDE-47A7-B35E-977B5CF8EA85}"/>
                  </a:ext>
                </a:extLst>
              </p:cNvPr>
              <p:cNvSpPr>
                <a:spLocks noChangeArrowheads="1"/>
              </p:cNvSpPr>
              <p:nvPr/>
            </p:nvSpPr>
            <p:spPr bwMode="auto">
              <a:xfrm>
                <a:off x="4131468" y="4044519"/>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Line 23">
                <a:extLst>
                  <a:ext uri="{FF2B5EF4-FFF2-40B4-BE49-F238E27FC236}">
                    <a16:creationId xmlns:a16="http://schemas.microsoft.com/office/drawing/2014/main" id="{00B28E04-95BA-4F24-B45A-E7D255078AD0}"/>
                  </a:ext>
                </a:extLst>
              </p:cNvPr>
              <p:cNvSpPr>
                <a:spLocks noChangeShapeType="1"/>
              </p:cNvSpPr>
              <p:nvPr/>
            </p:nvSpPr>
            <p:spPr bwMode="auto">
              <a:xfrm flipH="1">
                <a:off x="3371848" y="4232275"/>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9" name="Line 28">
                <a:extLst>
                  <a:ext uri="{FF2B5EF4-FFF2-40B4-BE49-F238E27FC236}">
                    <a16:creationId xmlns:a16="http://schemas.microsoft.com/office/drawing/2014/main" id="{0CD4610B-AA93-4737-824F-93EA09A7F3FD}"/>
                  </a:ext>
                </a:extLst>
              </p:cNvPr>
              <p:cNvSpPr>
                <a:spLocks noChangeShapeType="1"/>
              </p:cNvSpPr>
              <p:nvPr/>
            </p:nvSpPr>
            <p:spPr bwMode="auto">
              <a:xfrm>
                <a:off x="4321934" y="4205287"/>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 name="Line 27">
                <a:extLst>
                  <a:ext uri="{FF2B5EF4-FFF2-40B4-BE49-F238E27FC236}">
                    <a16:creationId xmlns:a16="http://schemas.microsoft.com/office/drawing/2014/main" id="{FEF9FC0B-8025-4B9F-9FC2-210CA562969F}"/>
                  </a:ext>
                </a:extLst>
              </p:cNvPr>
              <p:cNvSpPr>
                <a:spLocks noChangeShapeType="1"/>
              </p:cNvSpPr>
              <p:nvPr/>
            </p:nvSpPr>
            <p:spPr bwMode="auto">
              <a:xfrm flipH="1">
                <a:off x="4171156" y="4271963"/>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C6912D-9A8F-4093-BA53-43CC824566D8}"/>
                      </a:ext>
                    </a:extLst>
                  </p:cNvPr>
                  <p:cNvSpPr txBox="1"/>
                  <p:nvPr/>
                </p:nvSpPr>
                <p:spPr>
                  <a:xfrm>
                    <a:off x="2468557" y="3317415"/>
                    <a:ext cx="1092806" cy="720326"/>
                  </a:xfrm>
                  <a:prstGeom prst="rect">
                    <a:avLst/>
                  </a:prstGeom>
                  <a:noFill/>
                </p:spPr>
                <p:txBody>
                  <a:bodyPr wrap="none" rtlCol="0">
                    <a:spAutoFit/>
                  </a:bodyPr>
                  <a:lstStyle/>
                  <a:p>
                    <a:r>
                      <a:rPr lang="en-US" sz="1400" dirty="0"/>
                      <a:t>Red </a:t>
                    </a:r>
                  </a:p>
                  <a:p>
                    <a:r>
                      <a:rPr lang="en-US" sz="1400" dirty="0"/>
                      <a:t>probability=</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𝜑</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𝑟𝑒𝑑</m:t>
                                  </m:r>
                                </m:sub>
                              </m:sSub>
                            </m:e>
                          </m:d>
                        </m:oMath>
                      </m:oMathPara>
                    </a14:m>
                    <a:endParaRPr lang="en-US" sz="1400" dirty="0"/>
                  </a:p>
                </p:txBody>
              </p:sp>
            </mc:Choice>
            <mc:Fallback xmlns="">
              <p:sp>
                <p:nvSpPr>
                  <p:cNvPr id="11" name="TextBox 10">
                    <a:extLst>
                      <a:ext uri="{FF2B5EF4-FFF2-40B4-BE49-F238E27FC236}">
                        <a16:creationId xmlns:a16="http://schemas.microsoft.com/office/drawing/2014/main" id="{77C6912D-9A8F-4093-BA53-43CC824566D8}"/>
                      </a:ext>
                    </a:extLst>
                  </p:cNvPr>
                  <p:cNvSpPr txBox="1">
                    <a:spLocks noRot="1" noChangeAspect="1" noMove="1" noResize="1" noEditPoints="1" noAdjustHandles="1" noChangeArrowheads="1" noChangeShapeType="1" noTextEdit="1"/>
                  </p:cNvSpPr>
                  <p:nvPr/>
                </p:nvSpPr>
                <p:spPr>
                  <a:xfrm>
                    <a:off x="2468557" y="3317415"/>
                    <a:ext cx="1092806" cy="720326"/>
                  </a:xfrm>
                  <a:prstGeom prst="rect">
                    <a:avLst/>
                  </a:prstGeom>
                  <a:blipFill>
                    <a:blip r:embed="rId3"/>
                    <a:stretch>
                      <a:fillRect l="-1657" t="-1653" r="-55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759D25A-A048-4624-98B4-BA92F8F0AA2A}"/>
                    </a:ext>
                  </a:extLst>
                </p:cNvPr>
                <p:cNvSpPr txBox="1"/>
                <p:nvPr/>
              </p:nvSpPr>
              <p:spPr>
                <a:xfrm>
                  <a:off x="3368567" y="2363087"/>
                  <a:ext cx="1104790" cy="738664"/>
                </a:xfrm>
                <a:prstGeom prst="rect">
                  <a:avLst/>
                </a:prstGeom>
                <a:noFill/>
              </p:spPr>
              <p:txBody>
                <a:bodyPr wrap="none" rtlCol="0">
                  <a:spAutoFit/>
                </a:bodyPr>
                <a:lstStyle/>
                <a:p>
                  <a:r>
                    <a:rPr lang="en-US" sz="1400" dirty="0"/>
                    <a:t>Blue </a:t>
                  </a:r>
                </a:p>
                <a:p>
                  <a:r>
                    <a:rPr lang="en-US" sz="1400" dirty="0"/>
                    <a:t>probability=</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𝜑</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𝑏𝑙𝑢𝑒</m:t>
                                </m:r>
                              </m:sub>
                            </m:sSub>
                          </m:e>
                        </m:d>
                      </m:oMath>
                    </m:oMathPara>
                  </a14:m>
                  <a:endParaRPr lang="en-US" sz="1400" dirty="0"/>
                </a:p>
              </p:txBody>
            </p:sp>
          </mc:Choice>
          <mc:Fallback xmlns="">
            <p:sp>
              <p:nvSpPr>
                <p:cNvPr id="48" name="TextBox 47">
                  <a:extLst>
                    <a:ext uri="{FF2B5EF4-FFF2-40B4-BE49-F238E27FC236}">
                      <a16:creationId xmlns:a16="http://schemas.microsoft.com/office/drawing/2014/main" id="{D759D25A-A048-4624-98B4-BA92F8F0AA2A}"/>
                    </a:ext>
                  </a:extLst>
                </p:cNvPr>
                <p:cNvSpPr txBox="1">
                  <a:spLocks noRot="1" noChangeAspect="1" noMove="1" noResize="1" noEditPoints="1" noAdjustHandles="1" noChangeArrowheads="1" noChangeShapeType="1" noTextEdit="1"/>
                </p:cNvSpPr>
                <p:nvPr/>
              </p:nvSpPr>
              <p:spPr>
                <a:xfrm>
                  <a:off x="3368567" y="2363087"/>
                  <a:ext cx="1104790" cy="738664"/>
                </a:xfrm>
                <a:prstGeom prst="rect">
                  <a:avLst/>
                </a:prstGeom>
                <a:blipFill>
                  <a:blip r:embed="rId4"/>
                  <a:stretch>
                    <a:fillRect l="-1657" t="-1653" r="-5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03DD32F-82BF-4EA0-8091-E0B4A7BF453D}"/>
                    </a:ext>
                  </a:extLst>
                </p:cNvPr>
                <p:cNvSpPr txBox="1"/>
                <p:nvPr/>
              </p:nvSpPr>
              <p:spPr>
                <a:xfrm>
                  <a:off x="4588314" y="2348980"/>
                  <a:ext cx="1104790" cy="771558"/>
                </a:xfrm>
                <a:prstGeom prst="rect">
                  <a:avLst/>
                </a:prstGeom>
                <a:noFill/>
              </p:spPr>
              <p:txBody>
                <a:bodyPr wrap="none" rtlCol="0">
                  <a:spAutoFit/>
                </a:bodyPr>
                <a:lstStyle/>
                <a:p>
                  <a:r>
                    <a:rPr lang="en-US" sz="1400" dirty="0"/>
                    <a:t>Green </a:t>
                  </a:r>
                </a:p>
                <a:p>
                  <a:r>
                    <a:rPr lang="en-US" sz="1400" dirty="0"/>
                    <a:t>probability=</a:t>
                  </a: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mbria Math" panose="02040503050406030204" pitchFamily="18" charset="0"/>
                          </a:rPr>
                          <m:t>𝜑</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𝑔𝑟𝑒𝑒𝑛</m:t>
                                </m:r>
                              </m:sub>
                            </m:sSub>
                          </m:e>
                        </m:d>
                      </m:oMath>
                    </m:oMathPara>
                  </a14:m>
                  <a:endParaRPr lang="en-US" sz="1400" dirty="0"/>
                </a:p>
              </p:txBody>
            </p:sp>
          </mc:Choice>
          <mc:Fallback xmlns="">
            <p:sp>
              <p:nvSpPr>
                <p:cNvPr id="49" name="TextBox 48">
                  <a:extLst>
                    <a:ext uri="{FF2B5EF4-FFF2-40B4-BE49-F238E27FC236}">
                      <a16:creationId xmlns:a16="http://schemas.microsoft.com/office/drawing/2014/main" id="{303DD32F-82BF-4EA0-8091-E0B4A7BF453D}"/>
                    </a:ext>
                  </a:extLst>
                </p:cNvPr>
                <p:cNvSpPr txBox="1">
                  <a:spLocks noRot="1" noChangeAspect="1" noMove="1" noResize="1" noEditPoints="1" noAdjustHandles="1" noChangeArrowheads="1" noChangeShapeType="1" noTextEdit="1"/>
                </p:cNvSpPr>
                <p:nvPr/>
              </p:nvSpPr>
              <p:spPr>
                <a:xfrm>
                  <a:off x="4588314" y="2348980"/>
                  <a:ext cx="1104790" cy="771558"/>
                </a:xfrm>
                <a:prstGeom prst="rect">
                  <a:avLst/>
                </a:prstGeom>
                <a:blipFill>
                  <a:blip r:embed="rId5"/>
                  <a:stretch>
                    <a:fillRect l="-1657" t="-1575" r="-552"/>
                  </a:stretch>
                </a:blipFill>
              </p:spPr>
              <p:txBody>
                <a:bodyPr/>
                <a:lstStyle/>
                <a:p>
                  <a:r>
                    <a:rPr lang="en-US">
                      <a:noFill/>
                    </a:rPr>
                    <a:t> </a:t>
                  </a:r>
                </a:p>
              </p:txBody>
            </p:sp>
          </mc:Fallback>
        </mc:AlternateContent>
      </p:grpSp>
    </p:spTree>
    <p:extLst>
      <p:ext uri="{BB962C8B-B14F-4D97-AF65-F5344CB8AC3E}">
        <p14:creationId xmlns:p14="http://schemas.microsoft.com/office/powerpoint/2010/main" val="453687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EE4D-27A1-4A6A-9EBE-A09ED6798010}"/>
              </a:ext>
            </a:extLst>
          </p:cNvPr>
          <p:cNvSpPr>
            <a:spLocks noGrp="1"/>
          </p:cNvSpPr>
          <p:nvPr>
            <p:ph type="title"/>
          </p:nvPr>
        </p:nvSpPr>
        <p:spPr>
          <a:xfrm>
            <a:off x="457200" y="83771"/>
            <a:ext cx="8229600" cy="1143000"/>
          </a:xfrm>
        </p:spPr>
        <p:txBody>
          <a:bodyPr/>
          <a:lstStyle/>
          <a:p>
            <a:r>
              <a:rPr lang="en-US" dirty="0"/>
              <a:t>Adapting Neural Networks for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676FAB-7684-483D-A1CE-C3CB2991ECDE}"/>
                  </a:ext>
                </a:extLst>
              </p:cNvPr>
              <p:cNvSpPr>
                <a:spLocks noGrp="1"/>
              </p:cNvSpPr>
              <p:nvPr>
                <p:ph idx="1"/>
              </p:nvPr>
            </p:nvSpPr>
            <p:spPr/>
            <p:txBody>
              <a:bodyPr>
                <a:normAutofit fontScale="92500"/>
              </a:bodyPr>
              <a:lstStyle/>
              <a:p>
                <a:r>
                  <a:rPr lang="en-US" dirty="0"/>
                  <a:t>Although we can still define error of the network using mean-squared error, there is a better way to capture error of a probability distribution</a:t>
                </a:r>
              </a:p>
              <a:p>
                <a:r>
                  <a:rPr lang="en-US" i="1" dirty="0">
                    <a:solidFill>
                      <a:srgbClr val="FF8000"/>
                    </a:solidFill>
                  </a:rPr>
                  <a:t>Cross-entropy error (or loss) </a:t>
                </a:r>
                <a:r>
                  <a:rPr lang="en-US" dirty="0"/>
                  <a:t>is defined as:</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𝐶𝐸</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m:oMathPara>
                </a14:m>
                <a:endParaRPr lang="en-US" dirty="0"/>
              </a:p>
              <a:p>
                <a:pPr marL="457200" lvl="1" indent="0">
                  <a:buNone/>
                </a:pPr>
                <a:r>
                  <a:rPr lang="en-US" dirty="0"/>
                  <a:t>Where t are the correct outputs (or the correct probability distribution)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oMath>
                </a14:m>
                <a:r>
                  <a:rPr lang="en-US" dirty="0"/>
                  <a:t> is the predicted probability distribution over the m classes.</a:t>
                </a:r>
              </a:p>
            </p:txBody>
          </p:sp>
        </mc:Choice>
        <mc:Fallback>
          <p:sp>
            <p:nvSpPr>
              <p:cNvPr id="3" name="Content Placeholder 2">
                <a:extLst>
                  <a:ext uri="{FF2B5EF4-FFF2-40B4-BE49-F238E27FC236}">
                    <a16:creationId xmlns:a16="http://schemas.microsoft.com/office/drawing/2014/main" id="{C3676FAB-7684-483D-A1CE-C3CB2991ECDE}"/>
                  </a:ext>
                </a:extLst>
              </p:cNvPr>
              <p:cNvSpPr>
                <a:spLocks noGrp="1" noRot="1" noChangeAspect="1" noMove="1" noResize="1" noEditPoints="1" noAdjustHandles="1" noChangeArrowheads="1" noChangeShapeType="1" noTextEdit="1"/>
              </p:cNvSpPr>
              <p:nvPr>
                <p:ph idx="1"/>
              </p:nvPr>
            </p:nvSpPr>
            <p:spPr>
              <a:blipFill>
                <a:blip r:embed="rId2"/>
                <a:stretch>
                  <a:fillRect l="-1481" t="-1617" r="-519" b="-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E28164-8F5A-43A7-89DC-109E83BE1D49}"/>
              </a:ext>
            </a:extLst>
          </p:cNvPr>
          <p:cNvSpPr>
            <a:spLocks noGrp="1"/>
          </p:cNvSpPr>
          <p:nvPr>
            <p:ph type="sldNum" sz="quarter" idx="12"/>
          </p:nvPr>
        </p:nvSpPr>
        <p:spPr/>
        <p:txBody>
          <a:bodyPr/>
          <a:lstStyle/>
          <a:p>
            <a:pPr>
              <a:defRPr/>
            </a:pPr>
            <a:fld id="{F24FFA61-A334-46D9-87B4-0037F8A24AAA}" type="slidenum">
              <a:rPr lang="en-US" altLang="en-US" smtClean="0"/>
              <a:pPr>
                <a:defRPr/>
              </a:pPr>
              <a:t>34</a:t>
            </a:fld>
            <a:endParaRPr lang="en-US" altLang="en-US"/>
          </a:p>
        </p:txBody>
      </p:sp>
    </p:spTree>
    <p:extLst>
      <p:ext uri="{BB962C8B-B14F-4D97-AF65-F5344CB8AC3E}">
        <p14:creationId xmlns:p14="http://schemas.microsoft.com/office/powerpoint/2010/main" val="3408176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A98E-0B57-4710-9586-13B9A465E968}"/>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E66DC658-1246-4A9A-84EE-993F496151F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3994C4-E118-4AE5-9FBA-F8B3BF66AC3E}"/>
              </a:ext>
            </a:extLst>
          </p:cNvPr>
          <p:cNvSpPr>
            <a:spLocks noGrp="1"/>
          </p:cNvSpPr>
          <p:nvPr>
            <p:ph type="sldNum" sz="quarter" idx="12"/>
          </p:nvPr>
        </p:nvSpPr>
        <p:spPr/>
        <p:txBody>
          <a:bodyPr/>
          <a:lstStyle/>
          <a:p>
            <a:pPr>
              <a:defRPr/>
            </a:pPr>
            <a:fld id="{F24FFA61-A334-46D9-87B4-0037F8A24AAA}" type="slidenum">
              <a:rPr lang="en-US" altLang="en-US" smtClean="0"/>
              <a:pPr>
                <a:defRPr/>
              </a:pPr>
              <a:t>35</a:t>
            </a:fld>
            <a:endParaRPr lang="en-US" altLang="en-US"/>
          </a:p>
        </p:txBody>
      </p:sp>
      <p:grpSp>
        <p:nvGrpSpPr>
          <p:cNvPr id="5" name="Group 4">
            <a:extLst>
              <a:ext uri="{FF2B5EF4-FFF2-40B4-BE49-F238E27FC236}">
                <a16:creationId xmlns:a16="http://schemas.microsoft.com/office/drawing/2014/main" id="{AAA9D677-DC1D-4A2C-9CF2-81D6ED553F32}"/>
              </a:ext>
            </a:extLst>
          </p:cNvPr>
          <p:cNvGrpSpPr/>
          <p:nvPr/>
        </p:nvGrpSpPr>
        <p:grpSpPr>
          <a:xfrm>
            <a:off x="2717726" y="2803015"/>
            <a:ext cx="3752278" cy="2494406"/>
            <a:chOff x="2895600" y="4044519"/>
            <a:chExt cx="3711575" cy="2432481"/>
          </a:xfrm>
        </p:grpSpPr>
        <p:grpSp>
          <p:nvGrpSpPr>
            <p:cNvPr id="6" name="Group 5">
              <a:extLst>
                <a:ext uri="{FF2B5EF4-FFF2-40B4-BE49-F238E27FC236}">
                  <a16:creationId xmlns:a16="http://schemas.microsoft.com/office/drawing/2014/main" id="{1BC4D495-E733-4A02-A886-98517A96BC1B}"/>
                </a:ext>
              </a:extLst>
            </p:cNvPr>
            <p:cNvGrpSpPr/>
            <p:nvPr/>
          </p:nvGrpSpPr>
          <p:grpSpPr>
            <a:xfrm>
              <a:off x="2895600" y="4046684"/>
              <a:ext cx="3711575" cy="2430316"/>
              <a:chOff x="3049588" y="3030684"/>
              <a:chExt cx="3711575" cy="2430316"/>
            </a:xfrm>
          </p:grpSpPr>
          <p:sp>
            <p:nvSpPr>
              <p:cNvPr id="14" name="Line 23">
                <a:extLst>
                  <a:ext uri="{FF2B5EF4-FFF2-40B4-BE49-F238E27FC236}">
                    <a16:creationId xmlns:a16="http://schemas.microsoft.com/office/drawing/2014/main" id="{B5E7A490-8874-46FC-8B92-EBFDCA7002E5}"/>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5" name="Text Box 5">
                <a:extLst>
                  <a:ext uri="{FF2B5EF4-FFF2-40B4-BE49-F238E27FC236}">
                    <a16:creationId xmlns:a16="http://schemas.microsoft.com/office/drawing/2014/main" id="{10C371D0-75CE-45B6-A228-12B694203703}"/>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16" name="Text Box 6">
                <a:extLst>
                  <a:ext uri="{FF2B5EF4-FFF2-40B4-BE49-F238E27FC236}">
                    <a16:creationId xmlns:a16="http://schemas.microsoft.com/office/drawing/2014/main" id="{A663C2CC-E53C-47A6-8584-EA85257976F5}"/>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17" name="Text Box 7">
                <a:extLst>
                  <a:ext uri="{FF2B5EF4-FFF2-40B4-BE49-F238E27FC236}">
                    <a16:creationId xmlns:a16="http://schemas.microsoft.com/office/drawing/2014/main" id="{7F30BAA1-140F-4D0E-A0EA-650F21B729FA}"/>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input</a:t>
                </a:r>
              </a:p>
            </p:txBody>
          </p:sp>
          <p:sp>
            <p:nvSpPr>
              <p:cNvPr id="18" name="Line 8">
                <a:extLst>
                  <a:ext uri="{FF2B5EF4-FFF2-40B4-BE49-F238E27FC236}">
                    <a16:creationId xmlns:a16="http://schemas.microsoft.com/office/drawing/2014/main" id="{48A7D1DA-3A93-448C-A332-D667D05D2BF5}"/>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9" name="Line 9">
                <a:extLst>
                  <a:ext uri="{FF2B5EF4-FFF2-40B4-BE49-F238E27FC236}">
                    <a16:creationId xmlns:a16="http://schemas.microsoft.com/office/drawing/2014/main" id="{C947065D-3594-4973-99CF-1778CF80E3B9}"/>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 name="Line 10">
                <a:extLst>
                  <a:ext uri="{FF2B5EF4-FFF2-40B4-BE49-F238E27FC236}">
                    <a16:creationId xmlns:a16="http://schemas.microsoft.com/office/drawing/2014/main" id="{4EFEA1B7-EB09-4DD3-A7BF-804ABB97F1A1}"/>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1" name="Line 11">
                <a:extLst>
                  <a:ext uri="{FF2B5EF4-FFF2-40B4-BE49-F238E27FC236}">
                    <a16:creationId xmlns:a16="http://schemas.microsoft.com/office/drawing/2014/main" id="{3EC20078-B20F-4218-A801-F6FD86C37E38}"/>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 name="Line 12">
                <a:extLst>
                  <a:ext uri="{FF2B5EF4-FFF2-40B4-BE49-F238E27FC236}">
                    <a16:creationId xmlns:a16="http://schemas.microsoft.com/office/drawing/2014/main" id="{9FC35DF2-827D-432A-828C-3EAACC503C36}"/>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 name="Line 13">
                <a:extLst>
                  <a:ext uri="{FF2B5EF4-FFF2-40B4-BE49-F238E27FC236}">
                    <a16:creationId xmlns:a16="http://schemas.microsoft.com/office/drawing/2014/main" id="{C90A46B6-485C-419D-9CD7-AB2BD153E895}"/>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4" name="Line 14">
                <a:extLst>
                  <a:ext uri="{FF2B5EF4-FFF2-40B4-BE49-F238E27FC236}">
                    <a16:creationId xmlns:a16="http://schemas.microsoft.com/office/drawing/2014/main" id="{8510C24D-E166-440A-B46B-CE65E8C5B7D9}"/>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 name="Line 15">
                <a:extLst>
                  <a:ext uri="{FF2B5EF4-FFF2-40B4-BE49-F238E27FC236}">
                    <a16:creationId xmlns:a16="http://schemas.microsoft.com/office/drawing/2014/main" id="{DF70AF21-B280-4B2F-8A61-960ACB49E8EC}"/>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 name="Line 16">
                <a:extLst>
                  <a:ext uri="{FF2B5EF4-FFF2-40B4-BE49-F238E27FC236}">
                    <a16:creationId xmlns:a16="http://schemas.microsoft.com/office/drawing/2014/main" id="{FC8B7C74-2A96-483D-B870-135572D9AECD}"/>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 name="Line 17">
                <a:extLst>
                  <a:ext uri="{FF2B5EF4-FFF2-40B4-BE49-F238E27FC236}">
                    <a16:creationId xmlns:a16="http://schemas.microsoft.com/office/drawing/2014/main" id="{E88620D5-9F8B-45B2-AE61-CA6AD00F3285}"/>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 name="Line 18">
                <a:extLst>
                  <a:ext uri="{FF2B5EF4-FFF2-40B4-BE49-F238E27FC236}">
                    <a16:creationId xmlns:a16="http://schemas.microsoft.com/office/drawing/2014/main" id="{6CEC920B-4326-4FD9-87B4-21D415D08023}"/>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9" name="Line 19">
                <a:extLst>
                  <a:ext uri="{FF2B5EF4-FFF2-40B4-BE49-F238E27FC236}">
                    <a16:creationId xmlns:a16="http://schemas.microsoft.com/office/drawing/2014/main" id="{A649B788-CB69-4F55-94B7-7E0D372859EA}"/>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0" name="Line 20">
                <a:extLst>
                  <a:ext uri="{FF2B5EF4-FFF2-40B4-BE49-F238E27FC236}">
                    <a16:creationId xmlns:a16="http://schemas.microsoft.com/office/drawing/2014/main" id="{360B2E7E-E47C-4008-87AA-C938676824C7}"/>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1" name="Line 21">
                <a:extLst>
                  <a:ext uri="{FF2B5EF4-FFF2-40B4-BE49-F238E27FC236}">
                    <a16:creationId xmlns:a16="http://schemas.microsoft.com/office/drawing/2014/main" id="{11E09E8E-B315-452E-86C7-4224CEBAE4C1}"/>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 name="Line 22">
                <a:extLst>
                  <a:ext uri="{FF2B5EF4-FFF2-40B4-BE49-F238E27FC236}">
                    <a16:creationId xmlns:a16="http://schemas.microsoft.com/office/drawing/2014/main" id="{A9D91C9B-08FD-4051-8DCC-C0A61302AF99}"/>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 name="Line 24">
                <a:extLst>
                  <a:ext uri="{FF2B5EF4-FFF2-40B4-BE49-F238E27FC236}">
                    <a16:creationId xmlns:a16="http://schemas.microsoft.com/office/drawing/2014/main" id="{27F1F4DC-BBC9-4203-A781-31FD19C138F6}"/>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4" name="Line 25">
                <a:extLst>
                  <a:ext uri="{FF2B5EF4-FFF2-40B4-BE49-F238E27FC236}">
                    <a16:creationId xmlns:a16="http://schemas.microsoft.com/office/drawing/2014/main" id="{5121CCF2-B9AC-43EB-BADF-5B04418860A2}"/>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5" name="Line 26">
                <a:extLst>
                  <a:ext uri="{FF2B5EF4-FFF2-40B4-BE49-F238E27FC236}">
                    <a16:creationId xmlns:a16="http://schemas.microsoft.com/office/drawing/2014/main" id="{62EB6F95-782D-4E08-A93E-1973A8D3C1A7}"/>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6" name="Line 27">
                <a:extLst>
                  <a:ext uri="{FF2B5EF4-FFF2-40B4-BE49-F238E27FC236}">
                    <a16:creationId xmlns:a16="http://schemas.microsoft.com/office/drawing/2014/main" id="{3E6700A5-CC28-4C2A-A222-B6836E11F700}"/>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7" name="Line 28">
                <a:extLst>
                  <a:ext uri="{FF2B5EF4-FFF2-40B4-BE49-F238E27FC236}">
                    <a16:creationId xmlns:a16="http://schemas.microsoft.com/office/drawing/2014/main" id="{0E4FCB54-51D9-48F4-A3B4-DB963BBC7743}"/>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8" name="Oval 29">
                <a:extLst>
                  <a:ext uri="{FF2B5EF4-FFF2-40B4-BE49-F238E27FC236}">
                    <a16:creationId xmlns:a16="http://schemas.microsoft.com/office/drawing/2014/main" id="{D79732C9-A1D3-4FE3-ACE2-9B2186437416}"/>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9" name="Oval 30">
                <a:extLst>
                  <a:ext uri="{FF2B5EF4-FFF2-40B4-BE49-F238E27FC236}">
                    <a16:creationId xmlns:a16="http://schemas.microsoft.com/office/drawing/2014/main" id="{38F450FE-3D0C-4816-9A1A-8803F4C14B51}"/>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0" name="Oval 31">
                <a:extLst>
                  <a:ext uri="{FF2B5EF4-FFF2-40B4-BE49-F238E27FC236}">
                    <a16:creationId xmlns:a16="http://schemas.microsoft.com/office/drawing/2014/main" id="{8C7EB7A2-587D-4745-A2F3-C4B6723D9EA5}"/>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1" name="Oval 32">
                <a:extLst>
                  <a:ext uri="{FF2B5EF4-FFF2-40B4-BE49-F238E27FC236}">
                    <a16:creationId xmlns:a16="http://schemas.microsoft.com/office/drawing/2014/main" id="{210F2489-C4D7-48A2-B6A1-2B42760FE404}"/>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2" name="Oval 33">
                <a:extLst>
                  <a:ext uri="{FF2B5EF4-FFF2-40B4-BE49-F238E27FC236}">
                    <a16:creationId xmlns:a16="http://schemas.microsoft.com/office/drawing/2014/main" id="{1DB01C69-8529-4BB4-9B62-3E29A37AFE3B}"/>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3" name="Oval 34">
                <a:extLst>
                  <a:ext uri="{FF2B5EF4-FFF2-40B4-BE49-F238E27FC236}">
                    <a16:creationId xmlns:a16="http://schemas.microsoft.com/office/drawing/2014/main" id="{AE1CA683-FAD3-4423-B615-2D146C9053BB}"/>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4" name="Oval 37">
                <a:extLst>
                  <a:ext uri="{FF2B5EF4-FFF2-40B4-BE49-F238E27FC236}">
                    <a16:creationId xmlns:a16="http://schemas.microsoft.com/office/drawing/2014/main" id="{D1D3CABA-60AF-4C84-BC20-D6047C6F82E7}"/>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45" name="Oval 38">
                <a:extLst>
                  <a:ext uri="{FF2B5EF4-FFF2-40B4-BE49-F238E27FC236}">
                    <a16:creationId xmlns:a16="http://schemas.microsoft.com/office/drawing/2014/main" id="{00B41550-75A3-4BBB-8381-B85973E885D4}"/>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Oval 35">
                <a:extLst>
                  <a:ext uri="{FF2B5EF4-FFF2-40B4-BE49-F238E27FC236}">
                    <a16:creationId xmlns:a16="http://schemas.microsoft.com/office/drawing/2014/main" id="{094B38CF-64D5-474A-BE0C-0B89D46BCF19}"/>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7" name="Oval 36">
                <a:extLst>
                  <a:ext uri="{FF2B5EF4-FFF2-40B4-BE49-F238E27FC236}">
                    <a16:creationId xmlns:a16="http://schemas.microsoft.com/office/drawing/2014/main" id="{DB67990B-E33E-41CF-BAF1-47A2E51FEF8A}"/>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 name="Oval 38">
              <a:extLst>
                <a:ext uri="{FF2B5EF4-FFF2-40B4-BE49-F238E27FC236}">
                  <a16:creationId xmlns:a16="http://schemas.microsoft.com/office/drawing/2014/main" id="{B79C808A-8BDE-47A7-B35E-977B5CF8EA85}"/>
                </a:ext>
              </a:extLst>
            </p:cNvPr>
            <p:cNvSpPr>
              <a:spLocks noChangeArrowheads="1"/>
            </p:cNvSpPr>
            <p:nvPr/>
          </p:nvSpPr>
          <p:spPr bwMode="auto">
            <a:xfrm>
              <a:off x="4131468" y="4044519"/>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Line 23">
              <a:extLst>
                <a:ext uri="{FF2B5EF4-FFF2-40B4-BE49-F238E27FC236}">
                  <a16:creationId xmlns:a16="http://schemas.microsoft.com/office/drawing/2014/main" id="{00B28E04-95BA-4F24-B45A-E7D255078AD0}"/>
                </a:ext>
              </a:extLst>
            </p:cNvPr>
            <p:cNvSpPr>
              <a:spLocks noChangeShapeType="1"/>
            </p:cNvSpPr>
            <p:nvPr/>
          </p:nvSpPr>
          <p:spPr bwMode="auto">
            <a:xfrm flipH="1">
              <a:off x="3371848" y="4232275"/>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9" name="Line 28">
              <a:extLst>
                <a:ext uri="{FF2B5EF4-FFF2-40B4-BE49-F238E27FC236}">
                  <a16:creationId xmlns:a16="http://schemas.microsoft.com/office/drawing/2014/main" id="{0CD4610B-AA93-4737-824F-93EA09A7F3FD}"/>
                </a:ext>
              </a:extLst>
            </p:cNvPr>
            <p:cNvSpPr>
              <a:spLocks noChangeShapeType="1"/>
            </p:cNvSpPr>
            <p:nvPr/>
          </p:nvSpPr>
          <p:spPr bwMode="auto">
            <a:xfrm>
              <a:off x="4321934" y="4205287"/>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 name="Line 27">
              <a:extLst>
                <a:ext uri="{FF2B5EF4-FFF2-40B4-BE49-F238E27FC236}">
                  <a16:creationId xmlns:a16="http://schemas.microsoft.com/office/drawing/2014/main" id="{FEF9FC0B-8025-4B9F-9FC2-210CA562969F}"/>
                </a:ext>
              </a:extLst>
            </p:cNvPr>
            <p:cNvSpPr>
              <a:spLocks noChangeShapeType="1"/>
            </p:cNvSpPr>
            <p:nvPr/>
          </p:nvSpPr>
          <p:spPr bwMode="auto">
            <a:xfrm flipH="1">
              <a:off x="4171156" y="4271963"/>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D3E093A-AB3B-4090-8A95-97EFFECECD35}"/>
                  </a:ext>
                </a:extLst>
              </p:cNvPr>
              <p:cNvSpPr txBox="1"/>
              <p:nvPr/>
            </p:nvSpPr>
            <p:spPr>
              <a:xfrm>
                <a:off x="3170566" y="2401246"/>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0</m:t>
                          </m:r>
                        </m:sub>
                      </m:sSub>
                    </m:oMath>
                  </m:oMathPara>
                </a14:m>
                <a:endParaRPr lang="en-US" dirty="0"/>
              </a:p>
            </p:txBody>
          </p:sp>
        </mc:Choice>
        <mc:Fallback xmlns="">
          <p:sp>
            <p:nvSpPr>
              <p:cNvPr id="58" name="TextBox 57">
                <a:extLst>
                  <a:ext uri="{FF2B5EF4-FFF2-40B4-BE49-F238E27FC236}">
                    <a16:creationId xmlns:a16="http://schemas.microsoft.com/office/drawing/2014/main" id="{1D3E093A-AB3B-4090-8A95-97EFFECECD35}"/>
                  </a:ext>
                </a:extLst>
              </p:cNvPr>
              <p:cNvSpPr txBox="1">
                <a:spLocks noRot="1" noChangeAspect="1" noMove="1" noResize="1" noEditPoints="1" noAdjustHandles="1" noChangeArrowheads="1" noChangeShapeType="1" noTextEdit="1"/>
              </p:cNvSpPr>
              <p:nvPr/>
            </p:nvSpPr>
            <p:spPr>
              <a:xfrm>
                <a:off x="3170566" y="2401246"/>
                <a:ext cx="495921" cy="376770"/>
              </a:xfrm>
              <a:prstGeom prst="rect">
                <a:avLst/>
              </a:prstGeom>
              <a:blipFill>
                <a:blip r:embed="rId2"/>
                <a:stretch>
                  <a:fillRect r="-13580"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8752B45-CD29-48BF-911B-B16E3AF4C424}"/>
                  </a:ext>
                </a:extLst>
              </p:cNvPr>
              <p:cNvSpPr txBox="1"/>
              <p:nvPr/>
            </p:nvSpPr>
            <p:spPr>
              <a:xfrm>
                <a:off x="3810000" y="2393373"/>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1</m:t>
                          </m:r>
                        </m:sub>
                      </m:sSub>
                    </m:oMath>
                  </m:oMathPara>
                </a14:m>
                <a:endParaRPr lang="en-US" dirty="0"/>
              </a:p>
            </p:txBody>
          </p:sp>
        </mc:Choice>
        <mc:Fallback xmlns="">
          <p:sp>
            <p:nvSpPr>
              <p:cNvPr id="59" name="TextBox 58">
                <a:extLst>
                  <a:ext uri="{FF2B5EF4-FFF2-40B4-BE49-F238E27FC236}">
                    <a16:creationId xmlns:a16="http://schemas.microsoft.com/office/drawing/2014/main" id="{18752B45-CD29-48BF-911B-B16E3AF4C424}"/>
                  </a:ext>
                </a:extLst>
              </p:cNvPr>
              <p:cNvSpPr txBox="1">
                <a:spLocks noRot="1" noChangeAspect="1" noMove="1" noResize="1" noEditPoints="1" noAdjustHandles="1" noChangeArrowheads="1" noChangeShapeType="1" noTextEdit="1"/>
              </p:cNvSpPr>
              <p:nvPr/>
            </p:nvSpPr>
            <p:spPr>
              <a:xfrm>
                <a:off x="3810000" y="2393373"/>
                <a:ext cx="495921" cy="376770"/>
              </a:xfrm>
              <a:prstGeom prst="rect">
                <a:avLst/>
              </a:prstGeom>
              <a:blipFill>
                <a:blip r:embed="rId3"/>
                <a:stretch>
                  <a:fillRect r="-13580"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08725F9-9748-4FD8-8762-55E5C2FF8658}"/>
                  </a:ext>
                </a:extLst>
              </p:cNvPr>
              <p:cNvSpPr txBox="1"/>
              <p:nvPr/>
            </p:nvSpPr>
            <p:spPr>
              <a:xfrm>
                <a:off x="4419600" y="2411457"/>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2</m:t>
                          </m:r>
                        </m:sub>
                      </m:sSub>
                    </m:oMath>
                  </m:oMathPara>
                </a14:m>
                <a:endParaRPr lang="en-US" dirty="0"/>
              </a:p>
            </p:txBody>
          </p:sp>
        </mc:Choice>
        <mc:Fallback xmlns="">
          <p:sp>
            <p:nvSpPr>
              <p:cNvPr id="60" name="TextBox 59">
                <a:extLst>
                  <a:ext uri="{FF2B5EF4-FFF2-40B4-BE49-F238E27FC236}">
                    <a16:creationId xmlns:a16="http://schemas.microsoft.com/office/drawing/2014/main" id="{A08725F9-9748-4FD8-8762-55E5C2FF8658}"/>
                  </a:ext>
                </a:extLst>
              </p:cNvPr>
              <p:cNvSpPr txBox="1">
                <a:spLocks noRot="1" noChangeAspect="1" noMove="1" noResize="1" noEditPoints="1" noAdjustHandles="1" noChangeArrowheads="1" noChangeShapeType="1" noTextEdit="1"/>
              </p:cNvSpPr>
              <p:nvPr/>
            </p:nvSpPr>
            <p:spPr>
              <a:xfrm>
                <a:off x="4419600" y="2411457"/>
                <a:ext cx="495921" cy="376770"/>
              </a:xfrm>
              <a:prstGeom prst="rect">
                <a:avLst/>
              </a:prstGeom>
              <a:blipFill>
                <a:blip r:embed="rId4"/>
                <a:stretch>
                  <a:fillRect r="-12346" b="-3279"/>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8A9C7CD0-5EE4-4EA1-BFB1-53CC8ED0FDBC}"/>
              </a:ext>
            </a:extLst>
          </p:cNvPr>
          <p:cNvCxnSpPr>
            <a:endCxn id="58" idx="1"/>
          </p:cNvCxnSpPr>
          <p:nvPr/>
        </p:nvCxnSpPr>
        <p:spPr>
          <a:xfrm flipV="1">
            <a:off x="2717726" y="2589631"/>
            <a:ext cx="452840" cy="1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6430CFE-5931-4CC5-9535-7643C0AACAE7}"/>
              </a:ext>
            </a:extLst>
          </p:cNvPr>
          <p:cNvSpPr txBox="1"/>
          <p:nvPr/>
        </p:nvSpPr>
        <p:spPr>
          <a:xfrm>
            <a:off x="797832" y="2382759"/>
            <a:ext cx="2300977" cy="369332"/>
          </a:xfrm>
          <a:prstGeom prst="rect">
            <a:avLst/>
          </a:prstGeom>
          <a:noFill/>
        </p:spPr>
        <p:txBody>
          <a:bodyPr wrap="square" rtlCol="0">
            <a:spAutoFit/>
          </a:bodyPr>
          <a:lstStyle/>
          <a:p>
            <a:r>
              <a:rPr lang="en-US" i="1" dirty="0">
                <a:solidFill>
                  <a:srgbClr val="FF0000"/>
                </a:solidFill>
              </a:rPr>
              <a:t>Predicted outputs</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D4839EF-8610-44FA-B7ED-2683F81E57B1}"/>
                  </a:ext>
                </a:extLst>
              </p:cNvPr>
              <p:cNvSpPr txBox="1"/>
              <p:nvPr/>
            </p:nvSpPr>
            <p:spPr>
              <a:xfrm>
                <a:off x="3129086" y="1826915"/>
                <a:ext cx="4959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65" name="TextBox 64">
                <a:extLst>
                  <a:ext uri="{FF2B5EF4-FFF2-40B4-BE49-F238E27FC236}">
                    <a16:creationId xmlns:a16="http://schemas.microsoft.com/office/drawing/2014/main" id="{7D4839EF-8610-44FA-B7ED-2683F81E57B1}"/>
                  </a:ext>
                </a:extLst>
              </p:cNvPr>
              <p:cNvSpPr txBox="1">
                <a:spLocks noRot="1" noChangeAspect="1" noMove="1" noResize="1" noEditPoints="1" noAdjustHandles="1" noChangeArrowheads="1" noChangeShapeType="1" noTextEdit="1"/>
              </p:cNvSpPr>
              <p:nvPr/>
            </p:nvSpPr>
            <p:spPr>
              <a:xfrm>
                <a:off x="3129086" y="1826915"/>
                <a:ext cx="495921"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95C3EBF-5069-4423-9FFF-40411570FECF}"/>
                  </a:ext>
                </a:extLst>
              </p:cNvPr>
              <p:cNvSpPr txBox="1"/>
              <p:nvPr/>
            </p:nvSpPr>
            <p:spPr>
              <a:xfrm>
                <a:off x="3771279" y="1840468"/>
                <a:ext cx="4959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66" name="TextBox 65">
                <a:extLst>
                  <a:ext uri="{FF2B5EF4-FFF2-40B4-BE49-F238E27FC236}">
                    <a16:creationId xmlns:a16="http://schemas.microsoft.com/office/drawing/2014/main" id="{B95C3EBF-5069-4423-9FFF-40411570FECF}"/>
                  </a:ext>
                </a:extLst>
              </p:cNvPr>
              <p:cNvSpPr txBox="1">
                <a:spLocks noRot="1" noChangeAspect="1" noMove="1" noResize="1" noEditPoints="1" noAdjustHandles="1" noChangeArrowheads="1" noChangeShapeType="1" noTextEdit="1"/>
              </p:cNvSpPr>
              <p:nvPr/>
            </p:nvSpPr>
            <p:spPr>
              <a:xfrm>
                <a:off x="3771279" y="1840468"/>
                <a:ext cx="49592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28FBDA0-0A49-48CB-9B02-FB9F79F45E49}"/>
                  </a:ext>
                </a:extLst>
              </p:cNvPr>
              <p:cNvSpPr txBox="1"/>
              <p:nvPr/>
            </p:nvSpPr>
            <p:spPr>
              <a:xfrm>
                <a:off x="4419600" y="1828800"/>
                <a:ext cx="4959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67" name="TextBox 66">
                <a:extLst>
                  <a:ext uri="{FF2B5EF4-FFF2-40B4-BE49-F238E27FC236}">
                    <a16:creationId xmlns:a16="http://schemas.microsoft.com/office/drawing/2014/main" id="{328FBDA0-0A49-48CB-9B02-FB9F79F45E49}"/>
                  </a:ext>
                </a:extLst>
              </p:cNvPr>
              <p:cNvSpPr txBox="1">
                <a:spLocks noRot="1" noChangeAspect="1" noMove="1" noResize="1" noEditPoints="1" noAdjustHandles="1" noChangeArrowheads="1" noChangeShapeType="1" noTextEdit="1"/>
              </p:cNvSpPr>
              <p:nvPr/>
            </p:nvSpPr>
            <p:spPr>
              <a:xfrm>
                <a:off x="4419600" y="1828800"/>
                <a:ext cx="495921" cy="369332"/>
              </a:xfrm>
              <a:prstGeom prst="rect">
                <a:avLst/>
              </a:prstGeom>
              <a:blipFill>
                <a:blip r:embed="rId7"/>
                <a:stretch>
                  <a:fillRect/>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0588491C-FBD8-4BD3-B2B5-E361D4C532FE}"/>
              </a:ext>
            </a:extLst>
          </p:cNvPr>
          <p:cNvCxnSpPr/>
          <p:nvPr/>
        </p:nvCxnSpPr>
        <p:spPr>
          <a:xfrm flipV="1">
            <a:off x="2747560" y="2007439"/>
            <a:ext cx="452840" cy="1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30376DB-365B-460C-A901-E7CFEBBB6F45}"/>
              </a:ext>
            </a:extLst>
          </p:cNvPr>
          <p:cNvSpPr txBox="1"/>
          <p:nvPr/>
        </p:nvSpPr>
        <p:spPr>
          <a:xfrm>
            <a:off x="1025768" y="1811120"/>
            <a:ext cx="1829830" cy="369332"/>
          </a:xfrm>
          <a:prstGeom prst="rect">
            <a:avLst/>
          </a:prstGeom>
          <a:noFill/>
        </p:spPr>
        <p:txBody>
          <a:bodyPr wrap="square" rtlCol="0">
            <a:spAutoFit/>
          </a:bodyPr>
          <a:lstStyle/>
          <a:p>
            <a:r>
              <a:rPr lang="en-US" i="1" dirty="0">
                <a:solidFill>
                  <a:srgbClr val="FF0000"/>
                </a:solidFill>
              </a:rPr>
              <a:t>Correct outputs</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A139A10F-7F0C-48EE-8F71-D5404E4C12F0}"/>
                  </a:ext>
                </a:extLst>
              </p:cNvPr>
              <p:cNvSpPr txBox="1"/>
              <p:nvPr/>
            </p:nvSpPr>
            <p:spPr>
              <a:xfrm>
                <a:off x="1562665" y="5987657"/>
                <a:ext cx="5853759" cy="404983"/>
              </a:xfrm>
              <a:prstGeom prst="rect">
                <a:avLst/>
              </a:prstGeom>
              <a:noFill/>
            </p:spPr>
            <p:txBody>
              <a:bodyPr wrap="square">
                <a:spAutoFit/>
              </a:bodyPr>
              <a:lstStyle/>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𝐶𝐸</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𝑡</m:t>
                        </m:r>
                      </m:e>
                      <m:sub>
                        <m:r>
                          <a:rPr lang="en-US" b="0" i="1" smtClean="0">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e>
                        </m:func>
                      </m:e>
                    </m:func>
                  </m:oMath>
                </a14:m>
                <a:endParaRPr lang="en-US" dirty="0"/>
              </a:p>
            </p:txBody>
          </p:sp>
        </mc:Choice>
        <mc:Fallback xmlns="">
          <p:sp>
            <p:nvSpPr>
              <p:cNvPr id="71" name="TextBox 70">
                <a:extLst>
                  <a:ext uri="{FF2B5EF4-FFF2-40B4-BE49-F238E27FC236}">
                    <a16:creationId xmlns:a16="http://schemas.microsoft.com/office/drawing/2014/main" id="{A139A10F-7F0C-48EE-8F71-D5404E4C12F0}"/>
                  </a:ext>
                </a:extLst>
              </p:cNvPr>
              <p:cNvSpPr txBox="1">
                <a:spLocks noRot="1" noChangeAspect="1" noMove="1" noResize="1" noEditPoints="1" noAdjustHandles="1" noChangeArrowheads="1" noChangeShapeType="1" noTextEdit="1"/>
              </p:cNvSpPr>
              <p:nvPr/>
            </p:nvSpPr>
            <p:spPr>
              <a:xfrm>
                <a:off x="1562665" y="5987657"/>
                <a:ext cx="5853759" cy="404983"/>
              </a:xfrm>
              <a:prstGeom prst="rect">
                <a:avLst/>
              </a:prstGeom>
              <a:blipFill>
                <a:blip r:embed="rId8"/>
                <a:stretch>
                  <a:fillRect b="-8955"/>
                </a:stretch>
              </a:blipFill>
            </p:spPr>
            <p:txBody>
              <a:bodyPr/>
              <a:lstStyle/>
              <a:p>
                <a:r>
                  <a:rPr lang="en-US">
                    <a:noFill/>
                  </a:rPr>
                  <a:t> </a:t>
                </a:r>
              </a:p>
            </p:txBody>
          </p:sp>
        </mc:Fallback>
      </mc:AlternateContent>
    </p:spTree>
    <p:extLst>
      <p:ext uri="{BB962C8B-B14F-4D97-AF65-F5344CB8AC3E}">
        <p14:creationId xmlns:p14="http://schemas.microsoft.com/office/powerpoint/2010/main" val="1027179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A98E-0B57-4710-9586-13B9A465E968}"/>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E66DC658-1246-4A9A-84EE-993F496151F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3994C4-E118-4AE5-9FBA-F8B3BF66AC3E}"/>
              </a:ext>
            </a:extLst>
          </p:cNvPr>
          <p:cNvSpPr>
            <a:spLocks noGrp="1"/>
          </p:cNvSpPr>
          <p:nvPr>
            <p:ph type="sldNum" sz="quarter" idx="12"/>
          </p:nvPr>
        </p:nvSpPr>
        <p:spPr/>
        <p:txBody>
          <a:bodyPr/>
          <a:lstStyle/>
          <a:p>
            <a:pPr>
              <a:defRPr/>
            </a:pPr>
            <a:fld id="{F24FFA61-A334-46D9-87B4-0037F8A24AAA}" type="slidenum">
              <a:rPr lang="en-US" altLang="en-US" smtClean="0"/>
              <a:pPr>
                <a:defRPr/>
              </a:pPr>
              <a:t>36</a:t>
            </a:fld>
            <a:endParaRPr lang="en-US" altLang="en-US"/>
          </a:p>
        </p:txBody>
      </p:sp>
      <p:grpSp>
        <p:nvGrpSpPr>
          <p:cNvPr id="5" name="Group 4">
            <a:extLst>
              <a:ext uri="{FF2B5EF4-FFF2-40B4-BE49-F238E27FC236}">
                <a16:creationId xmlns:a16="http://schemas.microsoft.com/office/drawing/2014/main" id="{AAA9D677-DC1D-4A2C-9CF2-81D6ED553F32}"/>
              </a:ext>
            </a:extLst>
          </p:cNvPr>
          <p:cNvGrpSpPr/>
          <p:nvPr/>
        </p:nvGrpSpPr>
        <p:grpSpPr>
          <a:xfrm>
            <a:off x="2717726" y="2803015"/>
            <a:ext cx="3752278" cy="2494406"/>
            <a:chOff x="2895600" y="4044519"/>
            <a:chExt cx="3711575" cy="2432481"/>
          </a:xfrm>
        </p:grpSpPr>
        <p:grpSp>
          <p:nvGrpSpPr>
            <p:cNvPr id="6" name="Group 5">
              <a:extLst>
                <a:ext uri="{FF2B5EF4-FFF2-40B4-BE49-F238E27FC236}">
                  <a16:creationId xmlns:a16="http://schemas.microsoft.com/office/drawing/2014/main" id="{1BC4D495-E733-4A02-A886-98517A96BC1B}"/>
                </a:ext>
              </a:extLst>
            </p:cNvPr>
            <p:cNvGrpSpPr/>
            <p:nvPr/>
          </p:nvGrpSpPr>
          <p:grpSpPr>
            <a:xfrm>
              <a:off x="2895600" y="4046684"/>
              <a:ext cx="3711575" cy="2430316"/>
              <a:chOff x="3049588" y="3030684"/>
              <a:chExt cx="3711575" cy="2430316"/>
            </a:xfrm>
          </p:grpSpPr>
          <p:sp>
            <p:nvSpPr>
              <p:cNvPr id="14" name="Line 23">
                <a:extLst>
                  <a:ext uri="{FF2B5EF4-FFF2-40B4-BE49-F238E27FC236}">
                    <a16:creationId xmlns:a16="http://schemas.microsoft.com/office/drawing/2014/main" id="{B5E7A490-8874-46FC-8B92-EBFDCA7002E5}"/>
                  </a:ext>
                </a:extLst>
              </p:cNvPr>
              <p:cNvSpPr>
                <a:spLocks noChangeShapeType="1"/>
              </p:cNvSpPr>
              <p:nvPr/>
            </p:nvSpPr>
            <p:spPr bwMode="auto">
              <a:xfrm flipH="1">
                <a:off x="3425825" y="3163889"/>
                <a:ext cx="381794"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5" name="Text Box 5">
                <a:extLst>
                  <a:ext uri="{FF2B5EF4-FFF2-40B4-BE49-F238E27FC236}">
                    <a16:creationId xmlns:a16="http://schemas.microsoft.com/office/drawing/2014/main" id="{10C371D0-75CE-45B6-A228-12B694203703}"/>
                  </a:ext>
                </a:extLst>
              </p:cNvPr>
              <p:cNvSpPr txBox="1">
                <a:spLocks noChangeArrowheads="1"/>
              </p:cNvSpPr>
              <p:nvPr/>
            </p:nvSpPr>
            <p:spPr bwMode="auto">
              <a:xfrm>
                <a:off x="5368059" y="3030684"/>
                <a:ext cx="8286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output</a:t>
                </a:r>
              </a:p>
            </p:txBody>
          </p:sp>
          <p:sp>
            <p:nvSpPr>
              <p:cNvPr id="16" name="Text Box 6">
                <a:extLst>
                  <a:ext uri="{FF2B5EF4-FFF2-40B4-BE49-F238E27FC236}">
                    <a16:creationId xmlns:a16="http://schemas.microsoft.com/office/drawing/2014/main" id="{A663C2CC-E53C-47A6-8584-EA85257976F5}"/>
                  </a:ext>
                </a:extLst>
              </p:cNvPr>
              <p:cNvSpPr txBox="1">
                <a:spLocks noChangeArrowheads="1"/>
              </p:cNvSpPr>
              <p:nvPr/>
            </p:nvSpPr>
            <p:spPr bwMode="auto">
              <a:xfrm>
                <a:off x="5494338" y="3984625"/>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hidden</a:t>
                </a:r>
              </a:p>
            </p:txBody>
          </p:sp>
          <p:sp>
            <p:nvSpPr>
              <p:cNvPr id="17" name="Text Box 7">
                <a:extLst>
                  <a:ext uri="{FF2B5EF4-FFF2-40B4-BE49-F238E27FC236}">
                    <a16:creationId xmlns:a16="http://schemas.microsoft.com/office/drawing/2014/main" id="{7F30BAA1-140F-4D0E-A0EA-650F21B729FA}"/>
                  </a:ext>
                </a:extLst>
              </p:cNvPr>
              <p:cNvSpPr txBox="1">
                <a:spLocks noChangeArrowheads="1"/>
              </p:cNvSpPr>
              <p:nvPr/>
            </p:nvSpPr>
            <p:spPr bwMode="auto">
              <a:xfrm>
                <a:off x="6057900" y="5064125"/>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input</a:t>
                </a:r>
              </a:p>
            </p:txBody>
          </p:sp>
          <p:sp>
            <p:nvSpPr>
              <p:cNvPr id="18" name="Line 8">
                <a:extLst>
                  <a:ext uri="{FF2B5EF4-FFF2-40B4-BE49-F238E27FC236}">
                    <a16:creationId xmlns:a16="http://schemas.microsoft.com/office/drawing/2014/main" id="{48A7D1DA-3A93-448C-A332-D667D05D2BF5}"/>
                  </a:ext>
                </a:extLst>
              </p:cNvPr>
              <p:cNvSpPr>
                <a:spLocks noChangeShapeType="1"/>
              </p:cNvSpPr>
              <p:nvPr/>
            </p:nvSpPr>
            <p:spPr bwMode="auto">
              <a:xfrm flipH="1">
                <a:off x="3117850"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9" name="Line 9">
                <a:extLst>
                  <a:ext uri="{FF2B5EF4-FFF2-40B4-BE49-F238E27FC236}">
                    <a16:creationId xmlns:a16="http://schemas.microsoft.com/office/drawing/2014/main" id="{C947065D-3594-4973-99CF-1778CF80E3B9}"/>
                  </a:ext>
                </a:extLst>
              </p:cNvPr>
              <p:cNvSpPr>
                <a:spLocks noChangeShapeType="1"/>
              </p:cNvSpPr>
              <p:nvPr/>
            </p:nvSpPr>
            <p:spPr bwMode="auto">
              <a:xfrm>
                <a:off x="3425825"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 name="Line 10">
                <a:extLst>
                  <a:ext uri="{FF2B5EF4-FFF2-40B4-BE49-F238E27FC236}">
                    <a16:creationId xmlns:a16="http://schemas.microsoft.com/office/drawing/2014/main" id="{4EFEA1B7-EB09-4DD3-A7BF-804ABB97F1A1}"/>
                  </a:ext>
                </a:extLst>
              </p:cNvPr>
              <p:cNvSpPr>
                <a:spLocks noChangeShapeType="1"/>
              </p:cNvSpPr>
              <p:nvPr/>
            </p:nvSpPr>
            <p:spPr bwMode="auto">
              <a:xfrm>
                <a:off x="3425825" y="4259263"/>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1" name="Line 11">
                <a:extLst>
                  <a:ext uri="{FF2B5EF4-FFF2-40B4-BE49-F238E27FC236}">
                    <a16:creationId xmlns:a16="http://schemas.microsoft.com/office/drawing/2014/main" id="{3EC20078-B20F-4218-A801-F6FD86C37E38}"/>
                  </a:ext>
                </a:extLst>
              </p:cNvPr>
              <p:cNvSpPr>
                <a:spLocks noChangeShapeType="1"/>
              </p:cNvSpPr>
              <p:nvPr/>
            </p:nvSpPr>
            <p:spPr bwMode="auto">
              <a:xfrm>
                <a:off x="3425825"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 name="Line 12">
                <a:extLst>
                  <a:ext uri="{FF2B5EF4-FFF2-40B4-BE49-F238E27FC236}">
                    <a16:creationId xmlns:a16="http://schemas.microsoft.com/office/drawing/2014/main" id="{9FC35DF2-827D-432A-828C-3EAACC503C36}"/>
                  </a:ext>
                </a:extLst>
              </p:cNvPr>
              <p:cNvSpPr>
                <a:spLocks noChangeShapeType="1"/>
              </p:cNvSpPr>
              <p:nvPr/>
            </p:nvSpPr>
            <p:spPr bwMode="auto">
              <a:xfrm>
                <a:off x="3425825"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3" name="Line 13">
                <a:extLst>
                  <a:ext uri="{FF2B5EF4-FFF2-40B4-BE49-F238E27FC236}">
                    <a16:creationId xmlns:a16="http://schemas.microsoft.com/office/drawing/2014/main" id="{C90A46B6-485C-419D-9CD7-AB2BD153E895}"/>
                  </a:ext>
                </a:extLst>
              </p:cNvPr>
              <p:cNvSpPr>
                <a:spLocks noChangeShapeType="1"/>
              </p:cNvSpPr>
              <p:nvPr/>
            </p:nvSpPr>
            <p:spPr bwMode="auto">
              <a:xfrm flipH="1">
                <a:off x="3117850"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4" name="Line 14">
                <a:extLst>
                  <a:ext uri="{FF2B5EF4-FFF2-40B4-BE49-F238E27FC236}">
                    <a16:creationId xmlns:a16="http://schemas.microsoft.com/office/drawing/2014/main" id="{8510C24D-E166-440A-B46B-CE65E8C5B7D9}"/>
                  </a:ext>
                </a:extLst>
              </p:cNvPr>
              <p:cNvSpPr>
                <a:spLocks noChangeShapeType="1"/>
              </p:cNvSpPr>
              <p:nvPr/>
            </p:nvSpPr>
            <p:spPr bwMode="auto">
              <a:xfrm flipH="1">
                <a:off x="3781425"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 name="Line 15">
                <a:extLst>
                  <a:ext uri="{FF2B5EF4-FFF2-40B4-BE49-F238E27FC236}">
                    <a16:creationId xmlns:a16="http://schemas.microsoft.com/office/drawing/2014/main" id="{DF70AF21-B280-4B2F-8A61-960ACB49E8EC}"/>
                  </a:ext>
                </a:extLst>
              </p:cNvPr>
              <p:cNvSpPr>
                <a:spLocks noChangeShapeType="1"/>
              </p:cNvSpPr>
              <p:nvPr/>
            </p:nvSpPr>
            <p:spPr bwMode="auto">
              <a:xfrm>
                <a:off x="4303713"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6" name="Line 16">
                <a:extLst>
                  <a:ext uri="{FF2B5EF4-FFF2-40B4-BE49-F238E27FC236}">
                    <a16:creationId xmlns:a16="http://schemas.microsoft.com/office/drawing/2014/main" id="{FC8B7C74-2A96-483D-B870-135572D9AECD}"/>
                  </a:ext>
                </a:extLst>
              </p:cNvPr>
              <p:cNvSpPr>
                <a:spLocks noChangeShapeType="1"/>
              </p:cNvSpPr>
              <p:nvPr/>
            </p:nvSpPr>
            <p:spPr bwMode="auto">
              <a:xfrm>
                <a:off x="4327525" y="4205288"/>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7" name="Line 17">
                <a:extLst>
                  <a:ext uri="{FF2B5EF4-FFF2-40B4-BE49-F238E27FC236}">
                    <a16:creationId xmlns:a16="http://schemas.microsoft.com/office/drawing/2014/main" id="{E88620D5-9F8B-45B2-AE61-CA6AD00F3285}"/>
                  </a:ext>
                </a:extLst>
              </p:cNvPr>
              <p:cNvSpPr>
                <a:spLocks noChangeShapeType="1"/>
              </p:cNvSpPr>
              <p:nvPr/>
            </p:nvSpPr>
            <p:spPr bwMode="auto">
              <a:xfrm>
                <a:off x="4327525"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8" name="Line 18">
                <a:extLst>
                  <a:ext uri="{FF2B5EF4-FFF2-40B4-BE49-F238E27FC236}">
                    <a16:creationId xmlns:a16="http://schemas.microsoft.com/office/drawing/2014/main" id="{6CEC920B-4326-4FD9-87B4-21D415D08023}"/>
                  </a:ext>
                </a:extLst>
              </p:cNvPr>
              <p:cNvSpPr>
                <a:spLocks noChangeShapeType="1"/>
              </p:cNvSpPr>
              <p:nvPr/>
            </p:nvSpPr>
            <p:spPr bwMode="auto">
              <a:xfrm flipH="1">
                <a:off x="3141663"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9" name="Line 19">
                <a:extLst>
                  <a:ext uri="{FF2B5EF4-FFF2-40B4-BE49-F238E27FC236}">
                    <a16:creationId xmlns:a16="http://schemas.microsoft.com/office/drawing/2014/main" id="{A649B788-CB69-4F55-94B7-7E0D372859EA}"/>
                  </a:ext>
                </a:extLst>
              </p:cNvPr>
              <p:cNvSpPr>
                <a:spLocks noChangeShapeType="1"/>
              </p:cNvSpPr>
              <p:nvPr/>
            </p:nvSpPr>
            <p:spPr bwMode="auto">
              <a:xfrm flipH="1">
                <a:off x="3781425"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0" name="Line 20">
                <a:extLst>
                  <a:ext uri="{FF2B5EF4-FFF2-40B4-BE49-F238E27FC236}">
                    <a16:creationId xmlns:a16="http://schemas.microsoft.com/office/drawing/2014/main" id="{360B2E7E-E47C-4008-87AA-C938676824C7}"/>
                  </a:ext>
                </a:extLst>
              </p:cNvPr>
              <p:cNvSpPr>
                <a:spLocks noChangeShapeType="1"/>
              </p:cNvSpPr>
              <p:nvPr/>
            </p:nvSpPr>
            <p:spPr bwMode="auto">
              <a:xfrm flipH="1">
                <a:off x="4445000" y="4259263"/>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1" name="Line 21">
                <a:extLst>
                  <a:ext uri="{FF2B5EF4-FFF2-40B4-BE49-F238E27FC236}">
                    <a16:creationId xmlns:a16="http://schemas.microsoft.com/office/drawing/2014/main" id="{11E09E8E-B315-452E-86C7-4224CEBAE4C1}"/>
                  </a:ext>
                </a:extLst>
              </p:cNvPr>
              <p:cNvSpPr>
                <a:spLocks noChangeShapeType="1"/>
              </p:cNvSpPr>
              <p:nvPr/>
            </p:nvSpPr>
            <p:spPr bwMode="auto">
              <a:xfrm flipH="1">
                <a:off x="5062538"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 name="Line 22">
                <a:extLst>
                  <a:ext uri="{FF2B5EF4-FFF2-40B4-BE49-F238E27FC236}">
                    <a16:creationId xmlns:a16="http://schemas.microsoft.com/office/drawing/2014/main" id="{A9D91C9B-08FD-4051-8DCC-C0A61302AF99}"/>
                  </a:ext>
                </a:extLst>
              </p:cNvPr>
              <p:cNvSpPr>
                <a:spLocks noChangeShapeType="1"/>
              </p:cNvSpPr>
              <p:nvPr/>
            </p:nvSpPr>
            <p:spPr bwMode="auto">
              <a:xfrm>
                <a:off x="5181600" y="4205288"/>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3" name="Line 24">
                <a:extLst>
                  <a:ext uri="{FF2B5EF4-FFF2-40B4-BE49-F238E27FC236}">
                    <a16:creationId xmlns:a16="http://schemas.microsoft.com/office/drawing/2014/main" id="{27F1F4DC-BBC9-4203-A781-31FD19C138F6}"/>
                  </a:ext>
                </a:extLst>
              </p:cNvPr>
              <p:cNvSpPr>
                <a:spLocks noChangeShapeType="1"/>
              </p:cNvSpPr>
              <p:nvPr/>
            </p:nvSpPr>
            <p:spPr bwMode="auto">
              <a:xfrm>
                <a:off x="3829050" y="3190875"/>
                <a:ext cx="474663"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4" name="Line 25">
                <a:extLst>
                  <a:ext uri="{FF2B5EF4-FFF2-40B4-BE49-F238E27FC236}">
                    <a16:creationId xmlns:a16="http://schemas.microsoft.com/office/drawing/2014/main" id="{5121CCF2-B9AC-43EB-BADF-5B04418860A2}"/>
                  </a:ext>
                </a:extLst>
              </p:cNvPr>
              <p:cNvSpPr>
                <a:spLocks noChangeShapeType="1"/>
              </p:cNvSpPr>
              <p:nvPr/>
            </p:nvSpPr>
            <p:spPr bwMode="auto">
              <a:xfrm>
                <a:off x="3838575" y="3190873"/>
                <a:ext cx="1343025" cy="96678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5" name="Line 26">
                <a:extLst>
                  <a:ext uri="{FF2B5EF4-FFF2-40B4-BE49-F238E27FC236}">
                    <a16:creationId xmlns:a16="http://schemas.microsoft.com/office/drawing/2014/main" id="{62EB6F95-782D-4E08-A93E-1973A8D3C1A7}"/>
                  </a:ext>
                </a:extLst>
              </p:cNvPr>
              <p:cNvSpPr>
                <a:spLocks noChangeShapeType="1"/>
              </p:cNvSpPr>
              <p:nvPr/>
            </p:nvSpPr>
            <p:spPr bwMode="auto">
              <a:xfrm flipH="1">
                <a:off x="3425825" y="3190873"/>
                <a:ext cx="1447798" cy="10144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6" name="Line 27">
                <a:extLst>
                  <a:ext uri="{FF2B5EF4-FFF2-40B4-BE49-F238E27FC236}">
                    <a16:creationId xmlns:a16="http://schemas.microsoft.com/office/drawing/2014/main" id="{3E6700A5-CC28-4C2A-A222-B6836E11F700}"/>
                  </a:ext>
                </a:extLst>
              </p:cNvPr>
              <p:cNvSpPr>
                <a:spLocks noChangeShapeType="1"/>
              </p:cNvSpPr>
              <p:nvPr/>
            </p:nvSpPr>
            <p:spPr bwMode="auto">
              <a:xfrm flipH="1">
                <a:off x="4279899" y="3190872"/>
                <a:ext cx="642935" cy="9667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7" name="Line 28">
                <a:extLst>
                  <a:ext uri="{FF2B5EF4-FFF2-40B4-BE49-F238E27FC236}">
                    <a16:creationId xmlns:a16="http://schemas.microsoft.com/office/drawing/2014/main" id="{0E4FCB54-51D9-48F4-A3B4-DB963BBC7743}"/>
                  </a:ext>
                </a:extLst>
              </p:cNvPr>
              <p:cNvSpPr>
                <a:spLocks noChangeShapeType="1"/>
              </p:cNvSpPr>
              <p:nvPr/>
            </p:nvSpPr>
            <p:spPr bwMode="auto">
              <a:xfrm>
                <a:off x="4945061" y="3216275"/>
                <a:ext cx="2143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38" name="Oval 29">
                <a:extLst>
                  <a:ext uri="{FF2B5EF4-FFF2-40B4-BE49-F238E27FC236}">
                    <a16:creationId xmlns:a16="http://schemas.microsoft.com/office/drawing/2014/main" id="{D79732C9-A1D3-4FE3-ACE2-9B2186437416}"/>
                  </a:ext>
                </a:extLst>
              </p:cNvPr>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39" name="Oval 30">
                <a:extLst>
                  <a:ext uri="{FF2B5EF4-FFF2-40B4-BE49-F238E27FC236}">
                    <a16:creationId xmlns:a16="http://schemas.microsoft.com/office/drawing/2014/main" id="{38F450FE-3D0C-4816-9A1A-8803F4C14B51}"/>
                  </a:ext>
                </a:extLst>
              </p:cNvPr>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0" name="Oval 31">
                <a:extLst>
                  <a:ext uri="{FF2B5EF4-FFF2-40B4-BE49-F238E27FC236}">
                    <a16:creationId xmlns:a16="http://schemas.microsoft.com/office/drawing/2014/main" id="{8C7EB7A2-587D-4745-A2F3-C4B6723D9EA5}"/>
                  </a:ext>
                </a:extLst>
              </p:cNvPr>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1" name="Oval 32">
                <a:extLst>
                  <a:ext uri="{FF2B5EF4-FFF2-40B4-BE49-F238E27FC236}">
                    <a16:creationId xmlns:a16="http://schemas.microsoft.com/office/drawing/2014/main" id="{210F2489-C4D7-48A2-B6A1-2B42760FE404}"/>
                  </a:ext>
                </a:extLst>
              </p:cNvPr>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2" name="Oval 33">
                <a:extLst>
                  <a:ext uri="{FF2B5EF4-FFF2-40B4-BE49-F238E27FC236}">
                    <a16:creationId xmlns:a16="http://schemas.microsoft.com/office/drawing/2014/main" id="{1DB01C69-8529-4BB4-9B62-3E29A37AFE3B}"/>
                  </a:ext>
                </a:extLst>
              </p:cNvPr>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3" name="Oval 34">
                <a:extLst>
                  <a:ext uri="{FF2B5EF4-FFF2-40B4-BE49-F238E27FC236}">
                    <a16:creationId xmlns:a16="http://schemas.microsoft.com/office/drawing/2014/main" id="{AE1CA683-FAD3-4423-B615-2D146C9053BB}"/>
                  </a:ext>
                </a:extLst>
              </p:cNvPr>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4" name="Oval 37">
                <a:extLst>
                  <a:ext uri="{FF2B5EF4-FFF2-40B4-BE49-F238E27FC236}">
                    <a16:creationId xmlns:a16="http://schemas.microsoft.com/office/drawing/2014/main" id="{D1D3CABA-60AF-4C84-BC20-D6047C6F82E7}"/>
                  </a:ext>
                </a:extLst>
              </p:cNvPr>
              <p:cNvSpPr>
                <a:spLocks noChangeArrowheads="1"/>
              </p:cNvSpPr>
              <p:nvPr/>
            </p:nvSpPr>
            <p:spPr bwMode="auto">
              <a:xfrm>
                <a:off x="3667125" y="3051175"/>
                <a:ext cx="212725"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dirty="0">
                  <a:solidFill>
                    <a:srgbClr val="000000"/>
                  </a:solidFill>
                  <a:latin typeface="Times New Roman" pitchFamily="18" charset="0"/>
                </a:endParaRPr>
              </a:p>
            </p:txBody>
          </p:sp>
          <p:sp>
            <p:nvSpPr>
              <p:cNvPr id="45" name="Oval 38">
                <a:extLst>
                  <a:ext uri="{FF2B5EF4-FFF2-40B4-BE49-F238E27FC236}">
                    <a16:creationId xmlns:a16="http://schemas.microsoft.com/office/drawing/2014/main" id="{00B41550-75A3-4BBB-8381-B85973E885D4}"/>
                  </a:ext>
                </a:extLst>
              </p:cNvPr>
              <p:cNvSpPr>
                <a:spLocks noChangeArrowheads="1"/>
              </p:cNvSpPr>
              <p:nvPr/>
            </p:nvSpPr>
            <p:spPr bwMode="auto">
              <a:xfrm>
                <a:off x="4839781" y="3051175"/>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6" name="Oval 35">
                <a:extLst>
                  <a:ext uri="{FF2B5EF4-FFF2-40B4-BE49-F238E27FC236}">
                    <a16:creationId xmlns:a16="http://schemas.microsoft.com/office/drawing/2014/main" id="{094B38CF-64D5-474A-BE0C-0B89D46BCF19}"/>
                  </a:ext>
                </a:extLst>
              </p:cNvPr>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p:spPr>
            <p:txBody>
              <a:bodyPr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47" name="Oval 36">
                <a:extLst>
                  <a:ext uri="{FF2B5EF4-FFF2-40B4-BE49-F238E27FC236}">
                    <a16:creationId xmlns:a16="http://schemas.microsoft.com/office/drawing/2014/main" id="{DB67990B-E33E-41CF-BAF1-47A2E51FEF8A}"/>
                  </a:ext>
                </a:extLst>
              </p:cNvPr>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 name="Oval 38">
              <a:extLst>
                <a:ext uri="{FF2B5EF4-FFF2-40B4-BE49-F238E27FC236}">
                  <a16:creationId xmlns:a16="http://schemas.microsoft.com/office/drawing/2014/main" id="{B79C808A-8BDE-47A7-B35E-977B5CF8EA85}"/>
                </a:ext>
              </a:extLst>
            </p:cNvPr>
            <p:cNvSpPr>
              <a:spLocks noChangeArrowheads="1"/>
            </p:cNvSpPr>
            <p:nvPr/>
          </p:nvSpPr>
          <p:spPr bwMode="auto">
            <a:xfrm>
              <a:off x="4131468" y="4044519"/>
              <a:ext cx="214313" cy="254000"/>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Line 23">
              <a:extLst>
                <a:ext uri="{FF2B5EF4-FFF2-40B4-BE49-F238E27FC236}">
                  <a16:creationId xmlns:a16="http://schemas.microsoft.com/office/drawing/2014/main" id="{00B28E04-95BA-4F24-B45A-E7D255078AD0}"/>
                </a:ext>
              </a:extLst>
            </p:cNvPr>
            <p:cNvSpPr>
              <a:spLocks noChangeShapeType="1"/>
            </p:cNvSpPr>
            <p:nvPr/>
          </p:nvSpPr>
          <p:spPr bwMode="auto">
            <a:xfrm flipH="1">
              <a:off x="3371848" y="4232275"/>
              <a:ext cx="818825" cy="909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9" name="Line 28">
              <a:extLst>
                <a:ext uri="{FF2B5EF4-FFF2-40B4-BE49-F238E27FC236}">
                  <a16:creationId xmlns:a16="http://schemas.microsoft.com/office/drawing/2014/main" id="{0CD4610B-AA93-4737-824F-93EA09A7F3FD}"/>
                </a:ext>
              </a:extLst>
            </p:cNvPr>
            <p:cNvSpPr>
              <a:spLocks noChangeShapeType="1"/>
            </p:cNvSpPr>
            <p:nvPr/>
          </p:nvSpPr>
          <p:spPr bwMode="auto">
            <a:xfrm>
              <a:off x="4321934" y="4205287"/>
              <a:ext cx="683452" cy="9366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10" name="Line 27">
              <a:extLst>
                <a:ext uri="{FF2B5EF4-FFF2-40B4-BE49-F238E27FC236}">
                  <a16:creationId xmlns:a16="http://schemas.microsoft.com/office/drawing/2014/main" id="{FEF9FC0B-8025-4B9F-9FC2-210CA562969F}"/>
                </a:ext>
              </a:extLst>
            </p:cNvPr>
            <p:cNvSpPr>
              <a:spLocks noChangeShapeType="1"/>
            </p:cNvSpPr>
            <p:nvPr/>
          </p:nvSpPr>
          <p:spPr bwMode="auto">
            <a:xfrm flipH="1">
              <a:off x="4171156" y="4271963"/>
              <a:ext cx="92796" cy="844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D3E093A-AB3B-4090-8A95-97EFFECECD35}"/>
                  </a:ext>
                </a:extLst>
              </p:cNvPr>
              <p:cNvSpPr txBox="1"/>
              <p:nvPr/>
            </p:nvSpPr>
            <p:spPr>
              <a:xfrm>
                <a:off x="3170566" y="2401246"/>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0</m:t>
                          </m:r>
                        </m:sub>
                      </m:sSub>
                    </m:oMath>
                  </m:oMathPara>
                </a14:m>
                <a:endParaRPr lang="en-US" dirty="0"/>
              </a:p>
            </p:txBody>
          </p:sp>
        </mc:Choice>
        <mc:Fallback xmlns="">
          <p:sp>
            <p:nvSpPr>
              <p:cNvPr id="58" name="TextBox 57">
                <a:extLst>
                  <a:ext uri="{FF2B5EF4-FFF2-40B4-BE49-F238E27FC236}">
                    <a16:creationId xmlns:a16="http://schemas.microsoft.com/office/drawing/2014/main" id="{1D3E093A-AB3B-4090-8A95-97EFFECECD35}"/>
                  </a:ext>
                </a:extLst>
              </p:cNvPr>
              <p:cNvSpPr txBox="1">
                <a:spLocks noRot="1" noChangeAspect="1" noMove="1" noResize="1" noEditPoints="1" noAdjustHandles="1" noChangeArrowheads="1" noChangeShapeType="1" noTextEdit="1"/>
              </p:cNvSpPr>
              <p:nvPr/>
            </p:nvSpPr>
            <p:spPr>
              <a:xfrm>
                <a:off x="3170566" y="2401246"/>
                <a:ext cx="495921" cy="376770"/>
              </a:xfrm>
              <a:prstGeom prst="rect">
                <a:avLst/>
              </a:prstGeom>
              <a:blipFill>
                <a:blip r:embed="rId2"/>
                <a:stretch>
                  <a:fillRect r="-13580"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8752B45-CD29-48BF-911B-B16E3AF4C424}"/>
                  </a:ext>
                </a:extLst>
              </p:cNvPr>
              <p:cNvSpPr txBox="1"/>
              <p:nvPr/>
            </p:nvSpPr>
            <p:spPr>
              <a:xfrm>
                <a:off x="3810000" y="2393373"/>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1</m:t>
                          </m:r>
                        </m:sub>
                      </m:sSub>
                    </m:oMath>
                  </m:oMathPara>
                </a14:m>
                <a:endParaRPr lang="en-US" dirty="0"/>
              </a:p>
            </p:txBody>
          </p:sp>
        </mc:Choice>
        <mc:Fallback xmlns="">
          <p:sp>
            <p:nvSpPr>
              <p:cNvPr id="59" name="TextBox 58">
                <a:extLst>
                  <a:ext uri="{FF2B5EF4-FFF2-40B4-BE49-F238E27FC236}">
                    <a16:creationId xmlns:a16="http://schemas.microsoft.com/office/drawing/2014/main" id="{18752B45-CD29-48BF-911B-B16E3AF4C424}"/>
                  </a:ext>
                </a:extLst>
              </p:cNvPr>
              <p:cNvSpPr txBox="1">
                <a:spLocks noRot="1" noChangeAspect="1" noMove="1" noResize="1" noEditPoints="1" noAdjustHandles="1" noChangeArrowheads="1" noChangeShapeType="1" noTextEdit="1"/>
              </p:cNvSpPr>
              <p:nvPr/>
            </p:nvSpPr>
            <p:spPr>
              <a:xfrm>
                <a:off x="3810000" y="2393373"/>
                <a:ext cx="495921" cy="376770"/>
              </a:xfrm>
              <a:prstGeom prst="rect">
                <a:avLst/>
              </a:prstGeom>
              <a:blipFill>
                <a:blip r:embed="rId3"/>
                <a:stretch>
                  <a:fillRect r="-13580"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08725F9-9748-4FD8-8762-55E5C2FF8658}"/>
                  </a:ext>
                </a:extLst>
              </p:cNvPr>
              <p:cNvSpPr txBox="1"/>
              <p:nvPr/>
            </p:nvSpPr>
            <p:spPr>
              <a:xfrm>
                <a:off x="4419600" y="2411457"/>
                <a:ext cx="495921" cy="376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2</m:t>
                          </m:r>
                        </m:sub>
                      </m:sSub>
                    </m:oMath>
                  </m:oMathPara>
                </a14:m>
                <a:endParaRPr lang="en-US" dirty="0"/>
              </a:p>
            </p:txBody>
          </p:sp>
        </mc:Choice>
        <mc:Fallback xmlns="">
          <p:sp>
            <p:nvSpPr>
              <p:cNvPr id="60" name="TextBox 59">
                <a:extLst>
                  <a:ext uri="{FF2B5EF4-FFF2-40B4-BE49-F238E27FC236}">
                    <a16:creationId xmlns:a16="http://schemas.microsoft.com/office/drawing/2014/main" id="{A08725F9-9748-4FD8-8762-55E5C2FF8658}"/>
                  </a:ext>
                </a:extLst>
              </p:cNvPr>
              <p:cNvSpPr txBox="1">
                <a:spLocks noRot="1" noChangeAspect="1" noMove="1" noResize="1" noEditPoints="1" noAdjustHandles="1" noChangeArrowheads="1" noChangeShapeType="1" noTextEdit="1"/>
              </p:cNvSpPr>
              <p:nvPr/>
            </p:nvSpPr>
            <p:spPr>
              <a:xfrm>
                <a:off x="4419600" y="2411457"/>
                <a:ext cx="495921" cy="376770"/>
              </a:xfrm>
              <a:prstGeom prst="rect">
                <a:avLst/>
              </a:prstGeom>
              <a:blipFill>
                <a:blip r:embed="rId4"/>
                <a:stretch>
                  <a:fillRect r="-12346" b="-3279"/>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8A9C7CD0-5EE4-4EA1-BFB1-53CC8ED0FDBC}"/>
              </a:ext>
            </a:extLst>
          </p:cNvPr>
          <p:cNvCxnSpPr>
            <a:endCxn id="58" idx="1"/>
          </p:cNvCxnSpPr>
          <p:nvPr/>
        </p:nvCxnSpPr>
        <p:spPr>
          <a:xfrm flipV="1">
            <a:off x="2717726" y="2589631"/>
            <a:ext cx="452840" cy="1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6430CFE-5931-4CC5-9535-7643C0AACAE7}"/>
              </a:ext>
            </a:extLst>
          </p:cNvPr>
          <p:cNvSpPr txBox="1"/>
          <p:nvPr/>
        </p:nvSpPr>
        <p:spPr>
          <a:xfrm>
            <a:off x="797832" y="2382759"/>
            <a:ext cx="2300977" cy="369332"/>
          </a:xfrm>
          <a:prstGeom prst="rect">
            <a:avLst/>
          </a:prstGeom>
          <a:noFill/>
        </p:spPr>
        <p:txBody>
          <a:bodyPr wrap="square" rtlCol="0">
            <a:spAutoFit/>
          </a:bodyPr>
          <a:lstStyle/>
          <a:p>
            <a:r>
              <a:rPr lang="en-US" i="1" dirty="0">
                <a:solidFill>
                  <a:srgbClr val="FF0000"/>
                </a:solidFill>
              </a:rPr>
              <a:t>Predicted outputs</a:t>
            </a:r>
          </a:p>
        </p:txBody>
      </p:sp>
      <p:sp>
        <p:nvSpPr>
          <p:cNvPr id="65" name="TextBox 64">
            <a:extLst>
              <a:ext uri="{FF2B5EF4-FFF2-40B4-BE49-F238E27FC236}">
                <a16:creationId xmlns:a16="http://schemas.microsoft.com/office/drawing/2014/main" id="{7D4839EF-8610-44FA-B7ED-2683F81E57B1}"/>
              </a:ext>
            </a:extLst>
          </p:cNvPr>
          <p:cNvSpPr txBox="1"/>
          <p:nvPr/>
        </p:nvSpPr>
        <p:spPr>
          <a:xfrm>
            <a:off x="3129086" y="1840468"/>
            <a:ext cx="495921" cy="369332"/>
          </a:xfrm>
          <a:prstGeom prst="rect">
            <a:avLst/>
          </a:prstGeom>
          <a:noFill/>
        </p:spPr>
        <p:txBody>
          <a:bodyPr wrap="square">
            <a:spAutoFit/>
          </a:bodyPr>
          <a:lstStyle/>
          <a:p>
            <a:r>
              <a:rPr lang="en-US" dirty="0"/>
              <a:t> 0</a:t>
            </a:r>
          </a:p>
        </p:txBody>
      </p:sp>
      <p:sp>
        <p:nvSpPr>
          <p:cNvPr id="66" name="TextBox 65">
            <a:extLst>
              <a:ext uri="{FF2B5EF4-FFF2-40B4-BE49-F238E27FC236}">
                <a16:creationId xmlns:a16="http://schemas.microsoft.com/office/drawing/2014/main" id="{B95C3EBF-5069-4423-9FFF-40411570FECF}"/>
              </a:ext>
            </a:extLst>
          </p:cNvPr>
          <p:cNvSpPr txBox="1"/>
          <p:nvPr/>
        </p:nvSpPr>
        <p:spPr>
          <a:xfrm>
            <a:off x="3771279" y="1840468"/>
            <a:ext cx="495921" cy="369332"/>
          </a:xfrm>
          <a:prstGeom prst="rect">
            <a:avLst/>
          </a:prstGeom>
          <a:noFill/>
        </p:spPr>
        <p:txBody>
          <a:bodyPr wrap="square">
            <a:spAutoFit/>
          </a:bodyPr>
          <a:lstStyle/>
          <a:p>
            <a:r>
              <a:rPr lang="en-US" dirty="0"/>
              <a:t>  1</a:t>
            </a:r>
          </a:p>
        </p:txBody>
      </p:sp>
      <p:sp>
        <p:nvSpPr>
          <p:cNvPr id="67" name="TextBox 66">
            <a:extLst>
              <a:ext uri="{FF2B5EF4-FFF2-40B4-BE49-F238E27FC236}">
                <a16:creationId xmlns:a16="http://schemas.microsoft.com/office/drawing/2014/main" id="{328FBDA0-0A49-48CB-9B02-FB9F79F45E49}"/>
              </a:ext>
            </a:extLst>
          </p:cNvPr>
          <p:cNvSpPr txBox="1"/>
          <p:nvPr/>
        </p:nvSpPr>
        <p:spPr>
          <a:xfrm>
            <a:off x="4419600" y="1844459"/>
            <a:ext cx="495921" cy="369332"/>
          </a:xfrm>
          <a:prstGeom prst="rect">
            <a:avLst/>
          </a:prstGeom>
          <a:noFill/>
        </p:spPr>
        <p:txBody>
          <a:bodyPr wrap="square">
            <a:spAutoFit/>
          </a:bodyPr>
          <a:lstStyle/>
          <a:p>
            <a:r>
              <a:rPr lang="en-US" dirty="0"/>
              <a:t> 0</a:t>
            </a:r>
          </a:p>
        </p:txBody>
      </p:sp>
      <p:cxnSp>
        <p:nvCxnSpPr>
          <p:cNvPr id="68" name="Straight Arrow Connector 67">
            <a:extLst>
              <a:ext uri="{FF2B5EF4-FFF2-40B4-BE49-F238E27FC236}">
                <a16:creationId xmlns:a16="http://schemas.microsoft.com/office/drawing/2014/main" id="{0588491C-FBD8-4BD3-B2B5-E361D4C532FE}"/>
              </a:ext>
            </a:extLst>
          </p:cNvPr>
          <p:cNvCxnSpPr/>
          <p:nvPr/>
        </p:nvCxnSpPr>
        <p:spPr>
          <a:xfrm flipV="1">
            <a:off x="2747560" y="2007439"/>
            <a:ext cx="452840" cy="1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30376DB-365B-460C-A901-E7CFEBBB6F45}"/>
              </a:ext>
            </a:extLst>
          </p:cNvPr>
          <p:cNvSpPr txBox="1"/>
          <p:nvPr/>
        </p:nvSpPr>
        <p:spPr>
          <a:xfrm>
            <a:off x="1025768" y="1811120"/>
            <a:ext cx="1829830" cy="369332"/>
          </a:xfrm>
          <a:prstGeom prst="rect">
            <a:avLst/>
          </a:prstGeom>
          <a:noFill/>
        </p:spPr>
        <p:txBody>
          <a:bodyPr wrap="square" rtlCol="0">
            <a:spAutoFit/>
          </a:bodyPr>
          <a:lstStyle/>
          <a:p>
            <a:r>
              <a:rPr lang="en-US" i="1" dirty="0">
                <a:solidFill>
                  <a:srgbClr val="FF0000"/>
                </a:solidFill>
              </a:rPr>
              <a:t>Correct outputs</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A139A10F-7F0C-48EE-8F71-D5404E4C12F0}"/>
                  </a:ext>
                </a:extLst>
              </p:cNvPr>
              <p:cNvSpPr txBox="1"/>
              <p:nvPr/>
            </p:nvSpPr>
            <p:spPr>
              <a:xfrm>
                <a:off x="1562665" y="5720049"/>
                <a:ext cx="5853759" cy="404983"/>
              </a:xfrm>
              <a:prstGeom prst="rect">
                <a:avLst/>
              </a:prstGeom>
              <a:noFill/>
            </p:spPr>
            <p:txBody>
              <a:bodyPr wrap="square">
                <a:spAutoFit/>
              </a:bodyPr>
              <a:lstStyle/>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𝐶𝐸</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𝑡</m:t>
                        </m:r>
                      </m:e>
                      <m:sub>
                        <m:r>
                          <a:rPr lang="en-US" b="0" i="1" smtClean="0">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e>
                        </m:func>
                      </m:e>
                    </m:func>
                  </m:oMath>
                </a14:m>
                <a:endParaRPr lang="en-US" dirty="0"/>
              </a:p>
            </p:txBody>
          </p:sp>
        </mc:Choice>
        <mc:Fallback xmlns="">
          <p:sp>
            <p:nvSpPr>
              <p:cNvPr id="71" name="TextBox 70">
                <a:extLst>
                  <a:ext uri="{FF2B5EF4-FFF2-40B4-BE49-F238E27FC236}">
                    <a16:creationId xmlns:a16="http://schemas.microsoft.com/office/drawing/2014/main" id="{A139A10F-7F0C-48EE-8F71-D5404E4C12F0}"/>
                  </a:ext>
                </a:extLst>
              </p:cNvPr>
              <p:cNvSpPr txBox="1">
                <a:spLocks noRot="1" noChangeAspect="1" noMove="1" noResize="1" noEditPoints="1" noAdjustHandles="1" noChangeArrowheads="1" noChangeShapeType="1" noTextEdit="1"/>
              </p:cNvSpPr>
              <p:nvPr/>
            </p:nvSpPr>
            <p:spPr>
              <a:xfrm>
                <a:off x="1562665" y="5720049"/>
                <a:ext cx="5853759" cy="404983"/>
              </a:xfrm>
              <a:prstGeom prst="rect">
                <a:avLst/>
              </a:prstGeom>
              <a:blipFill>
                <a:blip r:embed="rId5"/>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CBCCDF-0B82-4FD8-8091-C7DE58471DDC}"/>
                  </a:ext>
                </a:extLst>
              </p:cNvPr>
              <p:cNvSpPr txBox="1"/>
              <p:nvPr/>
            </p:nvSpPr>
            <p:spPr>
              <a:xfrm>
                <a:off x="1562664" y="6174293"/>
                <a:ext cx="5853759" cy="404983"/>
              </a:xfrm>
              <a:prstGeom prst="rect">
                <a:avLst/>
              </a:prstGeom>
              <a:noFill/>
            </p:spPr>
            <p:txBody>
              <a:bodyPr wrap="square">
                <a:spAutoFit/>
              </a:bodyPr>
              <a:lstStyle/>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𝐶𝐸</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d>
                    <m:r>
                      <a:rPr lang="en-US" b="0" i="1" smtClean="0">
                        <a:latin typeface="Cambria Math" panose="02040503050406030204" pitchFamily="18" charset="0"/>
                      </a:rPr>
                      <m:t>=−</m:t>
                    </m:r>
                  </m:oMath>
                </a14:m>
                <a:r>
                  <a:rPr lang="en-US" dirty="0"/>
                  <a:t> </a:t>
                </a: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1</m:t>
                                </m:r>
                              </m:sub>
                            </m:sSub>
                          </m:e>
                        </m:d>
                      </m:e>
                    </m:func>
                  </m:oMath>
                </a14:m>
                <a:endParaRPr lang="en-US" dirty="0"/>
              </a:p>
            </p:txBody>
          </p:sp>
        </mc:Choice>
        <mc:Fallback xmlns="">
          <p:sp>
            <p:nvSpPr>
              <p:cNvPr id="56" name="TextBox 55">
                <a:extLst>
                  <a:ext uri="{FF2B5EF4-FFF2-40B4-BE49-F238E27FC236}">
                    <a16:creationId xmlns:a16="http://schemas.microsoft.com/office/drawing/2014/main" id="{73CBCCDF-0B82-4FD8-8091-C7DE58471DDC}"/>
                  </a:ext>
                </a:extLst>
              </p:cNvPr>
              <p:cNvSpPr txBox="1">
                <a:spLocks noRot="1" noChangeAspect="1" noMove="1" noResize="1" noEditPoints="1" noAdjustHandles="1" noChangeArrowheads="1" noChangeShapeType="1" noTextEdit="1"/>
              </p:cNvSpPr>
              <p:nvPr/>
            </p:nvSpPr>
            <p:spPr>
              <a:xfrm>
                <a:off x="1562664" y="6174293"/>
                <a:ext cx="5853759" cy="404983"/>
              </a:xfrm>
              <a:prstGeom prst="rect">
                <a:avLst/>
              </a:prstGeom>
              <a:blipFill>
                <a:blip r:embed="rId6"/>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68A8D16A-F1BF-4201-8E97-B5725A9FE46A}"/>
              </a:ext>
            </a:extLst>
          </p:cNvPr>
          <p:cNvCxnSpPr/>
          <p:nvPr/>
        </p:nvCxnSpPr>
        <p:spPr>
          <a:xfrm flipV="1">
            <a:off x="2717726" y="2587353"/>
            <a:ext cx="452840" cy="1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682D402-9A86-4059-A3FE-EC4FC9A41F48}"/>
              </a:ext>
            </a:extLst>
          </p:cNvPr>
          <p:cNvSpPr txBox="1"/>
          <p:nvPr/>
        </p:nvSpPr>
        <p:spPr>
          <a:xfrm>
            <a:off x="797832" y="2380481"/>
            <a:ext cx="2300977" cy="369332"/>
          </a:xfrm>
          <a:prstGeom prst="rect">
            <a:avLst/>
          </a:prstGeom>
          <a:noFill/>
        </p:spPr>
        <p:txBody>
          <a:bodyPr wrap="square" rtlCol="0">
            <a:spAutoFit/>
          </a:bodyPr>
          <a:lstStyle/>
          <a:p>
            <a:r>
              <a:rPr lang="en-US" i="1" dirty="0">
                <a:solidFill>
                  <a:srgbClr val="FF0000"/>
                </a:solidFill>
              </a:rPr>
              <a:t>Predicted outputs</a:t>
            </a:r>
          </a:p>
        </p:txBody>
      </p:sp>
    </p:spTree>
    <p:extLst>
      <p:ext uri="{BB962C8B-B14F-4D97-AF65-F5344CB8AC3E}">
        <p14:creationId xmlns:p14="http://schemas.microsoft.com/office/powerpoint/2010/main" val="1173254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3870-1D50-40CE-8054-FA9417DA43D1}"/>
              </a:ext>
            </a:extLst>
          </p:cNvPr>
          <p:cNvSpPr>
            <a:spLocks noGrp="1"/>
          </p:cNvSpPr>
          <p:nvPr>
            <p:ph type="title"/>
          </p:nvPr>
        </p:nvSpPr>
        <p:spPr>
          <a:xfrm>
            <a:off x="432816" y="106681"/>
            <a:ext cx="8229600" cy="1143000"/>
          </a:xfrm>
        </p:spPr>
        <p:txBody>
          <a:bodyPr/>
          <a:lstStyle/>
          <a:p>
            <a:r>
              <a:rPr lang="en-US" dirty="0"/>
              <a:t>Adapting Neural Networks for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95F510-DFCC-4925-808A-2B25755A1CAD}"/>
                  </a:ext>
                </a:extLst>
              </p:cNvPr>
              <p:cNvSpPr>
                <a:spLocks noGrp="1"/>
              </p:cNvSpPr>
              <p:nvPr>
                <p:ph idx="1"/>
              </p:nvPr>
            </p:nvSpPr>
            <p:spPr>
              <a:xfrm>
                <a:off x="457200" y="1219201"/>
                <a:ext cx="8229600" cy="5502274"/>
              </a:xfrm>
            </p:spPr>
            <p:txBody>
              <a:bodyPr>
                <a:normAutofit fontScale="92500" lnSpcReduction="20000"/>
              </a:bodyPr>
              <a:lstStyle/>
              <a:p>
                <a:r>
                  <a:rPr lang="en-US" dirty="0"/>
                  <a:t>If the correct outputs are in one-hot encoding, cross-entropy error simplifies to:</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𝐶𝐸</m:t>
                          </m:r>
                        </m:sub>
                      </m:sSub>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𝑃</m:t>
                              </m:r>
                            </m:e>
                          </m:acc>
                        </m:e>
                      </m:d>
                      <m:r>
                        <a:rPr lang="en-US" b="0" i="1" smtClean="0">
                          <a:latin typeface="Cambria Math" panose="02040503050406030204" pitchFamily="18" charset="0"/>
                        </a:rPr>
                        <m:t>=−</m:t>
                      </m:r>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m:t>
                          </m:r>
                        </m:sub>
                      </m:sSub>
                      <m:r>
                        <a:rPr lang="en-US" b="0" i="1" smtClean="0">
                          <a:latin typeface="Cambria Math" panose="02040503050406030204" pitchFamily="18" charset="0"/>
                        </a:rPr>
                        <m:t>)</m:t>
                      </m:r>
                    </m:oMath>
                  </m:oMathPara>
                </a14:m>
                <a:endParaRPr lang="en-US" dirty="0"/>
              </a:p>
              <a:p>
                <a:pPr marL="457200" lvl="1" indent="0">
                  <a:buNone/>
                </a:pPr>
                <a:r>
                  <a:rPr lang="en-US" dirty="0"/>
                  <a:t>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m:t>
                        </m:r>
                      </m:sub>
                    </m:sSub>
                  </m:oMath>
                </a14:m>
                <a:r>
                  <a:rPr lang="en-US" dirty="0"/>
                  <a:t> is the predicted probability of the true class.</a:t>
                </a:r>
              </a:p>
              <a:p>
                <a:r>
                  <a:rPr lang="en-US" dirty="0"/>
                  <a:t>Intuitively:</a:t>
                </a:r>
              </a:p>
              <a:p>
                <a:pPr lvl="1"/>
                <a:r>
                  <a:rPr lang="en-US" dirty="0"/>
                  <a:t>If the predicted probability for the true class is high, close to 1, error will be very low (because ln(1)=0) </a:t>
                </a:r>
              </a:p>
              <a:p>
                <a:pPr lvl="2"/>
                <a:r>
                  <a:rPr lang="en-US" dirty="0"/>
                  <a:t>Because they add to 1, other classes get very low probabilities</a:t>
                </a:r>
              </a:p>
              <a:p>
                <a:pPr lvl="1"/>
                <a:r>
                  <a:rPr lang="en-US" dirty="0"/>
                  <a:t>If the predicted probability for the true class is low, then the error will be high (because -ln(close to 0) is very high)</a:t>
                </a:r>
              </a:p>
              <a:p>
                <a:pPr lvl="2"/>
                <a:r>
                  <a:rPr lang="en-US" dirty="0"/>
                  <a:t>Because they add to 1, some other class(es) get high probability 			</a:t>
                </a:r>
              </a:p>
              <a:p>
                <a:pPr marL="457200" lvl="1" indent="0">
                  <a:buNone/>
                </a:pPr>
                <a:r>
                  <a:rPr lang="en-US" dirty="0"/>
                  <a:t> </a:t>
                </a:r>
              </a:p>
            </p:txBody>
          </p:sp>
        </mc:Choice>
        <mc:Fallback xmlns="">
          <p:sp>
            <p:nvSpPr>
              <p:cNvPr id="3" name="Content Placeholder 2">
                <a:extLst>
                  <a:ext uri="{FF2B5EF4-FFF2-40B4-BE49-F238E27FC236}">
                    <a16:creationId xmlns:a16="http://schemas.microsoft.com/office/drawing/2014/main" id="{D895F510-DFCC-4925-808A-2B25755A1CAD}"/>
                  </a:ext>
                </a:extLst>
              </p:cNvPr>
              <p:cNvSpPr>
                <a:spLocks noGrp="1" noRot="1" noChangeAspect="1" noMove="1" noResize="1" noEditPoints="1" noAdjustHandles="1" noChangeArrowheads="1" noChangeShapeType="1" noTextEdit="1"/>
              </p:cNvSpPr>
              <p:nvPr>
                <p:ph idx="1"/>
              </p:nvPr>
            </p:nvSpPr>
            <p:spPr>
              <a:xfrm>
                <a:off x="457200" y="1219201"/>
                <a:ext cx="8229600" cy="5502274"/>
              </a:xfrm>
              <a:blipFill>
                <a:blip r:embed="rId2"/>
                <a:stretch>
                  <a:fillRect l="-1481" t="-28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5BEA19-DBA6-4CAC-A2BE-A78616393CFA}"/>
              </a:ext>
            </a:extLst>
          </p:cNvPr>
          <p:cNvSpPr>
            <a:spLocks noGrp="1"/>
          </p:cNvSpPr>
          <p:nvPr>
            <p:ph type="sldNum" sz="quarter" idx="12"/>
          </p:nvPr>
        </p:nvSpPr>
        <p:spPr/>
        <p:txBody>
          <a:bodyPr/>
          <a:lstStyle/>
          <a:p>
            <a:pPr>
              <a:defRPr/>
            </a:pPr>
            <a:fld id="{F24FFA61-A334-46D9-87B4-0037F8A24AAA}" type="slidenum">
              <a:rPr lang="en-US" altLang="en-US" smtClean="0"/>
              <a:pPr>
                <a:defRPr/>
              </a:pPr>
              <a:t>37</a:t>
            </a:fld>
            <a:endParaRPr lang="en-US" altLang="en-US"/>
          </a:p>
        </p:txBody>
      </p:sp>
    </p:spTree>
    <p:extLst>
      <p:ext uri="{BB962C8B-B14F-4D97-AF65-F5344CB8AC3E}">
        <p14:creationId xmlns:p14="http://schemas.microsoft.com/office/powerpoint/2010/main" val="1840906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5B44-6441-4168-A903-2773D36646FD}"/>
              </a:ext>
            </a:extLst>
          </p:cNvPr>
          <p:cNvSpPr>
            <a:spLocks noGrp="1"/>
          </p:cNvSpPr>
          <p:nvPr>
            <p:ph type="title"/>
          </p:nvPr>
        </p:nvSpPr>
        <p:spPr/>
        <p:txBody>
          <a:bodyPr/>
          <a:lstStyle/>
          <a:p>
            <a:r>
              <a:rPr lang="en-US" dirty="0"/>
              <a:t>Adapting Neural Networks for 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3A78BF-330A-4C6D-B171-04ED2F583819}"/>
                  </a:ext>
                </a:extLst>
              </p:cNvPr>
              <p:cNvSpPr>
                <a:spLocks noGrp="1"/>
              </p:cNvSpPr>
              <p:nvPr>
                <p:ph idx="1"/>
              </p:nvPr>
            </p:nvSpPr>
            <p:spPr/>
            <p:txBody>
              <a:bodyPr>
                <a:normAutofit fontScale="77500" lnSpcReduction="20000"/>
              </a:bodyPr>
              <a:lstStyle/>
              <a:p>
                <a:r>
                  <a:rPr lang="en-US" dirty="0"/>
                  <a:t>Using cross entropy loss requires changing the weight update rules in the backpropagation algorithm for output nodes (instead of </a:t>
                </a:r>
                <a:r>
                  <a:rPr lang="el-GR" altLang="en-US" sz="3200" dirty="0">
                    <a:solidFill>
                      <a:srgbClr val="000000"/>
                    </a:solidFill>
                    <a:latin typeface="Times New Roman" pitchFamily="18" charset="0"/>
                    <a:cs typeface="Times New Roman" pitchFamily="18" charset="0"/>
                  </a:rPr>
                  <a:t>δ</a:t>
                </a:r>
                <a:r>
                  <a:rPr lang="en-US" altLang="en-US" sz="3200" i="1" baseline="-25000" dirty="0">
                    <a:solidFill>
                      <a:srgbClr val="000000"/>
                    </a:solidFill>
                    <a:latin typeface="Times New Roman" pitchFamily="18" charset="0"/>
                    <a:cs typeface="Times New Roman" pitchFamily="18" charset="0"/>
                  </a:rPr>
                  <a:t>j</a:t>
                </a:r>
                <a:r>
                  <a:rPr lang="en-US" altLang="en-US" sz="3200" dirty="0">
                    <a:solidFill>
                      <a:srgbClr val="000000"/>
                    </a:solidFill>
                    <a:latin typeface="Times New Roman" pitchFamily="18" charset="0"/>
                    <a:cs typeface="Times New Roman" pitchFamily="18" charset="0"/>
                  </a:rPr>
                  <a:t> = </a:t>
                </a:r>
                <a:r>
                  <a:rPr lang="en-US" altLang="en-US" sz="3200" i="1" dirty="0" err="1">
                    <a:solidFill>
                      <a:srgbClr val="000000"/>
                    </a:solidFill>
                    <a:latin typeface="Times New Roman" pitchFamily="18" charset="0"/>
                    <a:cs typeface="Times New Roman" pitchFamily="18" charset="0"/>
                  </a:rPr>
                  <a:t>o</a:t>
                </a:r>
                <a:r>
                  <a:rPr lang="en-US" altLang="en-US" sz="3200" i="1" baseline="-25000" dirty="0" err="1">
                    <a:solidFill>
                      <a:srgbClr val="000000"/>
                    </a:solidFill>
                    <a:latin typeface="Times New Roman" pitchFamily="18" charset="0"/>
                    <a:cs typeface="Times New Roman" pitchFamily="18" charset="0"/>
                  </a:rPr>
                  <a:t>j</a:t>
                </a:r>
                <a:r>
                  <a:rPr lang="en-US" altLang="en-US" sz="3200" dirty="0">
                    <a:solidFill>
                      <a:srgbClr val="000000"/>
                    </a:solidFill>
                    <a:latin typeface="Times New Roman" pitchFamily="18" charset="0"/>
                    <a:cs typeface="Times New Roman" pitchFamily="18" charset="0"/>
                  </a:rPr>
                  <a:t>(1–</a:t>
                </a:r>
                <a:r>
                  <a:rPr lang="en-US" altLang="en-US" sz="3200" i="1" dirty="0" err="1">
                    <a:solidFill>
                      <a:srgbClr val="000000"/>
                    </a:solidFill>
                    <a:latin typeface="Times New Roman" pitchFamily="18" charset="0"/>
                    <a:cs typeface="Times New Roman" pitchFamily="18" charset="0"/>
                  </a:rPr>
                  <a:t>o</a:t>
                </a:r>
                <a:r>
                  <a:rPr lang="en-US" altLang="en-US" sz="3200" i="1" baseline="-25000" dirty="0" err="1">
                    <a:solidFill>
                      <a:srgbClr val="000000"/>
                    </a:solidFill>
                    <a:latin typeface="Times New Roman" pitchFamily="18" charset="0"/>
                    <a:cs typeface="Times New Roman" pitchFamily="18" charset="0"/>
                  </a:rPr>
                  <a:t>j</a:t>
                </a:r>
                <a:r>
                  <a:rPr lang="en-US" altLang="en-US" sz="3200" dirty="0">
                    <a:solidFill>
                      <a:srgbClr val="000000"/>
                    </a:solidFill>
                    <a:latin typeface="Times New Roman" pitchFamily="18" charset="0"/>
                    <a:cs typeface="Times New Roman" pitchFamily="18" charset="0"/>
                  </a:rPr>
                  <a:t>)(</a:t>
                </a:r>
                <a:r>
                  <a:rPr lang="en-US" altLang="en-US" sz="3200" i="1" dirty="0" err="1">
                    <a:solidFill>
                      <a:srgbClr val="000000"/>
                    </a:solidFill>
                    <a:latin typeface="Times New Roman" pitchFamily="18" charset="0"/>
                    <a:cs typeface="Times New Roman" pitchFamily="18" charset="0"/>
                  </a:rPr>
                  <a:t>t</a:t>
                </a:r>
                <a:r>
                  <a:rPr lang="en-US" altLang="en-US" sz="3200" i="1" baseline="-25000" dirty="0" err="1">
                    <a:solidFill>
                      <a:srgbClr val="000000"/>
                    </a:solidFill>
                    <a:latin typeface="Times New Roman" pitchFamily="18" charset="0"/>
                    <a:cs typeface="Times New Roman" pitchFamily="18" charset="0"/>
                  </a:rPr>
                  <a:t>j</a:t>
                </a:r>
                <a:r>
                  <a:rPr lang="en-US" altLang="en-US" sz="3200" dirty="0">
                    <a:solidFill>
                      <a:srgbClr val="000000"/>
                    </a:solidFill>
                    <a:latin typeface="Times New Roman" pitchFamily="18" charset="0"/>
                  </a:rPr>
                  <a:t>–</a:t>
                </a:r>
                <a:r>
                  <a:rPr lang="en-US" altLang="en-US" sz="3200" i="1" dirty="0" err="1">
                    <a:solidFill>
                      <a:srgbClr val="000000"/>
                    </a:solidFill>
                    <a:latin typeface="Times New Roman" pitchFamily="18" charset="0"/>
                  </a:rPr>
                  <a:t>o</a:t>
                </a:r>
                <a:r>
                  <a:rPr lang="en-US" altLang="en-US" sz="3200" i="1" baseline="-25000" dirty="0" err="1">
                    <a:solidFill>
                      <a:srgbClr val="000000"/>
                    </a:solidFill>
                    <a:latin typeface="Times New Roman" pitchFamily="18" charset="0"/>
                  </a:rPr>
                  <a:t>j</a:t>
                </a:r>
                <a:r>
                  <a:rPr lang="en-US" altLang="en-US" sz="3200" dirty="0">
                    <a:solidFill>
                      <a:srgbClr val="000000"/>
                    </a:solidFill>
                    <a:latin typeface="Times New Roman" pitchFamily="18" charset="0"/>
                  </a:rPr>
                  <a:t>); </a:t>
                </a:r>
                <a:r>
                  <a:rPr lang="en-US" dirty="0"/>
                  <a:t>no change needed for hidden layer nodes)   </a:t>
                </a:r>
              </a:p>
              <a:p>
                <a:r>
                  <a:rPr lang="en-US" dirty="0"/>
                  <a:t>Skipping the mathematics, the delta gets changed as follows:</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marL="457200" lvl="1" indent="0">
                  <a:buNone/>
                </a:pPr>
                <a:r>
                  <a:rPr lang="en-US" dirty="0"/>
                  <a:t>For the output node with the correct class.</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𝑘</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𝑘</m:t>
                          </m:r>
                        </m:sub>
                      </m:sSub>
                    </m:oMath>
                  </m:oMathPara>
                </a14:m>
                <a:endParaRPr lang="en-US" dirty="0"/>
              </a:p>
              <a:p>
                <a:pPr marL="457200" lvl="1" indent="0">
                  <a:buNone/>
                </a:pPr>
                <a:r>
                  <a:rPr lang="en-US" dirty="0"/>
                  <a:t>For all other output nodes.</a:t>
                </a:r>
              </a:p>
              <a:p>
                <a:pPr marL="457200" lvl="1" indent="0">
                  <a:buNone/>
                </a:pPr>
                <a:endParaRPr lang="en-US" dirty="0"/>
              </a:p>
              <a:p>
                <a:pPr marL="457200" lvl="1" indent="0">
                  <a:buNone/>
                </a:pPr>
                <a:r>
                  <a:rPr lang="en-US" dirty="0"/>
                  <a:t> </a:t>
                </a:r>
              </a:p>
            </p:txBody>
          </p:sp>
        </mc:Choice>
        <mc:Fallback>
          <p:sp>
            <p:nvSpPr>
              <p:cNvPr id="3" name="Content Placeholder 2">
                <a:extLst>
                  <a:ext uri="{FF2B5EF4-FFF2-40B4-BE49-F238E27FC236}">
                    <a16:creationId xmlns:a16="http://schemas.microsoft.com/office/drawing/2014/main" id="{D73A78BF-330A-4C6D-B171-04ED2F583819}"/>
                  </a:ext>
                </a:extLst>
              </p:cNvPr>
              <p:cNvSpPr>
                <a:spLocks noGrp="1" noRot="1" noChangeAspect="1" noMove="1" noResize="1" noEditPoints="1" noAdjustHandles="1" noChangeArrowheads="1" noChangeShapeType="1" noTextEdit="1"/>
              </p:cNvSpPr>
              <p:nvPr>
                <p:ph idx="1"/>
              </p:nvPr>
            </p:nvSpPr>
            <p:spPr>
              <a:blipFill>
                <a:blip r:embed="rId2"/>
                <a:stretch>
                  <a:fillRect l="-1037" t="-25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0E2BF9-9C9B-4119-AEE2-16E514CB4BB3}"/>
              </a:ext>
            </a:extLst>
          </p:cNvPr>
          <p:cNvSpPr>
            <a:spLocks noGrp="1"/>
          </p:cNvSpPr>
          <p:nvPr>
            <p:ph type="sldNum" sz="quarter" idx="12"/>
          </p:nvPr>
        </p:nvSpPr>
        <p:spPr/>
        <p:txBody>
          <a:bodyPr/>
          <a:lstStyle/>
          <a:p>
            <a:pPr>
              <a:defRPr/>
            </a:pPr>
            <a:fld id="{F24FFA61-A334-46D9-87B4-0037F8A24AAA}" type="slidenum">
              <a:rPr lang="en-US" altLang="en-US" smtClean="0"/>
              <a:pPr>
                <a:defRPr/>
              </a:pPr>
              <a:t>38</a:t>
            </a:fld>
            <a:endParaRPr lang="en-US" altLang="en-US"/>
          </a:p>
        </p:txBody>
      </p:sp>
    </p:spTree>
    <p:extLst>
      <p:ext uri="{BB962C8B-B14F-4D97-AF65-F5344CB8AC3E}">
        <p14:creationId xmlns:p14="http://schemas.microsoft.com/office/powerpoint/2010/main" val="2355343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ABE4-7DDF-4BE3-92E5-77B968536121}"/>
              </a:ext>
            </a:extLst>
          </p:cNvPr>
          <p:cNvSpPr>
            <a:spLocks noGrp="1"/>
          </p:cNvSpPr>
          <p:nvPr>
            <p:ph type="title"/>
          </p:nvPr>
        </p:nvSpPr>
        <p:spPr/>
        <p:txBody>
          <a:bodyPr/>
          <a:lstStyle/>
          <a:p>
            <a:r>
              <a:rPr lang="en-US" dirty="0"/>
              <a:t>Adapting Neural Networks for Classification</a:t>
            </a:r>
          </a:p>
        </p:txBody>
      </p:sp>
      <p:sp>
        <p:nvSpPr>
          <p:cNvPr id="3" name="Content Placeholder 2">
            <a:extLst>
              <a:ext uri="{FF2B5EF4-FFF2-40B4-BE49-F238E27FC236}">
                <a16:creationId xmlns:a16="http://schemas.microsoft.com/office/drawing/2014/main" id="{A747E076-2D0A-4960-8FC1-8C45D6AFB5D8}"/>
              </a:ext>
            </a:extLst>
          </p:cNvPr>
          <p:cNvSpPr>
            <a:spLocks noGrp="1"/>
          </p:cNvSpPr>
          <p:nvPr>
            <p:ph idx="1"/>
          </p:nvPr>
        </p:nvSpPr>
        <p:spPr/>
        <p:txBody>
          <a:bodyPr/>
          <a:lstStyle/>
          <a:p>
            <a:pPr marL="0" indent="0">
              <a:buNone/>
            </a:pPr>
            <a:r>
              <a:rPr lang="en-US" dirty="0"/>
              <a:t>Summary of adapting neural networks for classification:</a:t>
            </a:r>
          </a:p>
          <a:p>
            <a:r>
              <a:rPr lang="en-US" dirty="0"/>
              <a:t>Represent target using one-hot encoding </a:t>
            </a:r>
          </a:p>
          <a:p>
            <a:pPr lvl="1"/>
            <a:r>
              <a:rPr lang="en-US" dirty="0"/>
              <a:t>This will lead to as many outputs as the number of classes</a:t>
            </a:r>
          </a:p>
          <a:p>
            <a:r>
              <a:rPr lang="en-US" dirty="0"/>
              <a:t>Use </a:t>
            </a:r>
            <a:r>
              <a:rPr lang="en-US" dirty="0" err="1"/>
              <a:t>softmax</a:t>
            </a:r>
            <a:r>
              <a:rPr lang="en-US" dirty="0"/>
              <a:t> activation for the output layer</a:t>
            </a:r>
          </a:p>
          <a:p>
            <a:r>
              <a:rPr lang="en-US" dirty="0"/>
              <a:t>Use cross-entropy loss for training the neural network </a:t>
            </a:r>
          </a:p>
        </p:txBody>
      </p:sp>
      <p:sp>
        <p:nvSpPr>
          <p:cNvPr id="4" name="Slide Number Placeholder 3">
            <a:extLst>
              <a:ext uri="{FF2B5EF4-FFF2-40B4-BE49-F238E27FC236}">
                <a16:creationId xmlns:a16="http://schemas.microsoft.com/office/drawing/2014/main" id="{F6F7CC06-F79E-4FE8-94AF-2CE8F99DFC8B}"/>
              </a:ext>
            </a:extLst>
          </p:cNvPr>
          <p:cNvSpPr>
            <a:spLocks noGrp="1"/>
          </p:cNvSpPr>
          <p:nvPr>
            <p:ph type="sldNum" sz="quarter" idx="12"/>
          </p:nvPr>
        </p:nvSpPr>
        <p:spPr/>
        <p:txBody>
          <a:bodyPr/>
          <a:lstStyle/>
          <a:p>
            <a:pPr>
              <a:defRPr/>
            </a:pPr>
            <a:fld id="{F24FFA61-A334-46D9-87B4-0037F8A24AAA}" type="slidenum">
              <a:rPr lang="en-US" altLang="en-US" smtClean="0"/>
              <a:pPr>
                <a:defRPr/>
              </a:pPr>
              <a:t>39</a:t>
            </a:fld>
            <a:endParaRPr lang="en-US" altLang="en-US"/>
          </a:p>
        </p:txBody>
      </p:sp>
    </p:spTree>
    <p:extLst>
      <p:ext uri="{BB962C8B-B14F-4D97-AF65-F5344CB8AC3E}">
        <p14:creationId xmlns:p14="http://schemas.microsoft.com/office/powerpoint/2010/main" val="321778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C48CE01E-62A0-4B4B-9CED-A9C43BFEFAC3}" type="slidenum">
              <a:rPr lang="en-US" altLang="en-US" sz="1200" smtClean="0">
                <a:solidFill>
                  <a:srgbClr val="898989"/>
                </a:solidFill>
              </a:rPr>
              <a:pPr algn="ctr">
                <a:spcBef>
                  <a:spcPct val="0"/>
                </a:spcBef>
                <a:buFontTx/>
                <a:buNone/>
              </a:pPr>
              <a:t>4</a:t>
            </a:fld>
            <a:endParaRPr lang="en-US" altLang="en-US" sz="1200">
              <a:solidFill>
                <a:srgbClr val="898989"/>
              </a:solidFill>
              <a:latin typeface="Times New Roman" pitchFamily="18" charset="0"/>
            </a:endParaRPr>
          </a:p>
        </p:txBody>
      </p:sp>
      <p:sp>
        <p:nvSpPr>
          <p:cNvPr id="35843" name="Rectangle 2"/>
          <p:cNvSpPr>
            <a:spLocks noGrp="1" noChangeArrowheads="1"/>
          </p:cNvSpPr>
          <p:nvPr>
            <p:ph type="title"/>
          </p:nvPr>
        </p:nvSpPr>
        <p:spPr/>
        <p:txBody>
          <a:bodyPr/>
          <a:lstStyle/>
          <a:p>
            <a:pPr eaLnBrk="1" hangingPunct="1"/>
            <a:r>
              <a:rPr lang="en-US" altLang="en-US" sz="3200" dirty="0"/>
              <a:t>Determining the Best </a:t>
            </a:r>
            <a:br>
              <a:rPr lang="en-US" altLang="en-US" sz="3200" dirty="0"/>
            </a:br>
            <a:r>
              <a:rPr lang="en-US" altLang="en-US" sz="3200" dirty="0"/>
              <a:t>Number of Hidden Nodes</a:t>
            </a:r>
          </a:p>
        </p:txBody>
      </p:sp>
      <p:sp>
        <p:nvSpPr>
          <p:cNvPr id="35844" name="Rectangle 3"/>
          <p:cNvSpPr>
            <a:spLocks noGrp="1" noChangeArrowheads="1"/>
          </p:cNvSpPr>
          <p:nvPr>
            <p:ph type="body" idx="1"/>
          </p:nvPr>
        </p:nvSpPr>
        <p:spPr>
          <a:xfrm>
            <a:off x="685800" y="1371600"/>
            <a:ext cx="7772400" cy="4906963"/>
          </a:xfrm>
        </p:spPr>
        <p:txBody>
          <a:bodyPr/>
          <a:lstStyle/>
          <a:p>
            <a:pPr eaLnBrk="1" hangingPunct="1"/>
            <a:r>
              <a:rPr lang="en-US" altLang="en-US" sz="2400" dirty="0"/>
              <a:t>Too few hidden nodes prevents the network from adequately fitting the data</a:t>
            </a:r>
          </a:p>
          <a:p>
            <a:pPr eaLnBrk="1" hangingPunct="1"/>
            <a:r>
              <a:rPr lang="en-US" altLang="en-US" sz="2400" dirty="0"/>
              <a:t>Too many hidden nodes can result in over-fitting</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Use hold-out set (pseudo test set; part of the training data not used for training) to empirically determine an optimal number of hidden nodes for a dataset</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
        <p:nvSpPr>
          <p:cNvPr id="35845" name="Line 4"/>
          <p:cNvSpPr>
            <a:spLocks noChangeShapeType="1"/>
          </p:cNvSpPr>
          <p:nvPr/>
        </p:nvSpPr>
        <p:spPr bwMode="auto">
          <a:xfrm>
            <a:off x="2106613" y="2770188"/>
            <a:ext cx="0" cy="168275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5846" name="Line 5"/>
          <p:cNvSpPr>
            <a:spLocks noChangeShapeType="1"/>
          </p:cNvSpPr>
          <p:nvPr/>
        </p:nvSpPr>
        <p:spPr bwMode="auto">
          <a:xfrm>
            <a:off x="2095500" y="4452938"/>
            <a:ext cx="4241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5847" name="Text Box 6"/>
          <p:cNvSpPr txBox="1">
            <a:spLocks noChangeArrowheads="1"/>
          </p:cNvSpPr>
          <p:nvPr/>
        </p:nvSpPr>
        <p:spPr bwMode="auto">
          <a:xfrm rot="-5400000">
            <a:off x="1525588" y="3111500"/>
            <a:ext cx="67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Times New Roman" pitchFamily="18" charset="0"/>
              </a:rPr>
              <a:t>error</a:t>
            </a:r>
          </a:p>
        </p:txBody>
      </p:sp>
      <p:sp>
        <p:nvSpPr>
          <p:cNvPr id="35848" name="Text Box 7"/>
          <p:cNvSpPr txBox="1">
            <a:spLocks noChangeArrowheads="1"/>
          </p:cNvSpPr>
          <p:nvPr/>
        </p:nvSpPr>
        <p:spPr bwMode="auto">
          <a:xfrm>
            <a:off x="6259513" y="4064000"/>
            <a:ext cx="177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3333FF"/>
                </a:solidFill>
                <a:latin typeface="Times New Roman" pitchFamily="18" charset="0"/>
              </a:rPr>
              <a:t>on training data</a:t>
            </a:r>
          </a:p>
        </p:txBody>
      </p:sp>
      <p:sp>
        <p:nvSpPr>
          <p:cNvPr id="35849" name="Text Box 8"/>
          <p:cNvSpPr txBox="1">
            <a:spLocks noChangeArrowheads="1"/>
          </p:cNvSpPr>
          <p:nvPr/>
        </p:nvSpPr>
        <p:spPr bwMode="auto">
          <a:xfrm>
            <a:off x="6229350" y="3425825"/>
            <a:ext cx="1335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FF0000"/>
                </a:solidFill>
                <a:latin typeface="Times New Roman" pitchFamily="18" charset="0"/>
              </a:rPr>
              <a:t>on test data</a:t>
            </a:r>
          </a:p>
        </p:txBody>
      </p:sp>
      <p:sp>
        <p:nvSpPr>
          <p:cNvPr id="35850" name="Text Box 9"/>
          <p:cNvSpPr txBox="1">
            <a:spLocks noChangeArrowheads="1"/>
          </p:cNvSpPr>
          <p:nvPr/>
        </p:nvSpPr>
        <p:spPr bwMode="auto">
          <a:xfrm>
            <a:off x="1844675" y="4356100"/>
            <a:ext cx="307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0</a:t>
            </a:r>
          </a:p>
        </p:txBody>
      </p:sp>
      <p:sp>
        <p:nvSpPr>
          <p:cNvPr id="35851" name="Text Box 10"/>
          <p:cNvSpPr txBox="1">
            <a:spLocks noChangeArrowheads="1"/>
          </p:cNvSpPr>
          <p:nvPr/>
        </p:nvSpPr>
        <p:spPr bwMode="auto">
          <a:xfrm>
            <a:off x="3277436" y="4418013"/>
            <a:ext cx="173346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 hidden nodes</a:t>
            </a:r>
          </a:p>
        </p:txBody>
      </p:sp>
      <p:sp>
        <p:nvSpPr>
          <p:cNvPr id="35852" name="Freeform 11"/>
          <p:cNvSpPr>
            <a:spLocks/>
          </p:cNvSpPr>
          <p:nvPr/>
        </p:nvSpPr>
        <p:spPr bwMode="auto">
          <a:xfrm>
            <a:off x="2095500" y="2987675"/>
            <a:ext cx="4133850" cy="1450975"/>
          </a:xfrm>
          <a:custGeom>
            <a:avLst/>
            <a:gdLst>
              <a:gd name="T0" fmla="*/ 0 w 2604"/>
              <a:gd name="T1" fmla="*/ 0 h 914"/>
              <a:gd name="T2" fmla="*/ 2147483647 w 2604"/>
              <a:gd name="T3" fmla="*/ 2147483647 h 914"/>
              <a:gd name="T4" fmla="*/ 2147483647 w 2604"/>
              <a:gd name="T5" fmla="*/ 2147483647 h 914"/>
              <a:gd name="T6" fmla="*/ 2147483647 w 2604"/>
              <a:gd name="T7" fmla="*/ 2147483647 h 914"/>
              <a:gd name="T8" fmla="*/ 2147483647 w 2604"/>
              <a:gd name="T9" fmla="*/ 2147483647 h 914"/>
              <a:gd name="T10" fmla="*/ 2147483647 w 2604"/>
              <a:gd name="T11" fmla="*/ 2147483647 h 914"/>
              <a:gd name="T12" fmla="*/ 2147483647 w 2604"/>
              <a:gd name="T13" fmla="*/ 2147483647 h 914"/>
              <a:gd name="T14" fmla="*/ 0 60000 65536"/>
              <a:gd name="T15" fmla="*/ 0 60000 65536"/>
              <a:gd name="T16" fmla="*/ 0 60000 65536"/>
              <a:gd name="T17" fmla="*/ 0 60000 65536"/>
              <a:gd name="T18" fmla="*/ 0 60000 65536"/>
              <a:gd name="T19" fmla="*/ 0 60000 65536"/>
              <a:gd name="T20" fmla="*/ 0 60000 65536"/>
              <a:gd name="T21" fmla="*/ 0 w 2604"/>
              <a:gd name="T22" fmla="*/ 0 h 914"/>
              <a:gd name="T23" fmla="*/ 2604 w 2604"/>
              <a:gd name="T24" fmla="*/ 914 h 9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04" h="914">
                <a:moveTo>
                  <a:pt x="0" y="0"/>
                </a:moveTo>
                <a:cubicBezTo>
                  <a:pt x="8" y="85"/>
                  <a:pt x="16" y="170"/>
                  <a:pt x="70" y="262"/>
                </a:cubicBezTo>
                <a:cubicBezTo>
                  <a:pt x="124" y="354"/>
                  <a:pt x="214" y="467"/>
                  <a:pt x="323" y="553"/>
                </a:cubicBezTo>
                <a:cubicBezTo>
                  <a:pt x="432" y="639"/>
                  <a:pt x="533" y="724"/>
                  <a:pt x="722" y="776"/>
                </a:cubicBezTo>
                <a:cubicBezTo>
                  <a:pt x="911" y="828"/>
                  <a:pt x="1212" y="850"/>
                  <a:pt x="1460" y="868"/>
                </a:cubicBezTo>
                <a:cubicBezTo>
                  <a:pt x="1708" y="886"/>
                  <a:pt x="2021" y="876"/>
                  <a:pt x="2212" y="884"/>
                </a:cubicBezTo>
                <a:cubicBezTo>
                  <a:pt x="2403" y="892"/>
                  <a:pt x="2543" y="914"/>
                  <a:pt x="2604" y="914"/>
                </a:cubicBezTo>
              </a:path>
            </a:pathLst>
          </a:custGeom>
          <a:noFill/>
          <a:ln w="28575"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35853" name="Freeform 12"/>
          <p:cNvSpPr>
            <a:spLocks/>
          </p:cNvSpPr>
          <p:nvPr/>
        </p:nvSpPr>
        <p:spPr bwMode="auto">
          <a:xfrm>
            <a:off x="2095500" y="2987675"/>
            <a:ext cx="4060825" cy="1182688"/>
          </a:xfrm>
          <a:custGeom>
            <a:avLst/>
            <a:gdLst>
              <a:gd name="T0" fmla="*/ 0 w 2558"/>
              <a:gd name="T1" fmla="*/ 0 h 745"/>
              <a:gd name="T2" fmla="*/ 2147483647 w 2558"/>
              <a:gd name="T3" fmla="*/ 2147483647 h 745"/>
              <a:gd name="T4" fmla="*/ 2147483647 w 2558"/>
              <a:gd name="T5" fmla="*/ 2147483647 h 745"/>
              <a:gd name="T6" fmla="*/ 2147483647 w 2558"/>
              <a:gd name="T7" fmla="*/ 2147483647 h 745"/>
              <a:gd name="T8" fmla="*/ 2147483647 w 2558"/>
              <a:gd name="T9" fmla="*/ 2147483647 h 745"/>
              <a:gd name="T10" fmla="*/ 2147483647 w 2558"/>
              <a:gd name="T11" fmla="*/ 2147483647 h 745"/>
              <a:gd name="T12" fmla="*/ 2147483647 w 2558"/>
              <a:gd name="T13" fmla="*/ 2147483647 h 745"/>
              <a:gd name="T14" fmla="*/ 2147483647 w 2558"/>
              <a:gd name="T15" fmla="*/ 2147483647 h 745"/>
              <a:gd name="T16" fmla="*/ 0 60000 65536"/>
              <a:gd name="T17" fmla="*/ 0 60000 65536"/>
              <a:gd name="T18" fmla="*/ 0 60000 65536"/>
              <a:gd name="T19" fmla="*/ 0 60000 65536"/>
              <a:gd name="T20" fmla="*/ 0 60000 65536"/>
              <a:gd name="T21" fmla="*/ 0 60000 65536"/>
              <a:gd name="T22" fmla="*/ 0 60000 65536"/>
              <a:gd name="T23" fmla="*/ 0 60000 65536"/>
              <a:gd name="T24" fmla="*/ 0 w 2558"/>
              <a:gd name="T25" fmla="*/ 0 h 745"/>
              <a:gd name="T26" fmla="*/ 2558 w 2558"/>
              <a:gd name="T27" fmla="*/ 745 h 7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8" h="745">
                <a:moveTo>
                  <a:pt x="0" y="0"/>
                </a:moveTo>
                <a:cubicBezTo>
                  <a:pt x="33" y="99"/>
                  <a:pt x="66" y="199"/>
                  <a:pt x="139" y="277"/>
                </a:cubicBezTo>
                <a:cubicBezTo>
                  <a:pt x="212" y="355"/>
                  <a:pt x="288" y="399"/>
                  <a:pt x="438" y="469"/>
                </a:cubicBezTo>
                <a:cubicBezTo>
                  <a:pt x="588" y="539"/>
                  <a:pt x="869" y="655"/>
                  <a:pt x="1037" y="699"/>
                </a:cubicBezTo>
                <a:cubicBezTo>
                  <a:pt x="1205" y="743"/>
                  <a:pt x="1275" y="745"/>
                  <a:pt x="1444" y="730"/>
                </a:cubicBezTo>
                <a:cubicBezTo>
                  <a:pt x="1613" y="715"/>
                  <a:pt x="1903" y="648"/>
                  <a:pt x="2051" y="607"/>
                </a:cubicBezTo>
                <a:cubicBezTo>
                  <a:pt x="2199" y="566"/>
                  <a:pt x="2251" y="516"/>
                  <a:pt x="2335" y="484"/>
                </a:cubicBezTo>
                <a:cubicBezTo>
                  <a:pt x="2419" y="452"/>
                  <a:pt x="2525" y="430"/>
                  <a:pt x="2558" y="415"/>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Neural Network Comments</a:t>
            </a:r>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pPr marL="0" indent="0">
              <a:buFont typeface="Arial" pitchFamily="34" charset="0"/>
              <a:buNone/>
              <a:defRPr/>
            </a:pPr>
            <a:r>
              <a:rPr lang="en-US" dirty="0"/>
              <a:t>Advantages</a:t>
            </a:r>
          </a:p>
          <a:p>
            <a:pPr>
              <a:buFont typeface="Arial" charset="0"/>
              <a:buChar char="•"/>
              <a:defRPr/>
            </a:pPr>
            <a:r>
              <a:rPr lang="en-US" dirty="0"/>
              <a:t>High tolerance for noisy or incomplete data; graceful degradation</a:t>
            </a:r>
          </a:p>
          <a:p>
            <a:pPr>
              <a:buFont typeface="Arial" charset="0"/>
              <a:buChar char="•"/>
              <a:defRPr/>
            </a:pPr>
            <a:r>
              <a:rPr lang="en-US" dirty="0"/>
              <a:t>Could be applied when there is little knowledge about relationships between inputs (no independence assumptions etc. needed)</a:t>
            </a:r>
          </a:p>
          <a:p>
            <a:pPr marL="0" indent="0">
              <a:buNone/>
              <a:defRPr/>
            </a:pPr>
            <a:r>
              <a:rPr lang="en-US" dirty="0"/>
              <a:t>=&gt; Many successful applications</a:t>
            </a:r>
          </a:p>
          <a:p>
            <a:pPr marL="0" indent="0">
              <a:buNone/>
              <a:defRPr/>
            </a:pPr>
            <a:r>
              <a:rPr lang="en-US" dirty="0"/>
              <a:t>Disadvantages</a:t>
            </a:r>
          </a:p>
          <a:p>
            <a:pPr>
              <a:buFont typeface="Arial" charset="0"/>
              <a:buChar char="•"/>
              <a:defRPr/>
            </a:pPr>
            <a:r>
              <a:rPr lang="en-US" dirty="0"/>
              <a:t>Does not come with theoretical guarantees</a:t>
            </a:r>
          </a:p>
          <a:p>
            <a:pPr>
              <a:buFont typeface="Arial" charset="0"/>
              <a:buChar char="•"/>
              <a:defRPr/>
            </a:pPr>
            <a:r>
              <a:rPr lang="en-US" dirty="0"/>
              <a:t>Generally takes a long training time compared to other machine learning techniques </a:t>
            </a:r>
          </a:p>
          <a:p>
            <a:pPr lvl="1">
              <a:buFont typeface="Arial" charset="0"/>
              <a:buChar char="•"/>
              <a:defRPr/>
            </a:pPr>
            <a:r>
              <a:rPr lang="en-US" dirty="0"/>
              <a:t>Testing is fast though</a:t>
            </a:r>
          </a:p>
          <a:p>
            <a:pPr>
              <a:buFont typeface="Arial" charset="0"/>
              <a:buChar char="•"/>
              <a:defRPr/>
            </a:pPr>
            <a:r>
              <a:rPr lang="en-US" dirty="0"/>
              <a:t>Although some methods exist to derive human-interpretable rules from a learned neural network, neural networks are largely “opaque” or like a “</a:t>
            </a:r>
            <a:r>
              <a:rPr lang="en-US" dirty="0" err="1"/>
              <a:t>blackbox</a:t>
            </a:r>
            <a:r>
              <a:rPr lang="en-US" dirty="0"/>
              <a:t>” and do not tell how and why they are making </a:t>
            </a:r>
            <a:r>
              <a:rPr lang="en-US"/>
              <a:t>the decision</a:t>
            </a:r>
            <a:endParaRPr lang="en-US" dirty="0"/>
          </a:p>
          <a:p>
            <a:pPr>
              <a:buFont typeface="Arial" charset="0"/>
              <a:buChar char="•"/>
              <a:defRPr/>
            </a:pPr>
            <a:endParaRPr lang="en-US" dirty="0"/>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57B3110-2ECE-4D44-83D8-6294726BAC8C}"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19245A81-FF6C-47F7-94C1-A0462E84D1B1}" type="slidenum">
              <a:rPr lang="en-US" altLang="en-US" sz="1200" smtClean="0">
                <a:solidFill>
                  <a:srgbClr val="898989"/>
                </a:solidFill>
              </a:rPr>
              <a:pPr algn="ctr">
                <a:spcBef>
                  <a:spcPct val="0"/>
                </a:spcBef>
                <a:buFontTx/>
                <a:buNone/>
              </a:pPr>
              <a:t>5</a:t>
            </a:fld>
            <a:endParaRPr lang="en-US" altLang="en-US" sz="1200">
              <a:solidFill>
                <a:srgbClr val="898989"/>
              </a:solidFill>
              <a:latin typeface="Times New Roman" pitchFamily="18" charset="0"/>
            </a:endParaRPr>
          </a:p>
        </p:txBody>
      </p:sp>
      <p:sp>
        <p:nvSpPr>
          <p:cNvPr id="31747" name="Rectangle 2"/>
          <p:cNvSpPr>
            <a:spLocks noGrp="1" noChangeArrowheads="1"/>
          </p:cNvSpPr>
          <p:nvPr>
            <p:ph type="title"/>
          </p:nvPr>
        </p:nvSpPr>
        <p:spPr/>
        <p:txBody>
          <a:bodyPr/>
          <a:lstStyle/>
          <a:p>
            <a:pPr eaLnBrk="1" hangingPunct="1"/>
            <a:r>
              <a:rPr lang="en-US" altLang="en-US"/>
              <a:t>Representational Power</a:t>
            </a:r>
          </a:p>
        </p:txBody>
      </p:sp>
      <p:sp>
        <p:nvSpPr>
          <p:cNvPr id="31748" name="Rectangle 3"/>
          <p:cNvSpPr>
            <a:spLocks noGrp="1" noChangeArrowheads="1"/>
          </p:cNvSpPr>
          <p:nvPr>
            <p:ph type="body" idx="1"/>
          </p:nvPr>
        </p:nvSpPr>
        <p:spPr>
          <a:xfrm>
            <a:off x="457200" y="1143000"/>
            <a:ext cx="8229600" cy="5715000"/>
          </a:xfrm>
        </p:spPr>
        <p:txBody>
          <a:bodyPr>
            <a:normAutofit lnSpcReduction="10000"/>
          </a:bodyPr>
          <a:lstStyle/>
          <a:p>
            <a:pPr eaLnBrk="1" hangingPunct="1">
              <a:lnSpc>
                <a:spcPct val="80000"/>
              </a:lnSpc>
            </a:pPr>
            <a:r>
              <a:rPr lang="en-US" altLang="en-US" dirty="0"/>
              <a:t>Neural Network is essentially a function approximation technique</a:t>
            </a:r>
          </a:p>
          <a:p>
            <a:pPr marL="457200" lvl="1" indent="0" eaLnBrk="1" hangingPunct="1">
              <a:lnSpc>
                <a:spcPct val="80000"/>
              </a:lnSpc>
              <a:buNone/>
            </a:pPr>
            <a:r>
              <a:rPr lang="en-US" altLang="en-US" dirty="0"/>
              <a:t>output = f(inputs)</a:t>
            </a:r>
          </a:p>
          <a:p>
            <a:pPr eaLnBrk="1" hangingPunct="1">
              <a:lnSpc>
                <a:spcPct val="80000"/>
              </a:lnSpc>
            </a:pPr>
            <a:endParaRPr lang="en-US" altLang="en-US" b="1" dirty="0">
              <a:solidFill>
                <a:srgbClr val="FF0000"/>
              </a:solidFill>
            </a:endParaRPr>
          </a:p>
          <a:p>
            <a:pPr eaLnBrk="1" hangingPunct="1">
              <a:lnSpc>
                <a:spcPct val="80000"/>
              </a:lnSpc>
            </a:pPr>
            <a:r>
              <a:rPr lang="en-US" altLang="en-US" b="1" dirty="0">
                <a:solidFill>
                  <a:srgbClr val="FF8000"/>
                </a:solidFill>
              </a:rPr>
              <a:t>Boolean functions</a:t>
            </a:r>
            <a:r>
              <a:rPr lang="en-US" altLang="en-US" dirty="0">
                <a:solidFill>
                  <a:srgbClr val="FF8000"/>
                </a:solidFill>
              </a:rPr>
              <a:t>: </a:t>
            </a:r>
            <a:r>
              <a:rPr lang="en-US" altLang="en-US" dirty="0"/>
              <a:t>Any Boolean function can be represented by a two-layer network (output + hidden)</a:t>
            </a:r>
            <a:endParaRPr lang="en-US" altLang="en-US" b="1" dirty="0">
              <a:solidFill>
                <a:srgbClr val="FF0000"/>
              </a:solidFill>
            </a:endParaRPr>
          </a:p>
          <a:p>
            <a:pPr eaLnBrk="1" hangingPunct="1">
              <a:lnSpc>
                <a:spcPct val="80000"/>
              </a:lnSpc>
            </a:pPr>
            <a:r>
              <a:rPr lang="en-US" altLang="en-US" b="1" dirty="0">
                <a:solidFill>
                  <a:srgbClr val="FF8000"/>
                </a:solidFill>
              </a:rPr>
              <a:t>Continuous functions</a:t>
            </a:r>
            <a:r>
              <a:rPr lang="en-US" altLang="en-US" dirty="0">
                <a:solidFill>
                  <a:srgbClr val="FF8000"/>
                </a:solidFill>
              </a:rPr>
              <a:t>: </a:t>
            </a:r>
            <a:r>
              <a:rPr lang="en-US" altLang="en-US" dirty="0"/>
              <a:t>Any bounded continuous function can be approximated to an arbitrarily small error by a two-layer network (output + hidden)</a:t>
            </a:r>
            <a:endParaRPr lang="en-US" altLang="en-US" b="1" dirty="0">
              <a:solidFill>
                <a:srgbClr val="FF0000"/>
              </a:solidFill>
            </a:endParaRPr>
          </a:p>
          <a:p>
            <a:pPr eaLnBrk="1" hangingPunct="1">
              <a:lnSpc>
                <a:spcPct val="80000"/>
              </a:lnSpc>
            </a:pPr>
            <a:r>
              <a:rPr lang="en-US" altLang="en-US" b="1" dirty="0">
                <a:solidFill>
                  <a:srgbClr val="FF8000"/>
                </a:solidFill>
              </a:rPr>
              <a:t>Any function</a:t>
            </a:r>
            <a:r>
              <a:rPr lang="en-US" altLang="en-US" dirty="0">
                <a:solidFill>
                  <a:srgbClr val="FF8000"/>
                </a:solidFill>
              </a:rPr>
              <a:t>: </a:t>
            </a:r>
            <a:r>
              <a:rPr lang="en-US" altLang="en-US" dirty="0"/>
              <a:t>Any function can be approximated to an arbitrarily small error by a three-layer network (output + 2 hidden)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19245A81-FF6C-47F7-94C1-A0462E84D1B1}" type="slidenum">
              <a:rPr lang="en-US" altLang="en-US" sz="1200" smtClean="0">
                <a:solidFill>
                  <a:srgbClr val="898989"/>
                </a:solidFill>
              </a:rPr>
              <a:pPr algn="ctr">
                <a:spcBef>
                  <a:spcPct val="0"/>
                </a:spcBef>
                <a:buFontTx/>
                <a:buNone/>
              </a:pPr>
              <a:t>6</a:t>
            </a:fld>
            <a:endParaRPr lang="en-US" altLang="en-US" sz="1200">
              <a:solidFill>
                <a:srgbClr val="898989"/>
              </a:solidFill>
              <a:latin typeface="Times New Roman" pitchFamily="18" charset="0"/>
            </a:endParaRPr>
          </a:p>
        </p:txBody>
      </p:sp>
      <p:sp>
        <p:nvSpPr>
          <p:cNvPr id="31747" name="Rectangle 2"/>
          <p:cNvSpPr>
            <a:spLocks noGrp="1" noChangeArrowheads="1"/>
          </p:cNvSpPr>
          <p:nvPr>
            <p:ph type="title"/>
          </p:nvPr>
        </p:nvSpPr>
        <p:spPr/>
        <p:txBody>
          <a:bodyPr/>
          <a:lstStyle/>
          <a:p>
            <a:pPr eaLnBrk="1" hangingPunct="1"/>
            <a:r>
              <a:rPr lang="en-US" altLang="en-US"/>
              <a:t>Representational Power</a:t>
            </a:r>
          </a:p>
        </p:txBody>
      </p:sp>
      <p:sp>
        <p:nvSpPr>
          <p:cNvPr id="31748" name="Rectangle 3"/>
          <p:cNvSpPr>
            <a:spLocks noGrp="1" noChangeArrowheads="1"/>
          </p:cNvSpPr>
          <p:nvPr>
            <p:ph type="body" idx="1"/>
          </p:nvPr>
        </p:nvSpPr>
        <p:spPr>
          <a:xfrm>
            <a:off x="457200" y="1143000"/>
            <a:ext cx="8229600" cy="5715000"/>
          </a:xfrm>
        </p:spPr>
        <p:txBody>
          <a:bodyPr>
            <a:normAutofit lnSpcReduction="10000"/>
          </a:bodyPr>
          <a:lstStyle/>
          <a:p>
            <a:pPr marL="0" indent="0" eaLnBrk="1" hangingPunct="1">
              <a:lnSpc>
                <a:spcPct val="80000"/>
              </a:lnSpc>
              <a:buNone/>
            </a:pPr>
            <a:r>
              <a:rPr lang="en-US" altLang="en-US" sz="2800" dirty="0"/>
              <a:t>However:  </a:t>
            </a:r>
          </a:p>
          <a:p>
            <a:pPr eaLnBrk="1" hangingPunct="1">
              <a:lnSpc>
                <a:spcPct val="80000"/>
              </a:lnSpc>
            </a:pPr>
            <a:endParaRPr lang="en-US" altLang="en-US" sz="2800" dirty="0"/>
          </a:p>
          <a:p>
            <a:pPr eaLnBrk="1" hangingPunct="1">
              <a:lnSpc>
                <a:spcPct val="80000"/>
              </a:lnSpc>
            </a:pPr>
            <a:r>
              <a:rPr lang="en-US" altLang="en-US" sz="2800" dirty="0"/>
              <a:t>You need sufficient number of hidden nodes </a:t>
            </a:r>
          </a:p>
          <a:p>
            <a:pPr lvl="1" eaLnBrk="1" hangingPunct="1">
              <a:lnSpc>
                <a:spcPct val="80000"/>
              </a:lnSpc>
            </a:pPr>
            <a:r>
              <a:rPr lang="en-US" altLang="en-US" sz="2400" dirty="0"/>
              <a:t>Sometimes impractically large</a:t>
            </a:r>
          </a:p>
          <a:p>
            <a:pPr eaLnBrk="1" hangingPunct="1">
              <a:lnSpc>
                <a:spcPct val="80000"/>
              </a:lnSpc>
            </a:pPr>
            <a:endParaRPr lang="en-US" altLang="en-US" sz="2800" dirty="0"/>
          </a:p>
          <a:p>
            <a:pPr eaLnBrk="1" hangingPunct="1">
              <a:lnSpc>
                <a:spcPct val="80000"/>
              </a:lnSpc>
            </a:pPr>
            <a:r>
              <a:rPr lang="en-US" altLang="en-US" sz="2800" dirty="0"/>
              <a:t>Training process may not actually find a good approximation function</a:t>
            </a:r>
          </a:p>
          <a:p>
            <a:pPr lvl="1" eaLnBrk="1" hangingPunct="1">
              <a:lnSpc>
                <a:spcPct val="80000"/>
              </a:lnSpc>
            </a:pPr>
            <a:r>
              <a:rPr lang="en-US" altLang="en-US" sz="2400" dirty="0"/>
              <a:t>The previous slide is only theoretically talking about the representation power</a:t>
            </a:r>
          </a:p>
          <a:p>
            <a:pPr lvl="1" eaLnBrk="1" hangingPunct="1">
              <a:lnSpc>
                <a:spcPct val="80000"/>
              </a:lnSpc>
            </a:pPr>
            <a:r>
              <a:rPr lang="en-US" altLang="en-US" sz="2400" dirty="0"/>
              <a:t>There is no guarantee that a training algorithm will actually find the approximation </a:t>
            </a:r>
          </a:p>
          <a:p>
            <a:pPr eaLnBrk="1" hangingPunct="1">
              <a:lnSpc>
                <a:spcPct val="80000"/>
              </a:lnSpc>
            </a:pPr>
            <a:endParaRPr lang="en-US" altLang="en-US" sz="2800" dirty="0"/>
          </a:p>
          <a:p>
            <a:pPr eaLnBrk="1" hangingPunct="1">
              <a:lnSpc>
                <a:spcPct val="80000"/>
              </a:lnSpc>
            </a:pPr>
            <a:r>
              <a:rPr lang="en-US" altLang="en-US" sz="2800" dirty="0"/>
              <a:t>Although theoretically it is not necessary to go beyond three layers, we will see in next classes that neural networks with several layers (i.e. deep) practically work better in many applications</a:t>
            </a:r>
          </a:p>
        </p:txBody>
      </p:sp>
    </p:spTree>
    <p:extLst>
      <p:ext uri="{BB962C8B-B14F-4D97-AF65-F5344CB8AC3E}">
        <p14:creationId xmlns:p14="http://schemas.microsoft.com/office/powerpoint/2010/main" val="181403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Neural Networks</a:t>
            </a:r>
          </a:p>
        </p:txBody>
      </p:sp>
      <p:sp>
        <p:nvSpPr>
          <p:cNvPr id="3" name="Content Placeholder 2"/>
          <p:cNvSpPr>
            <a:spLocks noGrp="1"/>
          </p:cNvSpPr>
          <p:nvPr>
            <p:ph idx="1"/>
          </p:nvPr>
        </p:nvSpPr>
        <p:spPr/>
        <p:txBody>
          <a:bodyPr>
            <a:normAutofit fontScale="85000" lnSpcReduction="20000"/>
          </a:bodyPr>
          <a:lstStyle/>
          <a:p>
            <a:r>
              <a:rPr lang="en-US" dirty="0"/>
              <a:t>While training method for perceptron was straightforward - adjust the weights based on the error the model makes, it is not obvious how to train neural network </a:t>
            </a:r>
          </a:p>
          <a:p>
            <a:r>
              <a:rPr lang="en-US" dirty="0"/>
              <a:t>The main difficulty is that we can only know errors of the nodes in the output layer (we have the correct outputs) but we do not know the errors of the nodes in the hidden layer</a:t>
            </a:r>
          </a:p>
          <a:p>
            <a:r>
              <a:rPr lang="en-US" dirty="0"/>
              <a:t>For some time neural network research was stuck here then the backpropagation method was introduced</a:t>
            </a:r>
          </a:p>
          <a:p>
            <a:pPr lvl="1"/>
            <a:r>
              <a:rPr lang="en-US" dirty="0"/>
              <a:t>The idea is to systematically propagate the errors of the output layer nodes back to the hidden layer nodes</a:t>
            </a:r>
          </a:p>
        </p:txBody>
      </p:sp>
      <p:sp>
        <p:nvSpPr>
          <p:cNvPr id="4" name="Slide Number Placeholder 3"/>
          <p:cNvSpPr>
            <a:spLocks noGrp="1"/>
          </p:cNvSpPr>
          <p:nvPr>
            <p:ph type="sldNum" sz="quarter" idx="12"/>
          </p:nvPr>
        </p:nvSpPr>
        <p:spPr/>
        <p:txBody>
          <a:bodyPr/>
          <a:lstStyle/>
          <a:p>
            <a:pPr>
              <a:defRPr/>
            </a:pPr>
            <a:fld id="{F24FFA61-A334-46D9-87B4-0037F8A24AAA}" type="slidenum">
              <a:rPr lang="en-US" altLang="en-US" smtClean="0"/>
              <a:pPr>
                <a:defRPr/>
              </a:pPr>
              <a:t>7</a:t>
            </a:fld>
            <a:endParaRPr lang="en-US" altLang="en-US"/>
          </a:p>
        </p:txBody>
      </p:sp>
    </p:spTree>
    <p:extLst>
      <p:ext uri="{BB962C8B-B14F-4D97-AF65-F5344CB8AC3E}">
        <p14:creationId xmlns:p14="http://schemas.microsoft.com/office/powerpoint/2010/main" val="75303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B5F3-B321-4664-8F6B-9E49D62A174D}"/>
              </a:ext>
            </a:extLst>
          </p:cNvPr>
          <p:cNvSpPr>
            <a:spLocks noGrp="1"/>
          </p:cNvSpPr>
          <p:nvPr>
            <p:ph type="title"/>
          </p:nvPr>
        </p:nvSpPr>
        <p:spPr/>
        <p:txBody>
          <a:bodyPr/>
          <a:lstStyle/>
          <a:p>
            <a:r>
              <a:rPr lang="en-US" dirty="0"/>
              <a:t>Assume Each Neuron with Logistic Activation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83105B-CBF6-41FF-8239-1E515F7AC8CC}"/>
                  </a:ext>
                </a:extLst>
              </p:cNvPr>
              <p:cNvSpPr>
                <a:spLocks noGrp="1"/>
              </p:cNvSpPr>
              <p:nvPr>
                <p:ph idx="1"/>
              </p:nvPr>
            </p:nvSpPr>
            <p:spPr>
              <a:xfrm>
                <a:off x="195317" y="1371600"/>
                <a:ext cx="5672932" cy="142711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𝑂𝑢𝑡𝑝𝑢𝑡</m:t>
                      </m:r>
                      <m:r>
                        <a:rPr lang="en-US" sz="2800" b="0" i="1" smtClean="0">
                          <a:latin typeface="Cambria Math" panose="02040503050406030204" pitchFamily="18" charset="0"/>
                        </a:rPr>
                        <m:t>=</m:t>
                      </m:r>
                      <m:r>
                        <a:rPr lang="en-US" sz="2800" b="0" i="1" smtClean="0">
                          <a:latin typeface="Cambria Math" panose="02040503050406030204" pitchFamily="18" charset="0"/>
                        </a:rPr>
                        <m:t>𝑙𝑜𝑔𝑖𝑠𝑡𝑖𝑐</m:t>
                      </m:r>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=0</m:t>
                          </m:r>
                        </m:sub>
                        <m:sup>
                          <m:r>
                            <a:rPr lang="en-US" sz="2800" b="0" i="1" smtClean="0">
                              <a:latin typeface="Cambria Math" panose="02040503050406030204" pitchFamily="18" charset="0"/>
                            </a:rPr>
                            <m:t>𝑚</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nary>
                    </m:oMath>
                  </m:oMathPara>
                </a14:m>
                <a:endParaRPr lang="en-US" sz="2800" dirty="0"/>
              </a:p>
            </p:txBody>
          </p:sp>
        </mc:Choice>
        <mc:Fallback xmlns="">
          <p:sp>
            <p:nvSpPr>
              <p:cNvPr id="3" name="Content Placeholder 2">
                <a:extLst>
                  <a:ext uri="{FF2B5EF4-FFF2-40B4-BE49-F238E27FC236}">
                    <a16:creationId xmlns:a16="http://schemas.microsoft.com/office/drawing/2014/main" id="{6083105B-CBF6-41FF-8239-1E515F7AC8CC}"/>
                  </a:ext>
                </a:extLst>
              </p:cNvPr>
              <p:cNvSpPr>
                <a:spLocks noGrp="1" noRot="1" noChangeAspect="1" noMove="1" noResize="1" noEditPoints="1" noAdjustHandles="1" noChangeArrowheads="1" noChangeShapeType="1" noTextEdit="1"/>
              </p:cNvSpPr>
              <p:nvPr>
                <p:ph idx="1"/>
              </p:nvPr>
            </p:nvSpPr>
            <p:spPr>
              <a:xfrm>
                <a:off x="195317" y="1371600"/>
                <a:ext cx="5672932" cy="1427112"/>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6D6ED9F-4EDB-45BC-86B4-1D0A6B6999AD}"/>
              </a:ext>
            </a:extLst>
          </p:cNvPr>
          <p:cNvSpPr>
            <a:spLocks noGrp="1"/>
          </p:cNvSpPr>
          <p:nvPr>
            <p:ph type="sldNum" sz="quarter" idx="12"/>
          </p:nvPr>
        </p:nvSpPr>
        <p:spPr/>
        <p:txBody>
          <a:bodyPr/>
          <a:lstStyle/>
          <a:p>
            <a:pPr>
              <a:defRPr/>
            </a:pPr>
            <a:fld id="{F24FFA61-A334-46D9-87B4-0037F8A24AAA}" type="slidenum">
              <a:rPr lang="en-US" altLang="en-US" smtClean="0"/>
              <a:pPr>
                <a:defRPr/>
              </a:pPr>
              <a:t>8</a:t>
            </a:fld>
            <a:endParaRPr lang="en-US" altLang="en-US"/>
          </a:p>
        </p:txBody>
      </p:sp>
      <p:grpSp>
        <p:nvGrpSpPr>
          <p:cNvPr id="29" name="Group 28">
            <a:extLst>
              <a:ext uri="{FF2B5EF4-FFF2-40B4-BE49-F238E27FC236}">
                <a16:creationId xmlns:a16="http://schemas.microsoft.com/office/drawing/2014/main" id="{E1EEA23A-A1C4-477B-84AA-C882B839DB15}"/>
              </a:ext>
            </a:extLst>
          </p:cNvPr>
          <p:cNvGrpSpPr/>
          <p:nvPr/>
        </p:nvGrpSpPr>
        <p:grpSpPr>
          <a:xfrm>
            <a:off x="6240463" y="1865313"/>
            <a:ext cx="2395271" cy="1560928"/>
            <a:chOff x="2819400" y="3817938"/>
            <a:chExt cx="2395271" cy="1560928"/>
          </a:xfrm>
        </p:grpSpPr>
        <p:grpSp>
          <p:nvGrpSpPr>
            <p:cNvPr id="5" name="Group 4">
              <a:extLst>
                <a:ext uri="{FF2B5EF4-FFF2-40B4-BE49-F238E27FC236}">
                  <a16:creationId xmlns:a16="http://schemas.microsoft.com/office/drawing/2014/main" id="{0BAAE48A-1533-4778-9165-C2643D9F6654}"/>
                </a:ext>
              </a:extLst>
            </p:cNvPr>
            <p:cNvGrpSpPr>
              <a:grpSpLocks/>
            </p:cNvGrpSpPr>
            <p:nvPr/>
          </p:nvGrpSpPr>
          <p:grpSpPr bwMode="auto">
            <a:xfrm>
              <a:off x="2819400" y="3817938"/>
              <a:ext cx="2182813" cy="1298575"/>
              <a:chOff x="3314" y="1866"/>
              <a:chExt cx="1375" cy="818"/>
            </a:xfrm>
          </p:grpSpPr>
          <p:sp>
            <p:nvSpPr>
              <p:cNvPr id="6" name="Oval 5">
                <a:extLst>
                  <a:ext uri="{FF2B5EF4-FFF2-40B4-BE49-F238E27FC236}">
                    <a16:creationId xmlns:a16="http://schemas.microsoft.com/office/drawing/2014/main" id="{E312B560-9100-4B52-8A2D-DFC1BBE376C4}"/>
                  </a:ext>
                </a:extLst>
              </p:cNvPr>
              <p:cNvSpPr>
                <a:spLocks noChangeArrowheads="1"/>
              </p:cNvSpPr>
              <p:nvPr/>
            </p:nvSpPr>
            <p:spPr bwMode="auto">
              <a:xfrm>
                <a:off x="3963" y="1866"/>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7" name="Oval 6">
                <a:extLst>
                  <a:ext uri="{FF2B5EF4-FFF2-40B4-BE49-F238E27FC236}">
                    <a16:creationId xmlns:a16="http://schemas.microsoft.com/office/drawing/2014/main" id="{434CAB46-46B3-400D-BBC2-8978AD123CDD}"/>
                  </a:ext>
                </a:extLst>
              </p:cNvPr>
              <p:cNvSpPr>
                <a:spLocks noChangeArrowheads="1"/>
              </p:cNvSpPr>
              <p:nvPr/>
            </p:nvSpPr>
            <p:spPr bwMode="auto">
              <a:xfrm>
                <a:off x="3398" y="2415"/>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8" name="Oval 7">
                <a:extLst>
                  <a:ext uri="{FF2B5EF4-FFF2-40B4-BE49-F238E27FC236}">
                    <a16:creationId xmlns:a16="http://schemas.microsoft.com/office/drawing/2014/main" id="{54A6C6DD-4634-46AC-BB80-4D5F46BFFE6A}"/>
                  </a:ext>
                </a:extLst>
              </p:cNvPr>
              <p:cNvSpPr>
                <a:spLocks noChangeArrowheads="1"/>
              </p:cNvSpPr>
              <p:nvPr/>
            </p:nvSpPr>
            <p:spPr bwMode="auto">
              <a:xfrm>
                <a:off x="3701" y="2415"/>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9" name="Oval 8">
                <a:extLst>
                  <a:ext uri="{FF2B5EF4-FFF2-40B4-BE49-F238E27FC236}">
                    <a16:creationId xmlns:a16="http://schemas.microsoft.com/office/drawing/2014/main" id="{41FEC485-5389-464C-935B-D31720E3B2F9}"/>
                  </a:ext>
                </a:extLst>
              </p:cNvPr>
              <p:cNvSpPr>
                <a:spLocks noChangeArrowheads="1"/>
              </p:cNvSpPr>
              <p:nvPr/>
            </p:nvSpPr>
            <p:spPr bwMode="auto">
              <a:xfrm>
                <a:off x="4005" y="2415"/>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10" name="Oval 9">
                <a:extLst>
                  <a:ext uri="{FF2B5EF4-FFF2-40B4-BE49-F238E27FC236}">
                    <a16:creationId xmlns:a16="http://schemas.microsoft.com/office/drawing/2014/main" id="{9D7A3DE6-601C-467F-B3F0-7379421D8710}"/>
                  </a:ext>
                </a:extLst>
              </p:cNvPr>
              <p:cNvSpPr>
                <a:spLocks noChangeArrowheads="1"/>
              </p:cNvSpPr>
              <p:nvPr/>
            </p:nvSpPr>
            <p:spPr bwMode="auto">
              <a:xfrm>
                <a:off x="4308" y="2415"/>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11" name="Oval 10">
                <a:extLst>
                  <a:ext uri="{FF2B5EF4-FFF2-40B4-BE49-F238E27FC236}">
                    <a16:creationId xmlns:a16="http://schemas.microsoft.com/office/drawing/2014/main" id="{8A6774B2-5085-4DD5-8BFB-892FCB096EA6}"/>
                  </a:ext>
                </a:extLst>
              </p:cNvPr>
              <p:cNvSpPr>
                <a:spLocks noChangeArrowheads="1"/>
              </p:cNvSpPr>
              <p:nvPr/>
            </p:nvSpPr>
            <p:spPr bwMode="auto">
              <a:xfrm>
                <a:off x="4612" y="2415"/>
                <a:ext cx="77" cy="8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13" name="Text Box 13">
                <a:extLst>
                  <a:ext uri="{FF2B5EF4-FFF2-40B4-BE49-F238E27FC236}">
                    <a16:creationId xmlns:a16="http://schemas.microsoft.com/office/drawing/2014/main" id="{C1CEAEE5-D015-4FB3-80A1-E1C77C754EC2}"/>
                  </a:ext>
                </a:extLst>
              </p:cNvPr>
              <p:cNvSpPr txBox="1">
                <a:spLocks noChangeArrowheads="1"/>
              </p:cNvSpPr>
              <p:nvPr/>
            </p:nvSpPr>
            <p:spPr bwMode="auto">
              <a:xfrm>
                <a:off x="3314" y="2450"/>
                <a:ext cx="2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dirty="0">
                    <a:solidFill>
                      <a:srgbClr val="000000"/>
                    </a:solidFill>
                    <a:latin typeface="Times New Roman" pitchFamily="18" charset="0"/>
                  </a:rPr>
                  <a:t>x</a:t>
                </a:r>
                <a:r>
                  <a:rPr lang="en-US" altLang="en-US" sz="1800" b="1" baseline="-25000" dirty="0">
                    <a:solidFill>
                      <a:srgbClr val="000000"/>
                    </a:solidFill>
                    <a:latin typeface="Times New Roman" pitchFamily="18" charset="0"/>
                  </a:rPr>
                  <a:t>0</a:t>
                </a:r>
              </a:p>
            </p:txBody>
          </p:sp>
          <p:sp>
            <p:nvSpPr>
              <p:cNvPr id="14" name="Line 17">
                <a:extLst>
                  <a:ext uri="{FF2B5EF4-FFF2-40B4-BE49-F238E27FC236}">
                    <a16:creationId xmlns:a16="http://schemas.microsoft.com/office/drawing/2014/main" id="{3305AD96-C7CA-47C8-9970-5F37D6426F9B}"/>
                  </a:ext>
                </a:extLst>
              </p:cNvPr>
              <p:cNvSpPr>
                <a:spLocks noChangeShapeType="1"/>
              </p:cNvSpPr>
              <p:nvPr/>
            </p:nvSpPr>
            <p:spPr bwMode="auto">
              <a:xfrm flipH="1">
                <a:off x="3441" y="1935"/>
                <a:ext cx="522" cy="47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5" name="Line 18">
                <a:extLst>
                  <a:ext uri="{FF2B5EF4-FFF2-40B4-BE49-F238E27FC236}">
                    <a16:creationId xmlns:a16="http://schemas.microsoft.com/office/drawing/2014/main" id="{07139C6C-1A72-4AAD-8C79-4D065D968351}"/>
                  </a:ext>
                </a:extLst>
              </p:cNvPr>
              <p:cNvSpPr>
                <a:spLocks noChangeShapeType="1"/>
              </p:cNvSpPr>
              <p:nvPr/>
            </p:nvSpPr>
            <p:spPr bwMode="auto">
              <a:xfrm flipH="1">
                <a:off x="3740" y="1928"/>
                <a:ext cx="238" cy="49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6" name="Line 19">
                <a:extLst>
                  <a:ext uri="{FF2B5EF4-FFF2-40B4-BE49-F238E27FC236}">
                    <a16:creationId xmlns:a16="http://schemas.microsoft.com/office/drawing/2014/main" id="{FF9F5C06-727E-4E85-A37E-48D6EBDFA7FC}"/>
                  </a:ext>
                </a:extLst>
              </p:cNvPr>
              <p:cNvSpPr>
                <a:spLocks noChangeShapeType="1"/>
              </p:cNvSpPr>
              <p:nvPr/>
            </p:nvSpPr>
            <p:spPr bwMode="auto">
              <a:xfrm>
                <a:off x="4001" y="1920"/>
                <a:ext cx="39" cy="50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7" name="Line 20">
                <a:extLst>
                  <a:ext uri="{FF2B5EF4-FFF2-40B4-BE49-F238E27FC236}">
                    <a16:creationId xmlns:a16="http://schemas.microsoft.com/office/drawing/2014/main" id="{6FF22F4A-0253-41DC-A29D-A6D442E1303A}"/>
                  </a:ext>
                </a:extLst>
              </p:cNvPr>
              <p:cNvSpPr>
                <a:spLocks noChangeShapeType="1"/>
              </p:cNvSpPr>
              <p:nvPr/>
            </p:nvSpPr>
            <p:spPr bwMode="auto">
              <a:xfrm>
                <a:off x="4024" y="1905"/>
                <a:ext cx="308" cy="5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8" name="Line 21">
                <a:extLst>
                  <a:ext uri="{FF2B5EF4-FFF2-40B4-BE49-F238E27FC236}">
                    <a16:creationId xmlns:a16="http://schemas.microsoft.com/office/drawing/2014/main" id="{65338DC2-2887-40C1-91FE-7A08C8A29EEC}"/>
                  </a:ext>
                </a:extLst>
              </p:cNvPr>
              <p:cNvSpPr>
                <a:spLocks noChangeShapeType="1"/>
              </p:cNvSpPr>
              <p:nvPr/>
            </p:nvSpPr>
            <p:spPr bwMode="auto">
              <a:xfrm>
                <a:off x="4025" y="1874"/>
                <a:ext cx="599" cy="56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9" name="Text Box 22">
                <a:extLst>
                  <a:ext uri="{FF2B5EF4-FFF2-40B4-BE49-F238E27FC236}">
                    <a16:creationId xmlns:a16="http://schemas.microsoft.com/office/drawing/2014/main" id="{7541A057-F8F4-44E8-89F7-617AD3DF73CD}"/>
                  </a:ext>
                </a:extLst>
              </p:cNvPr>
              <p:cNvSpPr txBox="1">
                <a:spLocks noChangeArrowheads="1"/>
              </p:cNvSpPr>
              <p:nvPr/>
            </p:nvSpPr>
            <p:spPr bwMode="auto">
              <a:xfrm>
                <a:off x="3379" y="2020"/>
                <a:ext cx="26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i="1" dirty="0">
                    <a:solidFill>
                      <a:srgbClr val="000000"/>
                    </a:solidFill>
                    <a:latin typeface="Times New Roman" pitchFamily="18" charset="0"/>
                  </a:rPr>
                  <a:t>w</a:t>
                </a:r>
                <a:r>
                  <a:rPr lang="en-US" altLang="en-US" sz="1800" i="1" baseline="-25000" dirty="0">
                    <a:solidFill>
                      <a:srgbClr val="000000"/>
                    </a:solidFill>
                    <a:latin typeface="Times New Roman" pitchFamily="18" charset="0"/>
                  </a:rPr>
                  <a:t>0</a:t>
                </a:r>
                <a:endParaRPr lang="en-US" altLang="en-US" sz="1800" baseline="-25000" dirty="0">
                  <a:solidFill>
                    <a:srgbClr val="000000"/>
                  </a:solidFill>
                  <a:latin typeface="Times New Roman" pitchFamily="18" charset="0"/>
                </a:endParaRPr>
              </a:p>
            </p:txBody>
          </p:sp>
          <p:sp>
            <p:nvSpPr>
              <p:cNvPr id="20" name="Text Box 23">
                <a:extLst>
                  <a:ext uri="{FF2B5EF4-FFF2-40B4-BE49-F238E27FC236}">
                    <a16:creationId xmlns:a16="http://schemas.microsoft.com/office/drawing/2014/main" id="{03AD7055-4494-4C88-B068-8E0E7C910B74}"/>
                  </a:ext>
                </a:extLst>
              </p:cNvPr>
              <p:cNvSpPr txBox="1">
                <a:spLocks noChangeArrowheads="1"/>
              </p:cNvSpPr>
              <p:nvPr/>
            </p:nvSpPr>
            <p:spPr bwMode="auto">
              <a:xfrm>
                <a:off x="3559" y="2156"/>
                <a:ext cx="26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i="1" dirty="0">
                    <a:solidFill>
                      <a:srgbClr val="000000"/>
                    </a:solidFill>
                    <a:latin typeface="Times New Roman" pitchFamily="18" charset="0"/>
                  </a:rPr>
                  <a:t>w</a:t>
                </a:r>
                <a:r>
                  <a:rPr lang="en-US" altLang="en-US" sz="1800" i="1" baseline="-25000" dirty="0">
                    <a:solidFill>
                      <a:srgbClr val="000000"/>
                    </a:solidFill>
                    <a:latin typeface="Times New Roman" pitchFamily="18" charset="0"/>
                  </a:rPr>
                  <a:t>1</a:t>
                </a:r>
                <a:endParaRPr lang="en-US" altLang="en-US" sz="1800" baseline="-25000" dirty="0">
                  <a:solidFill>
                    <a:srgbClr val="000000"/>
                  </a:solidFill>
                  <a:latin typeface="Times New Roman" pitchFamily="18" charset="0"/>
                </a:endParaRPr>
              </a:p>
            </p:txBody>
          </p:sp>
          <p:sp>
            <p:nvSpPr>
              <p:cNvPr id="21" name="Text Box 24">
                <a:extLst>
                  <a:ext uri="{FF2B5EF4-FFF2-40B4-BE49-F238E27FC236}">
                    <a16:creationId xmlns:a16="http://schemas.microsoft.com/office/drawing/2014/main" id="{73754C39-C832-4041-A9D1-A2A5D8B9FFBB}"/>
                  </a:ext>
                </a:extLst>
              </p:cNvPr>
              <p:cNvSpPr txBox="1">
                <a:spLocks noChangeArrowheads="1"/>
              </p:cNvSpPr>
              <p:nvPr/>
            </p:nvSpPr>
            <p:spPr bwMode="auto">
              <a:xfrm>
                <a:off x="3819" y="2197"/>
                <a:ext cx="26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i="1" dirty="0">
                    <a:solidFill>
                      <a:srgbClr val="000000"/>
                    </a:solidFill>
                    <a:latin typeface="Times New Roman" pitchFamily="18" charset="0"/>
                  </a:rPr>
                  <a:t>w</a:t>
                </a:r>
                <a:r>
                  <a:rPr lang="en-US" altLang="en-US" sz="1800" i="1" baseline="-25000" dirty="0">
                    <a:solidFill>
                      <a:srgbClr val="000000"/>
                    </a:solidFill>
                    <a:latin typeface="Times New Roman" pitchFamily="18" charset="0"/>
                  </a:rPr>
                  <a:t>2</a:t>
                </a:r>
                <a:endParaRPr lang="en-US" altLang="en-US" sz="1800" baseline="-25000" dirty="0">
                  <a:solidFill>
                    <a:srgbClr val="000000"/>
                  </a:solidFill>
                  <a:latin typeface="Times New Roman" pitchFamily="18" charset="0"/>
                </a:endParaRPr>
              </a:p>
            </p:txBody>
          </p:sp>
          <p:sp>
            <p:nvSpPr>
              <p:cNvPr id="22" name="Text Box 25">
                <a:extLst>
                  <a:ext uri="{FF2B5EF4-FFF2-40B4-BE49-F238E27FC236}">
                    <a16:creationId xmlns:a16="http://schemas.microsoft.com/office/drawing/2014/main" id="{41CD213B-A9EC-43C0-9712-ED15DA5EB0D5}"/>
                  </a:ext>
                </a:extLst>
              </p:cNvPr>
              <p:cNvSpPr txBox="1">
                <a:spLocks noChangeArrowheads="1"/>
              </p:cNvSpPr>
              <p:nvPr/>
            </p:nvSpPr>
            <p:spPr bwMode="auto">
              <a:xfrm>
                <a:off x="4090" y="2210"/>
                <a:ext cx="26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i="1" dirty="0">
                    <a:solidFill>
                      <a:srgbClr val="000000"/>
                    </a:solidFill>
                    <a:latin typeface="Times New Roman" pitchFamily="18" charset="0"/>
                  </a:rPr>
                  <a:t>w</a:t>
                </a:r>
                <a:r>
                  <a:rPr lang="en-US" altLang="en-US" sz="1800" i="1" baseline="-25000" dirty="0">
                    <a:solidFill>
                      <a:srgbClr val="000000"/>
                    </a:solidFill>
                    <a:latin typeface="Times New Roman" pitchFamily="18" charset="0"/>
                  </a:rPr>
                  <a:t>3</a:t>
                </a:r>
                <a:endParaRPr lang="en-US" altLang="en-US" sz="1800" baseline="-25000" dirty="0">
                  <a:solidFill>
                    <a:srgbClr val="000000"/>
                  </a:solidFill>
                  <a:latin typeface="Times New Roman" pitchFamily="18" charset="0"/>
                </a:endParaRPr>
              </a:p>
            </p:txBody>
          </p:sp>
          <p:sp>
            <p:nvSpPr>
              <p:cNvPr id="23" name="Text Box 26">
                <a:extLst>
                  <a:ext uri="{FF2B5EF4-FFF2-40B4-BE49-F238E27FC236}">
                    <a16:creationId xmlns:a16="http://schemas.microsoft.com/office/drawing/2014/main" id="{9A7796E6-F052-413F-A4C7-A51F6EA489E6}"/>
                  </a:ext>
                </a:extLst>
              </p:cNvPr>
              <p:cNvSpPr txBox="1">
                <a:spLocks noChangeArrowheads="1"/>
              </p:cNvSpPr>
              <p:nvPr/>
            </p:nvSpPr>
            <p:spPr bwMode="auto">
              <a:xfrm>
                <a:off x="4401" y="2020"/>
                <a:ext cx="26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i="1" dirty="0">
                    <a:solidFill>
                      <a:srgbClr val="000000"/>
                    </a:solidFill>
                    <a:latin typeface="Times New Roman" pitchFamily="18" charset="0"/>
                  </a:rPr>
                  <a:t>w</a:t>
                </a:r>
                <a:r>
                  <a:rPr lang="en-US" altLang="en-US" sz="1800" i="1" baseline="-25000" dirty="0">
                    <a:solidFill>
                      <a:srgbClr val="000000"/>
                    </a:solidFill>
                    <a:latin typeface="Times New Roman" pitchFamily="18" charset="0"/>
                  </a:rPr>
                  <a:t>4</a:t>
                </a:r>
                <a:endParaRPr lang="en-US" altLang="en-US" sz="1800" baseline="-25000" dirty="0">
                  <a:solidFill>
                    <a:srgbClr val="000000"/>
                  </a:solidFill>
                  <a:latin typeface="Times New Roman" pitchFamily="18" charset="0"/>
                </a:endParaRPr>
              </a:p>
            </p:txBody>
          </p:sp>
        </p:grpSp>
        <p:sp>
          <p:nvSpPr>
            <p:cNvPr id="24" name="Text Box 13">
              <a:extLst>
                <a:ext uri="{FF2B5EF4-FFF2-40B4-BE49-F238E27FC236}">
                  <a16:creationId xmlns:a16="http://schemas.microsoft.com/office/drawing/2014/main" id="{91DD702E-3A1A-4749-8E92-0FA537BF6FC0}"/>
                </a:ext>
              </a:extLst>
            </p:cNvPr>
            <p:cNvSpPr txBox="1">
              <a:spLocks noChangeArrowheads="1"/>
            </p:cNvSpPr>
            <p:nvPr/>
          </p:nvSpPr>
          <p:spPr bwMode="auto">
            <a:xfrm>
              <a:off x="3316552" y="4745037"/>
              <a:ext cx="37411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dirty="0">
                  <a:solidFill>
                    <a:srgbClr val="000000"/>
                  </a:solidFill>
                  <a:latin typeface="Times New Roman" pitchFamily="18" charset="0"/>
                </a:rPr>
                <a:t>x</a:t>
              </a:r>
              <a:r>
                <a:rPr lang="en-US" altLang="en-US" sz="1800" b="1" baseline="-25000" dirty="0">
                  <a:solidFill>
                    <a:srgbClr val="000000"/>
                  </a:solidFill>
                  <a:latin typeface="Times New Roman" pitchFamily="18" charset="0"/>
                </a:rPr>
                <a:t>1</a:t>
              </a:r>
            </a:p>
          </p:txBody>
        </p:sp>
        <p:sp>
          <p:nvSpPr>
            <p:cNvPr id="25" name="Text Box 13">
              <a:extLst>
                <a:ext uri="{FF2B5EF4-FFF2-40B4-BE49-F238E27FC236}">
                  <a16:creationId xmlns:a16="http://schemas.microsoft.com/office/drawing/2014/main" id="{5BE045DB-B3F3-496B-926B-66B1C212ACA0}"/>
                </a:ext>
              </a:extLst>
            </p:cNvPr>
            <p:cNvSpPr txBox="1">
              <a:spLocks noChangeArrowheads="1"/>
            </p:cNvSpPr>
            <p:nvPr/>
          </p:nvSpPr>
          <p:spPr bwMode="auto">
            <a:xfrm>
              <a:off x="3773752" y="4735512"/>
              <a:ext cx="37411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dirty="0">
                  <a:solidFill>
                    <a:srgbClr val="000000"/>
                  </a:solidFill>
                  <a:latin typeface="Times New Roman" pitchFamily="18" charset="0"/>
                </a:rPr>
                <a:t>x</a:t>
              </a:r>
              <a:r>
                <a:rPr lang="en-US" altLang="en-US" sz="1800" b="1" baseline="-25000" dirty="0">
                  <a:solidFill>
                    <a:srgbClr val="000000"/>
                  </a:solidFill>
                  <a:latin typeface="Times New Roman" pitchFamily="18" charset="0"/>
                </a:rPr>
                <a:t>2</a:t>
              </a:r>
            </a:p>
          </p:txBody>
        </p:sp>
        <p:sp>
          <p:nvSpPr>
            <p:cNvPr id="26" name="Text Box 13">
              <a:extLst>
                <a:ext uri="{FF2B5EF4-FFF2-40B4-BE49-F238E27FC236}">
                  <a16:creationId xmlns:a16="http://schemas.microsoft.com/office/drawing/2014/main" id="{2ECE4E6C-8EC2-4E04-ACF4-8C2763D57CDD}"/>
                </a:ext>
              </a:extLst>
            </p:cNvPr>
            <p:cNvSpPr txBox="1">
              <a:spLocks noChangeArrowheads="1"/>
            </p:cNvSpPr>
            <p:nvPr/>
          </p:nvSpPr>
          <p:spPr bwMode="auto">
            <a:xfrm>
              <a:off x="4230952" y="4735512"/>
              <a:ext cx="37411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dirty="0">
                  <a:solidFill>
                    <a:srgbClr val="000000"/>
                  </a:solidFill>
                  <a:latin typeface="Times New Roman" pitchFamily="18" charset="0"/>
                </a:rPr>
                <a:t>x</a:t>
              </a:r>
              <a:r>
                <a:rPr lang="en-US" altLang="en-US" sz="1800" b="1" baseline="-25000" dirty="0">
                  <a:solidFill>
                    <a:srgbClr val="000000"/>
                  </a:solidFill>
                  <a:latin typeface="Times New Roman" pitchFamily="18" charset="0"/>
                </a:rPr>
                <a:t>3</a:t>
              </a:r>
            </a:p>
          </p:txBody>
        </p:sp>
        <p:sp>
          <p:nvSpPr>
            <p:cNvPr id="27" name="Text Box 13">
              <a:extLst>
                <a:ext uri="{FF2B5EF4-FFF2-40B4-BE49-F238E27FC236}">
                  <a16:creationId xmlns:a16="http://schemas.microsoft.com/office/drawing/2014/main" id="{01B32DB6-AABA-4B4F-A0E0-32A96A2B9A91}"/>
                </a:ext>
              </a:extLst>
            </p:cNvPr>
            <p:cNvSpPr txBox="1">
              <a:spLocks noChangeArrowheads="1"/>
            </p:cNvSpPr>
            <p:nvPr/>
          </p:nvSpPr>
          <p:spPr bwMode="auto">
            <a:xfrm>
              <a:off x="4840552" y="4735512"/>
              <a:ext cx="37411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dirty="0">
                  <a:solidFill>
                    <a:srgbClr val="000000"/>
                  </a:solidFill>
                  <a:latin typeface="Times New Roman" pitchFamily="18" charset="0"/>
                </a:rPr>
                <a:t>x</a:t>
              </a:r>
              <a:r>
                <a:rPr lang="en-US" altLang="en-US" sz="1800" b="1" baseline="-25000" dirty="0">
                  <a:solidFill>
                    <a:srgbClr val="000000"/>
                  </a:solidFill>
                  <a:latin typeface="Times New Roman" pitchFamily="18" charset="0"/>
                </a:rPr>
                <a:t>4</a:t>
              </a:r>
            </a:p>
          </p:txBody>
        </p:sp>
        <p:sp>
          <p:nvSpPr>
            <p:cNvPr id="28" name="TextBox 2">
              <a:extLst>
                <a:ext uri="{FF2B5EF4-FFF2-40B4-BE49-F238E27FC236}">
                  <a16:creationId xmlns:a16="http://schemas.microsoft.com/office/drawing/2014/main" id="{5CD5D953-3452-4B12-916C-9A9F423DA357}"/>
                </a:ext>
              </a:extLst>
            </p:cNvPr>
            <p:cNvSpPr txBox="1">
              <a:spLocks noChangeArrowheads="1"/>
            </p:cNvSpPr>
            <p:nvPr/>
          </p:nvSpPr>
          <p:spPr bwMode="auto">
            <a:xfrm>
              <a:off x="3468686" y="5040312"/>
              <a:ext cx="755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b="1" dirty="0">
                  <a:latin typeface="Times New Roman" panose="02020603050405020304" pitchFamily="18" charset="0"/>
                  <a:cs typeface="Times New Roman" panose="02020603050405020304" pitchFamily="18" charset="0"/>
                </a:rPr>
                <a:t>Inputs</a:t>
              </a:r>
              <a:endParaRPr lang="en-US" altLang="en-US" sz="18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0" name="Object 2">
                <a:extLst>
                  <a:ext uri="{FF2B5EF4-FFF2-40B4-BE49-F238E27FC236}">
                    <a16:creationId xmlns:a16="http://schemas.microsoft.com/office/drawing/2014/main" id="{AB3B712A-52DA-4577-A592-F9ABE9AD4158}"/>
                  </a:ext>
                </a:extLst>
              </p:cNvPr>
              <p:cNvSpPr txBox="1"/>
              <p:nvPr/>
            </p:nvSpPr>
            <p:spPr bwMode="auto">
              <a:xfrm>
                <a:off x="753934" y="2699674"/>
                <a:ext cx="4837114" cy="11758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3000" b="0" i="1" smtClean="0">
                          <a:solidFill>
                            <a:srgbClr val="000000"/>
                          </a:solidFill>
                          <a:latin typeface="Cambria Math" panose="02040503050406030204" pitchFamily="18" charset="0"/>
                        </a:rPr>
                        <m:t>𝑂𝑢𝑡𝑝𝑢𝑡</m:t>
                      </m:r>
                      <m:r>
                        <a:rPr lang="en-US" sz="3000" i="1">
                          <a:solidFill>
                            <a:srgbClr val="000000"/>
                          </a:solidFill>
                          <a:latin typeface="Cambria Math" panose="02040503050406030204" pitchFamily="18" charset="0"/>
                        </a:rPr>
                        <m:t>=</m:t>
                      </m:r>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1</m:t>
                          </m:r>
                        </m:num>
                        <m:den>
                          <m:r>
                            <a:rPr lang="en-US" sz="3000" i="1">
                              <a:solidFill>
                                <a:srgbClr val="000000"/>
                              </a:solidFill>
                              <a:latin typeface="Cambria Math" panose="02040503050406030204" pitchFamily="18" charset="0"/>
                            </a:rPr>
                            <m:t>1+</m:t>
                          </m:r>
                          <m:sSup>
                            <m:sSupPr>
                              <m:ctrlPr>
                                <a:rPr lang="en-US" sz="3000" i="1">
                                  <a:solidFill>
                                    <a:srgbClr val="000000"/>
                                  </a:solidFill>
                                  <a:latin typeface="Cambria Math" panose="02040503050406030204" pitchFamily="18" charset="0"/>
                                </a:rPr>
                              </m:ctrlPr>
                            </m:sSupPr>
                            <m:e>
                              <m:r>
                                <a:rPr lang="en-US" sz="3000" i="1">
                                  <a:solidFill>
                                    <a:srgbClr val="000000"/>
                                  </a:solidFill>
                                  <a:latin typeface="Cambria Math" panose="02040503050406030204" pitchFamily="18" charset="0"/>
                                </a:rPr>
                                <m:t>𝑒</m:t>
                              </m:r>
                            </m:e>
                            <m:sup>
                              <m:r>
                                <a:rPr lang="en-US" sz="3000" i="1">
                                  <a:solidFill>
                                    <a:srgbClr val="000000"/>
                                  </a:solidFill>
                                  <a:latin typeface="Cambria Math" panose="02040503050406030204" pitchFamily="18" charset="0"/>
                                </a:rPr>
                                <m:t>−(</m:t>
                              </m:r>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=0</m:t>
                                  </m:r>
                                </m:sub>
                                <m:sup>
                                  <m:r>
                                    <a:rPr lang="en-US" sz="3000" i="1">
                                      <a:latin typeface="Cambria Math" panose="02040503050406030204" pitchFamily="18" charset="0"/>
                                    </a:rPr>
                                    <m:t>𝑚</m:t>
                                  </m:r>
                                </m:sup>
                                <m:e>
                                  <m:sSub>
                                    <m:sSubPr>
                                      <m:ctrlPr>
                                        <a:rPr lang="en-US" sz="3000" i="1">
                                          <a:latin typeface="Cambria Math" panose="02040503050406030204" pitchFamily="18" charset="0"/>
                                        </a:rPr>
                                      </m:ctrlPr>
                                    </m:sSubPr>
                                    <m:e>
                                      <m:r>
                                        <a:rPr lang="en-US" sz="3000" i="1">
                                          <a:latin typeface="Cambria Math" panose="02040503050406030204" pitchFamily="18" charset="0"/>
                                        </a:rPr>
                                        <m:t>𝑤</m:t>
                                      </m:r>
                                    </m:e>
                                    <m:sub>
                                      <m:r>
                                        <a:rPr lang="en-US" sz="3000" i="1">
                                          <a:latin typeface="Cambria Math" panose="02040503050406030204" pitchFamily="18" charset="0"/>
                                        </a:rPr>
                                        <m:t>𝑖</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i="1">
                                          <a:latin typeface="Cambria Math" panose="02040503050406030204" pitchFamily="18" charset="0"/>
                                        </a:rPr>
                                        <m:t>𝑖</m:t>
                                      </m:r>
                                    </m:sub>
                                  </m:sSub>
                                  <m:r>
                                    <a:rPr lang="en-US" sz="3000" i="1">
                                      <a:latin typeface="Cambria Math" panose="02040503050406030204" pitchFamily="18" charset="0"/>
                                    </a:rPr>
                                    <m:t>)</m:t>
                                  </m:r>
                                </m:e>
                              </m:nary>
                              <m:r>
                                <a:rPr lang="en-US" sz="3000" i="1">
                                  <a:solidFill>
                                    <a:srgbClr val="000000"/>
                                  </a:solidFill>
                                  <a:latin typeface="Cambria Math" panose="02040503050406030204" pitchFamily="18" charset="0"/>
                                </a:rPr>
                                <m:t>)</m:t>
                              </m:r>
                            </m:sup>
                          </m:sSup>
                        </m:den>
                      </m:f>
                    </m:oMath>
                  </m:oMathPara>
                </a14:m>
                <a:endParaRPr lang="en-US" dirty="0"/>
              </a:p>
            </p:txBody>
          </p:sp>
        </mc:Choice>
        <mc:Fallback xmlns="">
          <p:sp>
            <p:nvSpPr>
              <p:cNvPr id="30" name="Object 2">
                <a:extLst>
                  <a:ext uri="{FF2B5EF4-FFF2-40B4-BE49-F238E27FC236}">
                    <a16:creationId xmlns:a16="http://schemas.microsoft.com/office/drawing/2014/main" id="{AB3B712A-52DA-4577-A592-F9ABE9AD4158}"/>
                  </a:ext>
                </a:extLst>
              </p:cNvPr>
              <p:cNvSpPr txBox="1">
                <a:spLocks noRot="1" noChangeAspect="1" noMove="1" noResize="1" noEditPoints="1" noAdjustHandles="1" noChangeArrowheads="1" noChangeShapeType="1" noTextEdit="1"/>
              </p:cNvSpPr>
              <p:nvPr/>
            </p:nvSpPr>
            <p:spPr bwMode="auto">
              <a:xfrm>
                <a:off x="753934" y="2699674"/>
                <a:ext cx="4837114" cy="1175850"/>
              </a:xfrm>
              <a:prstGeom prst="rect">
                <a:avLst/>
              </a:prstGeom>
              <a:blipFill>
                <a:blip r:embed="rId3"/>
                <a:stretch>
                  <a:fillRect/>
                </a:stretch>
              </a:blipFill>
              <a:ln>
                <a:noFill/>
              </a:ln>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1190F380-C62A-45B0-B327-B4E517A9D650}"/>
              </a:ext>
            </a:extLst>
          </p:cNvPr>
          <p:cNvSpPr txBox="1"/>
          <p:nvPr/>
        </p:nvSpPr>
        <p:spPr>
          <a:xfrm>
            <a:off x="5951524" y="3418193"/>
            <a:ext cx="2760692" cy="584775"/>
          </a:xfrm>
          <a:prstGeom prst="rect">
            <a:avLst/>
          </a:prstGeom>
          <a:noFill/>
        </p:spPr>
        <p:txBody>
          <a:bodyPr wrap="none" rtlCol="0">
            <a:spAutoFit/>
          </a:bodyPr>
          <a:lstStyle/>
          <a:p>
            <a:r>
              <a:rPr lang="en-US" sz="1600" dirty="0"/>
              <a:t>The term w</a:t>
            </a:r>
            <a:r>
              <a:rPr lang="en-US" sz="1600" baseline="-25000" dirty="0"/>
              <a:t>0</a:t>
            </a:r>
            <a:r>
              <a:rPr lang="en-US" sz="1600" dirty="0"/>
              <a:t> corresponds to </a:t>
            </a:r>
          </a:p>
          <a:p>
            <a:r>
              <a:rPr lang="en-US" sz="1600" dirty="0"/>
              <a:t>bias (threshold) and x</a:t>
            </a:r>
            <a:r>
              <a:rPr lang="en-US" sz="1600" baseline="-25000" dirty="0"/>
              <a:t>0</a:t>
            </a:r>
            <a:r>
              <a:rPr lang="en-US" sz="1600" dirty="0"/>
              <a:t>=1.</a:t>
            </a:r>
          </a:p>
        </p:txBody>
      </p:sp>
      <p:sp>
        <p:nvSpPr>
          <p:cNvPr id="34" name="TextBox 33">
            <a:extLst>
              <a:ext uri="{FF2B5EF4-FFF2-40B4-BE49-F238E27FC236}">
                <a16:creationId xmlns:a16="http://schemas.microsoft.com/office/drawing/2014/main" id="{0B8D0E22-4700-4C2C-BC57-EF2D43DACBC9}"/>
              </a:ext>
            </a:extLst>
          </p:cNvPr>
          <p:cNvSpPr txBox="1"/>
          <p:nvPr/>
        </p:nvSpPr>
        <p:spPr>
          <a:xfrm>
            <a:off x="528448" y="4455596"/>
            <a:ext cx="7590939" cy="369332"/>
          </a:xfrm>
          <a:prstGeom prst="rect">
            <a:avLst/>
          </a:prstGeom>
          <a:noFill/>
        </p:spPr>
        <p:txBody>
          <a:bodyPr wrap="square" rtlCol="0">
            <a:spAutoFit/>
          </a:bodyPr>
          <a:lstStyle/>
          <a:p>
            <a:r>
              <a:rPr lang="en-US" b="1" dirty="0"/>
              <a:t>This is true throughout the network for all hidden and output nodes.</a:t>
            </a:r>
          </a:p>
        </p:txBody>
      </p:sp>
      <p:grpSp>
        <p:nvGrpSpPr>
          <p:cNvPr id="35" name="Group 43">
            <a:extLst>
              <a:ext uri="{FF2B5EF4-FFF2-40B4-BE49-F238E27FC236}">
                <a16:creationId xmlns:a16="http://schemas.microsoft.com/office/drawing/2014/main" id="{F2E09D55-B6F2-46E9-AC07-716E73132C0B}"/>
              </a:ext>
            </a:extLst>
          </p:cNvPr>
          <p:cNvGrpSpPr>
            <a:grpSpLocks/>
          </p:cNvGrpSpPr>
          <p:nvPr/>
        </p:nvGrpSpPr>
        <p:grpSpPr bwMode="auto">
          <a:xfrm>
            <a:off x="3239655" y="4935537"/>
            <a:ext cx="2347913" cy="1420813"/>
            <a:chOff x="2090" y="2122"/>
            <a:chExt cx="1479" cy="895"/>
          </a:xfrm>
        </p:grpSpPr>
        <p:sp>
          <p:nvSpPr>
            <p:cNvPr id="36" name="Text Box 17">
              <a:extLst>
                <a:ext uri="{FF2B5EF4-FFF2-40B4-BE49-F238E27FC236}">
                  <a16:creationId xmlns:a16="http://schemas.microsoft.com/office/drawing/2014/main" id="{3ECE4A26-CCF8-4104-8443-AAA18D3B8289}"/>
                </a:ext>
              </a:extLst>
            </p:cNvPr>
            <p:cNvSpPr txBox="1">
              <a:spLocks noChangeArrowheads="1"/>
            </p:cNvSpPr>
            <p:nvPr/>
          </p:nvSpPr>
          <p:spPr bwMode="auto">
            <a:xfrm>
              <a:off x="2796" y="2122"/>
              <a:ext cx="5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a:solidFill>
                    <a:srgbClr val="000000"/>
                  </a:solidFill>
                  <a:latin typeface="Times New Roman" pitchFamily="18" charset="0"/>
                </a:rPr>
                <a:t>output</a:t>
              </a:r>
            </a:p>
          </p:txBody>
        </p:sp>
        <p:sp>
          <p:nvSpPr>
            <p:cNvPr id="37" name="Text Box 18">
              <a:extLst>
                <a:ext uri="{FF2B5EF4-FFF2-40B4-BE49-F238E27FC236}">
                  <a16:creationId xmlns:a16="http://schemas.microsoft.com/office/drawing/2014/main" id="{D26F63E0-3F5F-48C3-B638-65CD522800C1}"/>
                </a:ext>
              </a:extLst>
            </p:cNvPr>
            <p:cNvSpPr txBox="1">
              <a:spLocks noChangeArrowheads="1"/>
            </p:cNvSpPr>
            <p:nvPr/>
          </p:nvSpPr>
          <p:spPr bwMode="auto">
            <a:xfrm>
              <a:off x="2871" y="2448"/>
              <a:ext cx="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hidden</a:t>
              </a:r>
            </a:p>
          </p:txBody>
        </p:sp>
        <p:sp>
          <p:nvSpPr>
            <p:cNvPr id="38" name="Text Box 19">
              <a:extLst>
                <a:ext uri="{FF2B5EF4-FFF2-40B4-BE49-F238E27FC236}">
                  <a16:creationId xmlns:a16="http://schemas.microsoft.com/office/drawing/2014/main" id="{04C3FF7B-2898-4EFE-81A6-0F42E08C583F}"/>
                </a:ext>
              </a:extLst>
            </p:cNvPr>
            <p:cNvSpPr txBox="1">
              <a:spLocks noChangeArrowheads="1"/>
            </p:cNvSpPr>
            <p:nvPr/>
          </p:nvSpPr>
          <p:spPr bwMode="auto">
            <a:xfrm>
              <a:off x="3127" y="2767"/>
              <a:ext cx="4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000" dirty="0">
                  <a:solidFill>
                    <a:srgbClr val="000000"/>
                  </a:solidFill>
                  <a:latin typeface="Times New Roman" pitchFamily="18" charset="0"/>
                </a:rPr>
                <a:t>input</a:t>
              </a:r>
            </a:p>
          </p:txBody>
        </p:sp>
        <p:sp>
          <p:nvSpPr>
            <p:cNvPr id="39" name="Line 20">
              <a:extLst>
                <a:ext uri="{FF2B5EF4-FFF2-40B4-BE49-F238E27FC236}">
                  <a16:creationId xmlns:a16="http://schemas.microsoft.com/office/drawing/2014/main" id="{A9393D95-925C-42A0-9F99-68A0E5253BA6}"/>
                </a:ext>
              </a:extLst>
            </p:cNvPr>
            <p:cNvSpPr>
              <a:spLocks noChangeShapeType="1"/>
            </p:cNvSpPr>
            <p:nvPr/>
          </p:nvSpPr>
          <p:spPr bwMode="auto">
            <a:xfrm flipH="1">
              <a:off x="2112" y="2596"/>
              <a:ext cx="92" cy="3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0" name="Line 21">
              <a:extLst>
                <a:ext uri="{FF2B5EF4-FFF2-40B4-BE49-F238E27FC236}">
                  <a16:creationId xmlns:a16="http://schemas.microsoft.com/office/drawing/2014/main" id="{6BFFFC52-BC71-4230-82E8-69F41EB7B389}"/>
                </a:ext>
              </a:extLst>
            </p:cNvPr>
            <p:cNvSpPr>
              <a:spLocks noChangeShapeType="1"/>
            </p:cNvSpPr>
            <p:nvPr/>
          </p:nvSpPr>
          <p:spPr bwMode="auto">
            <a:xfrm>
              <a:off x="2212" y="2604"/>
              <a:ext cx="123"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1" name="Line 22">
              <a:extLst>
                <a:ext uri="{FF2B5EF4-FFF2-40B4-BE49-F238E27FC236}">
                  <a16:creationId xmlns:a16="http://schemas.microsoft.com/office/drawing/2014/main" id="{FE354986-210C-4084-8A9F-397E3941688C}"/>
                </a:ext>
              </a:extLst>
            </p:cNvPr>
            <p:cNvSpPr>
              <a:spLocks noChangeShapeType="1"/>
            </p:cNvSpPr>
            <p:nvPr/>
          </p:nvSpPr>
          <p:spPr bwMode="auto">
            <a:xfrm>
              <a:off x="2212" y="2612"/>
              <a:ext cx="315"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2" name="Line 23">
              <a:extLst>
                <a:ext uri="{FF2B5EF4-FFF2-40B4-BE49-F238E27FC236}">
                  <a16:creationId xmlns:a16="http://schemas.microsoft.com/office/drawing/2014/main" id="{75F3921D-6C06-449F-9D37-AA03F1650513}"/>
                </a:ext>
              </a:extLst>
            </p:cNvPr>
            <p:cNvSpPr>
              <a:spLocks noChangeShapeType="1"/>
            </p:cNvSpPr>
            <p:nvPr/>
          </p:nvSpPr>
          <p:spPr bwMode="auto">
            <a:xfrm>
              <a:off x="2212" y="2619"/>
              <a:ext cx="545" cy="3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3" name="Line 24">
              <a:extLst>
                <a:ext uri="{FF2B5EF4-FFF2-40B4-BE49-F238E27FC236}">
                  <a16:creationId xmlns:a16="http://schemas.microsoft.com/office/drawing/2014/main" id="{0DCFE309-7D1B-4104-AEB3-48D3737E8653}"/>
                </a:ext>
              </a:extLst>
            </p:cNvPr>
            <p:cNvSpPr>
              <a:spLocks noChangeShapeType="1"/>
            </p:cNvSpPr>
            <p:nvPr/>
          </p:nvSpPr>
          <p:spPr bwMode="auto">
            <a:xfrm>
              <a:off x="2212" y="2619"/>
              <a:ext cx="768" cy="2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4" name="Line 25">
              <a:extLst>
                <a:ext uri="{FF2B5EF4-FFF2-40B4-BE49-F238E27FC236}">
                  <a16:creationId xmlns:a16="http://schemas.microsoft.com/office/drawing/2014/main" id="{EA9BD22E-C841-4D63-9A1A-E2D81840AB83}"/>
                </a:ext>
              </a:extLst>
            </p:cNvPr>
            <p:cNvSpPr>
              <a:spLocks noChangeShapeType="1"/>
            </p:cNvSpPr>
            <p:nvPr/>
          </p:nvSpPr>
          <p:spPr bwMode="auto">
            <a:xfrm flipH="1">
              <a:off x="2112" y="2604"/>
              <a:ext cx="376"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 name="Line 26">
              <a:extLst>
                <a:ext uri="{FF2B5EF4-FFF2-40B4-BE49-F238E27FC236}">
                  <a16:creationId xmlns:a16="http://schemas.microsoft.com/office/drawing/2014/main" id="{30F28401-6447-4C87-89B5-F312BC8D83C4}"/>
                </a:ext>
              </a:extLst>
            </p:cNvPr>
            <p:cNvSpPr>
              <a:spLocks noChangeShapeType="1"/>
            </p:cNvSpPr>
            <p:nvPr/>
          </p:nvSpPr>
          <p:spPr bwMode="auto">
            <a:xfrm flipH="1">
              <a:off x="2327" y="2596"/>
              <a:ext cx="16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6" name="Line 27">
              <a:extLst>
                <a:ext uri="{FF2B5EF4-FFF2-40B4-BE49-F238E27FC236}">
                  <a16:creationId xmlns:a16="http://schemas.microsoft.com/office/drawing/2014/main" id="{FCE6FE2F-4AAB-4885-B7FB-04D59E3C7A4C}"/>
                </a:ext>
              </a:extLst>
            </p:cNvPr>
            <p:cNvSpPr>
              <a:spLocks noChangeShapeType="1"/>
            </p:cNvSpPr>
            <p:nvPr/>
          </p:nvSpPr>
          <p:spPr bwMode="auto">
            <a:xfrm>
              <a:off x="2496" y="2588"/>
              <a:ext cx="38"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7" name="Line 28">
              <a:extLst>
                <a:ext uri="{FF2B5EF4-FFF2-40B4-BE49-F238E27FC236}">
                  <a16:creationId xmlns:a16="http://schemas.microsoft.com/office/drawing/2014/main" id="{CD25A17D-20FD-45C6-856F-49E8B1747D63}"/>
                </a:ext>
              </a:extLst>
            </p:cNvPr>
            <p:cNvSpPr>
              <a:spLocks noChangeShapeType="1"/>
            </p:cNvSpPr>
            <p:nvPr/>
          </p:nvSpPr>
          <p:spPr bwMode="auto">
            <a:xfrm>
              <a:off x="2504" y="2596"/>
              <a:ext cx="261"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8" name="Line 29">
              <a:extLst>
                <a:ext uri="{FF2B5EF4-FFF2-40B4-BE49-F238E27FC236}">
                  <a16:creationId xmlns:a16="http://schemas.microsoft.com/office/drawing/2014/main" id="{4F726F3E-78F4-4AD1-A519-43DBE83F7AFE}"/>
                </a:ext>
              </a:extLst>
            </p:cNvPr>
            <p:cNvSpPr>
              <a:spLocks noChangeShapeType="1"/>
            </p:cNvSpPr>
            <p:nvPr/>
          </p:nvSpPr>
          <p:spPr bwMode="auto">
            <a:xfrm>
              <a:off x="2504" y="2619"/>
              <a:ext cx="468" cy="2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9" name="Line 30">
              <a:extLst>
                <a:ext uri="{FF2B5EF4-FFF2-40B4-BE49-F238E27FC236}">
                  <a16:creationId xmlns:a16="http://schemas.microsoft.com/office/drawing/2014/main" id="{8498F476-494C-4BD5-8817-5E431832FA36}"/>
                </a:ext>
              </a:extLst>
            </p:cNvPr>
            <p:cNvSpPr>
              <a:spLocks noChangeShapeType="1"/>
            </p:cNvSpPr>
            <p:nvPr/>
          </p:nvSpPr>
          <p:spPr bwMode="auto">
            <a:xfrm flipH="1">
              <a:off x="2120" y="2604"/>
              <a:ext cx="645"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0" name="Line 31">
              <a:extLst>
                <a:ext uri="{FF2B5EF4-FFF2-40B4-BE49-F238E27FC236}">
                  <a16:creationId xmlns:a16="http://schemas.microsoft.com/office/drawing/2014/main" id="{E51CA944-136F-41E2-9F65-444BE69315F4}"/>
                </a:ext>
              </a:extLst>
            </p:cNvPr>
            <p:cNvSpPr>
              <a:spLocks noChangeShapeType="1"/>
            </p:cNvSpPr>
            <p:nvPr/>
          </p:nvSpPr>
          <p:spPr bwMode="auto">
            <a:xfrm flipH="1">
              <a:off x="2327" y="2604"/>
              <a:ext cx="43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1" name="Line 32">
              <a:extLst>
                <a:ext uri="{FF2B5EF4-FFF2-40B4-BE49-F238E27FC236}">
                  <a16:creationId xmlns:a16="http://schemas.microsoft.com/office/drawing/2014/main" id="{C61FAAF1-0379-413A-9659-943FCE74BE48}"/>
                </a:ext>
              </a:extLst>
            </p:cNvPr>
            <p:cNvSpPr>
              <a:spLocks noChangeShapeType="1"/>
            </p:cNvSpPr>
            <p:nvPr/>
          </p:nvSpPr>
          <p:spPr bwMode="auto">
            <a:xfrm flipH="1">
              <a:off x="2542" y="2612"/>
              <a:ext cx="231" cy="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2" name="Line 33">
              <a:extLst>
                <a:ext uri="{FF2B5EF4-FFF2-40B4-BE49-F238E27FC236}">
                  <a16:creationId xmlns:a16="http://schemas.microsoft.com/office/drawing/2014/main" id="{349A2773-CF6E-4942-94B9-40B1D1C242EA}"/>
                </a:ext>
              </a:extLst>
            </p:cNvPr>
            <p:cNvSpPr>
              <a:spLocks noChangeShapeType="1"/>
            </p:cNvSpPr>
            <p:nvPr/>
          </p:nvSpPr>
          <p:spPr bwMode="auto">
            <a:xfrm flipH="1">
              <a:off x="2742" y="2588"/>
              <a:ext cx="46"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 name="Line 34">
              <a:extLst>
                <a:ext uri="{FF2B5EF4-FFF2-40B4-BE49-F238E27FC236}">
                  <a16:creationId xmlns:a16="http://schemas.microsoft.com/office/drawing/2014/main" id="{EFF59DE7-1861-496B-A4A0-8A1EC02D6973}"/>
                </a:ext>
              </a:extLst>
            </p:cNvPr>
            <p:cNvSpPr>
              <a:spLocks noChangeShapeType="1"/>
            </p:cNvSpPr>
            <p:nvPr/>
          </p:nvSpPr>
          <p:spPr bwMode="auto">
            <a:xfrm>
              <a:off x="2780" y="2596"/>
              <a:ext cx="177"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4" name="Line 35">
              <a:extLst>
                <a:ext uri="{FF2B5EF4-FFF2-40B4-BE49-F238E27FC236}">
                  <a16:creationId xmlns:a16="http://schemas.microsoft.com/office/drawing/2014/main" id="{7F0360B9-B8B4-411A-A322-8F951AD6F351}"/>
                </a:ext>
              </a:extLst>
            </p:cNvPr>
            <p:cNvSpPr>
              <a:spLocks noChangeShapeType="1"/>
            </p:cNvSpPr>
            <p:nvPr/>
          </p:nvSpPr>
          <p:spPr bwMode="auto">
            <a:xfrm flipH="1">
              <a:off x="2212" y="2281"/>
              <a:ext cx="16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 name="Line 36">
              <a:extLst>
                <a:ext uri="{FF2B5EF4-FFF2-40B4-BE49-F238E27FC236}">
                  <a16:creationId xmlns:a16="http://schemas.microsoft.com/office/drawing/2014/main" id="{5D7B5839-A9A0-473F-A99B-2E0FC8677C52}"/>
                </a:ext>
              </a:extLst>
            </p:cNvPr>
            <p:cNvSpPr>
              <a:spLocks noChangeShapeType="1"/>
            </p:cNvSpPr>
            <p:nvPr/>
          </p:nvSpPr>
          <p:spPr bwMode="auto">
            <a:xfrm>
              <a:off x="2381" y="2281"/>
              <a:ext cx="115"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 name="Line 37">
              <a:extLst>
                <a:ext uri="{FF2B5EF4-FFF2-40B4-BE49-F238E27FC236}">
                  <a16:creationId xmlns:a16="http://schemas.microsoft.com/office/drawing/2014/main" id="{CF4C84A5-1871-42E2-BA3C-99ADA1FA12E1}"/>
                </a:ext>
              </a:extLst>
            </p:cNvPr>
            <p:cNvSpPr>
              <a:spLocks noChangeShapeType="1"/>
            </p:cNvSpPr>
            <p:nvPr/>
          </p:nvSpPr>
          <p:spPr bwMode="auto">
            <a:xfrm>
              <a:off x="2373" y="2281"/>
              <a:ext cx="407"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 name="Line 38">
              <a:extLst>
                <a:ext uri="{FF2B5EF4-FFF2-40B4-BE49-F238E27FC236}">
                  <a16:creationId xmlns:a16="http://schemas.microsoft.com/office/drawing/2014/main" id="{5F259733-AA17-40EF-8E1D-0F7F772F4B63}"/>
                </a:ext>
              </a:extLst>
            </p:cNvPr>
            <p:cNvSpPr>
              <a:spLocks noChangeShapeType="1"/>
            </p:cNvSpPr>
            <p:nvPr/>
          </p:nvSpPr>
          <p:spPr bwMode="auto">
            <a:xfrm flipH="1">
              <a:off x="2212" y="2289"/>
              <a:ext cx="422" cy="3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8" name="Line 39">
              <a:extLst>
                <a:ext uri="{FF2B5EF4-FFF2-40B4-BE49-F238E27FC236}">
                  <a16:creationId xmlns:a16="http://schemas.microsoft.com/office/drawing/2014/main" id="{DD155F2C-C6F3-4921-BDC8-2C32E89DCF43}"/>
                </a:ext>
              </a:extLst>
            </p:cNvPr>
            <p:cNvSpPr>
              <a:spLocks noChangeShapeType="1"/>
            </p:cNvSpPr>
            <p:nvPr/>
          </p:nvSpPr>
          <p:spPr bwMode="auto">
            <a:xfrm flipH="1">
              <a:off x="2488" y="2289"/>
              <a:ext cx="146" cy="2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9" name="Line 40">
              <a:extLst>
                <a:ext uri="{FF2B5EF4-FFF2-40B4-BE49-F238E27FC236}">
                  <a16:creationId xmlns:a16="http://schemas.microsoft.com/office/drawing/2014/main" id="{2CAB9C05-A540-48E3-9373-0B355B97D33E}"/>
                </a:ext>
              </a:extLst>
            </p:cNvPr>
            <p:cNvSpPr>
              <a:spLocks noChangeShapeType="1"/>
            </p:cNvSpPr>
            <p:nvPr/>
          </p:nvSpPr>
          <p:spPr bwMode="auto">
            <a:xfrm>
              <a:off x="2642" y="2297"/>
              <a:ext cx="131"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0" name="Oval 12">
              <a:extLst>
                <a:ext uri="{FF2B5EF4-FFF2-40B4-BE49-F238E27FC236}">
                  <a16:creationId xmlns:a16="http://schemas.microsoft.com/office/drawing/2014/main" id="{DABBCB0C-CCD0-46EF-8BA8-AD899F58FAF7}"/>
                </a:ext>
              </a:extLst>
            </p:cNvPr>
            <p:cNvSpPr>
              <a:spLocks noChangeArrowheads="1"/>
            </p:cNvSpPr>
            <p:nvPr/>
          </p:nvSpPr>
          <p:spPr bwMode="auto">
            <a:xfrm>
              <a:off x="2090" y="2892"/>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1" name="Oval 13">
              <a:extLst>
                <a:ext uri="{FF2B5EF4-FFF2-40B4-BE49-F238E27FC236}">
                  <a16:creationId xmlns:a16="http://schemas.microsoft.com/office/drawing/2014/main" id="{C1EADC1F-AA95-4F77-BCB1-B69C70B4C8FD}"/>
                </a:ext>
              </a:extLst>
            </p:cNvPr>
            <p:cNvSpPr>
              <a:spLocks noChangeArrowheads="1"/>
            </p:cNvSpPr>
            <p:nvPr/>
          </p:nvSpPr>
          <p:spPr bwMode="auto">
            <a:xfrm>
              <a:off x="2302" y="2888"/>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2" name="Oval 14">
              <a:extLst>
                <a:ext uri="{FF2B5EF4-FFF2-40B4-BE49-F238E27FC236}">
                  <a16:creationId xmlns:a16="http://schemas.microsoft.com/office/drawing/2014/main" id="{6D5B54E4-80A0-4CAD-A491-C48D2896236E}"/>
                </a:ext>
              </a:extLst>
            </p:cNvPr>
            <p:cNvSpPr>
              <a:spLocks noChangeArrowheads="1"/>
            </p:cNvSpPr>
            <p:nvPr/>
          </p:nvSpPr>
          <p:spPr bwMode="auto">
            <a:xfrm>
              <a:off x="2514" y="2884"/>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3" name="Oval 15">
              <a:extLst>
                <a:ext uri="{FF2B5EF4-FFF2-40B4-BE49-F238E27FC236}">
                  <a16:creationId xmlns:a16="http://schemas.microsoft.com/office/drawing/2014/main" id="{96E30717-2C59-4599-A5E6-33C6005C16FA}"/>
                </a:ext>
              </a:extLst>
            </p:cNvPr>
            <p:cNvSpPr>
              <a:spLocks noChangeArrowheads="1"/>
            </p:cNvSpPr>
            <p:nvPr/>
          </p:nvSpPr>
          <p:spPr bwMode="auto">
            <a:xfrm>
              <a:off x="2726" y="2880"/>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4" name="Oval 16">
              <a:extLst>
                <a:ext uri="{FF2B5EF4-FFF2-40B4-BE49-F238E27FC236}">
                  <a16:creationId xmlns:a16="http://schemas.microsoft.com/office/drawing/2014/main" id="{84E4EE78-46DB-4188-AAA6-3059599BBBD9}"/>
                </a:ext>
              </a:extLst>
            </p:cNvPr>
            <p:cNvSpPr>
              <a:spLocks noChangeArrowheads="1"/>
            </p:cNvSpPr>
            <p:nvPr/>
          </p:nvSpPr>
          <p:spPr bwMode="auto">
            <a:xfrm>
              <a:off x="2938" y="2876"/>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5" name="Oval 7">
              <a:extLst>
                <a:ext uri="{FF2B5EF4-FFF2-40B4-BE49-F238E27FC236}">
                  <a16:creationId xmlns:a16="http://schemas.microsoft.com/office/drawing/2014/main" id="{8779A49C-8D2C-4766-81FD-0DDCC13B8C95}"/>
                </a:ext>
              </a:extLst>
            </p:cNvPr>
            <p:cNvSpPr>
              <a:spLocks noChangeArrowheads="1"/>
            </p:cNvSpPr>
            <p:nvPr/>
          </p:nvSpPr>
          <p:spPr bwMode="auto">
            <a:xfrm>
              <a:off x="2183" y="2558"/>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6" name="Oval 8">
              <a:extLst>
                <a:ext uri="{FF2B5EF4-FFF2-40B4-BE49-F238E27FC236}">
                  <a16:creationId xmlns:a16="http://schemas.microsoft.com/office/drawing/2014/main" id="{66A43BCA-409D-45E2-8BD9-5828E61B8349}"/>
                </a:ext>
              </a:extLst>
            </p:cNvPr>
            <p:cNvSpPr>
              <a:spLocks noChangeArrowheads="1"/>
            </p:cNvSpPr>
            <p:nvPr/>
          </p:nvSpPr>
          <p:spPr bwMode="auto">
            <a:xfrm>
              <a:off x="2464" y="2558"/>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7" name="Oval 9">
              <a:extLst>
                <a:ext uri="{FF2B5EF4-FFF2-40B4-BE49-F238E27FC236}">
                  <a16:creationId xmlns:a16="http://schemas.microsoft.com/office/drawing/2014/main" id="{9D96EBD4-DCF7-429C-A38A-D3E427E6107F}"/>
                </a:ext>
              </a:extLst>
            </p:cNvPr>
            <p:cNvSpPr>
              <a:spLocks noChangeArrowheads="1"/>
            </p:cNvSpPr>
            <p:nvPr/>
          </p:nvSpPr>
          <p:spPr bwMode="auto">
            <a:xfrm>
              <a:off x="2745" y="2558"/>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8" name="Oval 5">
              <a:extLst>
                <a:ext uri="{FF2B5EF4-FFF2-40B4-BE49-F238E27FC236}">
                  <a16:creationId xmlns:a16="http://schemas.microsoft.com/office/drawing/2014/main" id="{C2CE9715-8F12-4AE6-83DF-5FBF1C7A2D84}"/>
                </a:ext>
              </a:extLst>
            </p:cNvPr>
            <p:cNvSpPr>
              <a:spLocks noChangeArrowheads="1"/>
            </p:cNvSpPr>
            <p:nvPr/>
          </p:nvSpPr>
          <p:spPr bwMode="auto">
            <a:xfrm>
              <a:off x="2343" y="2247"/>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sp>
          <p:nvSpPr>
            <p:cNvPr id="69" name="Oval 6">
              <a:extLst>
                <a:ext uri="{FF2B5EF4-FFF2-40B4-BE49-F238E27FC236}">
                  <a16:creationId xmlns:a16="http://schemas.microsoft.com/office/drawing/2014/main" id="{80D5FA37-137B-43DD-A8C0-1FE85C4D7BD4}"/>
                </a:ext>
              </a:extLst>
            </p:cNvPr>
            <p:cNvSpPr>
              <a:spLocks noChangeArrowheads="1"/>
            </p:cNvSpPr>
            <p:nvPr/>
          </p:nvSpPr>
          <p:spPr bwMode="auto">
            <a:xfrm>
              <a:off x="2616" y="2247"/>
              <a:ext cx="69" cy="77"/>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endParaRPr lang="en-US" altLang="en-US" sz="2000">
                <a:solidFill>
                  <a:srgbClr val="000000"/>
                </a:solidFill>
                <a:latin typeface="Times New Roman" pitchFamily="18" charset="0"/>
              </a:endParaRPr>
            </a:p>
          </p:txBody>
        </p:sp>
      </p:grpSp>
      <p:sp>
        <p:nvSpPr>
          <p:cNvPr id="70" name="TextBox 2">
            <a:extLst>
              <a:ext uri="{FF2B5EF4-FFF2-40B4-BE49-F238E27FC236}">
                <a16:creationId xmlns:a16="http://schemas.microsoft.com/office/drawing/2014/main" id="{AC9D9B73-1ECE-4519-99D0-65418967AA41}"/>
              </a:ext>
            </a:extLst>
          </p:cNvPr>
          <p:cNvSpPr txBox="1">
            <a:spLocks noChangeArrowheads="1"/>
          </p:cNvSpPr>
          <p:nvPr/>
        </p:nvSpPr>
        <p:spPr bwMode="auto">
          <a:xfrm>
            <a:off x="7024900" y="1507612"/>
            <a:ext cx="8242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b="1" dirty="0">
                <a:latin typeface="Times New Roman" panose="02020603050405020304" pitchFamily="18" charset="0"/>
                <a:cs typeface="Times New Roman" panose="02020603050405020304" pitchFamily="18" charset="0"/>
              </a:rPr>
              <a:t>Output</a:t>
            </a:r>
            <a:endParaRPr lang="en-US"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42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11DA7A93-89C1-4214-8C16-47B7058057A8}" type="slidenum">
              <a:rPr lang="en-US" altLang="en-US" sz="1200" smtClean="0">
                <a:solidFill>
                  <a:srgbClr val="898989"/>
                </a:solidFill>
              </a:rPr>
              <a:pPr algn="ctr">
                <a:spcBef>
                  <a:spcPct val="0"/>
                </a:spcBef>
                <a:buFontTx/>
                <a:buNone/>
              </a:pPr>
              <a:t>9</a:t>
            </a:fld>
            <a:endParaRPr lang="en-US" altLang="en-US" sz="1200">
              <a:solidFill>
                <a:srgbClr val="898989"/>
              </a:solidFill>
              <a:latin typeface="Times New Roman" pitchFamily="18" charset="0"/>
            </a:endParaRPr>
          </a:p>
        </p:txBody>
      </p:sp>
      <p:sp>
        <p:nvSpPr>
          <p:cNvPr id="24579" name="Rectangle 2"/>
          <p:cNvSpPr>
            <a:spLocks noGrp="1" noChangeArrowheads="1"/>
          </p:cNvSpPr>
          <p:nvPr>
            <p:ph type="title"/>
          </p:nvPr>
        </p:nvSpPr>
        <p:spPr/>
        <p:txBody>
          <a:bodyPr/>
          <a:lstStyle/>
          <a:p>
            <a:pPr eaLnBrk="1" hangingPunct="1"/>
            <a:r>
              <a:rPr lang="en-US" altLang="en-US"/>
              <a:t>Error Minimization</a:t>
            </a:r>
          </a:p>
        </p:txBody>
      </p:sp>
      <p:sp>
        <p:nvSpPr>
          <p:cNvPr id="24580" name="Rectangle 3"/>
          <p:cNvSpPr>
            <a:spLocks noGrp="1" noChangeArrowheads="1"/>
          </p:cNvSpPr>
          <p:nvPr>
            <p:ph type="body" idx="1"/>
          </p:nvPr>
        </p:nvSpPr>
        <p:spPr>
          <a:xfrm>
            <a:off x="685800" y="1371600"/>
            <a:ext cx="7929563" cy="4687888"/>
          </a:xfrm>
        </p:spPr>
        <p:txBody>
          <a:bodyPr>
            <a:normAutofit/>
          </a:bodyPr>
          <a:lstStyle/>
          <a:p>
            <a:pPr eaLnBrk="1" hangingPunct="1"/>
            <a:r>
              <a:rPr lang="en-US" altLang="en-US" sz="2800" dirty="0"/>
              <a:t>The goal is to learn weights to minimize the following squared error (or loss):</a:t>
            </a:r>
          </a:p>
          <a:p>
            <a:pPr eaLnBrk="1" hangingPunct="1"/>
            <a:endParaRPr lang="en-US" altLang="en-US" sz="2800" dirty="0"/>
          </a:p>
          <a:p>
            <a:pPr eaLnBrk="1" hangingPunct="1"/>
            <a:endParaRPr lang="en-US" altLang="en-US" sz="2800" dirty="0"/>
          </a:p>
          <a:p>
            <a:pPr eaLnBrk="1" hangingPunct="1">
              <a:buFontTx/>
              <a:buNone/>
            </a:pPr>
            <a:r>
              <a:rPr lang="en-US" altLang="en-US" sz="2800" dirty="0"/>
              <a:t>    where </a:t>
            </a:r>
            <a:r>
              <a:rPr lang="en-US" altLang="en-US" sz="2800" i="1" dirty="0"/>
              <a:t>D</a:t>
            </a:r>
            <a:r>
              <a:rPr lang="en-US" altLang="en-US" sz="2800" dirty="0"/>
              <a:t> is the set of training examples, </a:t>
            </a:r>
            <a:r>
              <a:rPr lang="en-US" altLang="en-US" sz="2800" i="1" dirty="0"/>
              <a:t>K</a:t>
            </a:r>
            <a:r>
              <a:rPr lang="en-US" altLang="en-US" sz="2800" dirty="0"/>
              <a:t> is the set of output units, </a:t>
            </a:r>
            <a:r>
              <a:rPr lang="en-US" altLang="en-US" sz="2800" i="1" dirty="0" err="1"/>
              <a:t>t</a:t>
            </a:r>
            <a:r>
              <a:rPr lang="en-US" altLang="en-US" sz="2800" i="1" baseline="-25000" dirty="0" err="1"/>
              <a:t>kd</a:t>
            </a:r>
            <a:r>
              <a:rPr lang="en-US" altLang="en-US" sz="2800" dirty="0"/>
              <a:t> and </a:t>
            </a:r>
            <a:r>
              <a:rPr lang="en-US" altLang="en-US" sz="2800" i="1" dirty="0" err="1"/>
              <a:t>o</a:t>
            </a:r>
            <a:r>
              <a:rPr lang="en-US" altLang="en-US" sz="2800" i="1" baseline="-25000" dirty="0" err="1"/>
              <a:t>kd</a:t>
            </a:r>
            <a:r>
              <a:rPr lang="en-US" altLang="en-US" sz="2800" dirty="0"/>
              <a:t> are, respectively, the teacher (correct) and model output for unit </a:t>
            </a:r>
            <a:r>
              <a:rPr lang="en-US" altLang="en-US" sz="2800" i="1" dirty="0"/>
              <a:t>k</a:t>
            </a:r>
            <a:r>
              <a:rPr lang="en-US" altLang="en-US" sz="2800" dirty="0"/>
              <a:t> for example </a:t>
            </a:r>
            <a:r>
              <a:rPr lang="en-US" altLang="en-US" sz="2800" i="1" dirty="0"/>
              <a:t>d</a:t>
            </a:r>
          </a:p>
          <a:p>
            <a:pPr lvl="1" eaLnBrk="1" hangingPunct="1"/>
            <a:r>
              <a:rPr lang="en-US" altLang="en-US" sz="2400" dirty="0"/>
              <a:t>Inner summation: For each output</a:t>
            </a:r>
          </a:p>
          <a:p>
            <a:pPr lvl="1" eaLnBrk="1" hangingPunct="1"/>
            <a:r>
              <a:rPr lang="en-US" altLang="en-US" sz="2400" dirty="0"/>
              <a:t>Outer summation: For each training example</a:t>
            </a:r>
          </a:p>
          <a:p>
            <a:pPr lvl="1"/>
            <a:endParaRPr lang="en-US" sz="2000" dirty="0"/>
          </a:p>
          <a:p>
            <a:pPr eaLnBrk="1" hangingPunct="1"/>
            <a:endParaRPr lang="en-US" altLang="en-US" sz="2400" dirty="0"/>
          </a:p>
          <a:p>
            <a:pPr eaLnBrk="1" hangingPunct="1"/>
            <a:endParaRPr lang="en-US" altLang="en-US" sz="2400" dirty="0"/>
          </a:p>
        </p:txBody>
      </p:sp>
      <p:graphicFrame>
        <p:nvGraphicFramePr>
          <p:cNvPr id="24581" name="Object 2"/>
          <p:cNvGraphicFramePr>
            <a:graphicFrameLocks noChangeAspect="1"/>
          </p:cNvGraphicFramePr>
          <p:nvPr/>
        </p:nvGraphicFramePr>
        <p:xfrm>
          <a:off x="2652913" y="2514600"/>
          <a:ext cx="3375025" cy="739775"/>
        </p:xfrm>
        <a:graphic>
          <a:graphicData uri="http://schemas.openxmlformats.org/presentationml/2006/ole">
            <mc:AlternateContent xmlns:mc="http://schemas.openxmlformats.org/markup-compatibility/2006">
              <mc:Choice xmlns:v="urn:schemas-microsoft-com:vml" Requires="v">
                <p:oleObj name="Equation" r:id="rId2" imgW="1562100" imgH="342900" progId="Equation.3">
                  <p:embed/>
                </p:oleObj>
              </mc:Choice>
              <mc:Fallback>
                <p:oleObj name="Equation" r:id="rId2" imgW="1562100" imgH="342900" progId="Equation.3">
                  <p:embed/>
                  <p:pic>
                    <p:nvPicPr>
                      <p:cNvPr id="2458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913" y="2514600"/>
                        <a:ext cx="337502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2693</TotalTime>
  <Words>2345</Words>
  <Application>Microsoft Office PowerPoint</Application>
  <PresentationFormat>On-screen Show (4:3)</PresentationFormat>
  <Paragraphs>486</Paragraphs>
  <Slides>40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Cambria Math</vt:lpstr>
      <vt:lpstr>Times New Roman</vt:lpstr>
      <vt:lpstr>Office Theme</vt:lpstr>
      <vt:lpstr>Equation</vt:lpstr>
      <vt:lpstr>Natural Language Processing</vt:lpstr>
      <vt:lpstr>Hidden Unit Representations</vt:lpstr>
      <vt:lpstr>Number of Hidden Nodes</vt:lpstr>
      <vt:lpstr>Determining the Best  Number of Hidden Nodes</vt:lpstr>
      <vt:lpstr>Representational Power</vt:lpstr>
      <vt:lpstr>Representational Power</vt:lpstr>
      <vt:lpstr>Training Neural Networks</vt:lpstr>
      <vt:lpstr>Assume Each Neuron with Logistic Activation Function</vt:lpstr>
      <vt:lpstr>Error Minimization</vt:lpstr>
      <vt:lpstr>Backpropagation</vt:lpstr>
      <vt:lpstr>Error Backpropagation Example</vt:lpstr>
      <vt:lpstr>Error Backpropagation Example</vt:lpstr>
      <vt:lpstr>Error Backpropagation Example</vt:lpstr>
      <vt:lpstr>Error Backpropagation Example</vt:lpstr>
      <vt:lpstr>Error Backpropagation Example</vt:lpstr>
      <vt:lpstr>Error Backpropagation Example</vt:lpstr>
      <vt:lpstr>Error Backpropagation Example</vt:lpstr>
      <vt:lpstr>Error Backpropagation</vt:lpstr>
      <vt:lpstr>Error Backpropagation</vt:lpstr>
      <vt:lpstr>Error Backpropagation</vt:lpstr>
      <vt:lpstr>Error Backpropagation</vt:lpstr>
      <vt:lpstr>Error Backpropagation</vt:lpstr>
      <vt:lpstr>Error Backpropagation</vt:lpstr>
      <vt:lpstr>Error Backpropagation</vt:lpstr>
      <vt:lpstr>Error Backpropagation</vt:lpstr>
      <vt:lpstr>Backpropagation Training Algorithm</vt:lpstr>
      <vt:lpstr>Comments on Training Algorithm</vt:lpstr>
      <vt:lpstr>Over-Training Prevention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Adapting Neural Networks for Classification</vt:lpstr>
      <vt:lpstr>Neural Network Comments</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541</cp:revision>
  <dcterms:created xsi:type="dcterms:W3CDTF">2010-08-30T20:07:57Z</dcterms:created>
  <dcterms:modified xsi:type="dcterms:W3CDTF">2023-09-25T18:25:10Z</dcterms:modified>
</cp:coreProperties>
</file>