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68" r:id="rId3"/>
    <p:sldId id="823" r:id="rId4"/>
    <p:sldId id="824" r:id="rId5"/>
    <p:sldId id="825" r:id="rId6"/>
    <p:sldId id="820" r:id="rId7"/>
    <p:sldId id="826" r:id="rId8"/>
    <p:sldId id="827" r:id="rId9"/>
    <p:sldId id="416" r:id="rId10"/>
    <p:sldId id="829" r:id="rId11"/>
    <p:sldId id="830" r:id="rId12"/>
    <p:sldId id="831" r:id="rId13"/>
    <p:sldId id="413" r:id="rId14"/>
    <p:sldId id="435" r:id="rId15"/>
    <p:sldId id="832" r:id="rId16"/>
    <p:sldId id="833" r:id="rId17"/>
    <p:sldId id="834" r:id="rId18"/>
    <p:sldId id="835" r:id="rId19"/>
    <p:sldId id="406" r:id="rId20"/>
    <p:sldId id="409" r:id="rId21"/>
    <p:sldId id="407" r:id="rId22"/>
    <p:sldId id="410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8000"/>
    <a:srgbClr val="0066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263332-F55A-4A59-9FE4-15EB19384B24}" v="32" dt="2023-11-13T22:05:28.358"/>
    <p1510:client id="{E7C882E8-988E-425D-87CB-E2EFEF85D634}" v="721" dt="2023-11-13T18:50:41.90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1446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hit J Kate" userId="6acfeb0a-1742-4fee-9ad0-3462b52b7fdf" providerId="ADAL" clId="{E7C882E8-988E-425D-87CB-E2EFEF85D634}"/>
    <pc:docChg chg="undo custSel addSld delSld modSld sldOrd">
      <pc:chgData name="Rohit J Kate" userId="6acfeb0a-1742-4fee-9ad0-3462b52b7fdf" providerId="ADAL" clId="{E7C882E8-988E-425D-87CB-E2EFEF85D634}" dt="2023-11-13T19:00:00.290" v="1530" actId="20577"/>
      <pc:docMkLst>
        <pc:docMk/>
      </pc:docMkLst>
      <pc:sldChg chg="modSp mod">
        <pc:chgData name="Rohit J Kate" userId="6acfeb0a-1742-4fee-9ad0-3462b52b7fdf" providerId="ADAL" clId="{E7C882E8-988E-425D-87CB-E2EFEF85D634}" dt="2023-11-13T17:40:18.519" v="14" actId="20577"/>
        <pc:sldMkLst>
          <pc:docMk/>
          <pc:sldMk cId="0" sldId="256"/>
        </pc:sldMkLst>
        <pc:spChg chg="mod">
          <ac:chgData name="Rohit J Kate" userId="6acfeb0a-1742-4fee-9ad0-3462b52b7fdf" providerId="ADAL" clId="{E7C882E8-988E-425D-87CB-E2EFEF85D634}" dt="2023-11-13T17:40:18.519" v="14" actId="20577"/>
          <ac:spMkLst>
            <pc:docMk/>
            <pc:sldMk cId="0" sldId="256"/>
            <ac:spMk id="3" creationId="{ED88DE3F-3D1B-4278-BAA2-D09D51CD587D}"/>
          </ac:spMkLst>
        </pc:spChg>
      </pc:sldChg>
      <pc:sldChg chg="modSp mod">
        <pc:chgData name="Rohit J Kate" userId="6acfeb0a-1742-4fee-9ad0-3462b52b7fdf" providerId="ADAL" clId="{E7C882E8-988E-425D-87CB-E2EFEF85D634}" dt="2023-11-13T17:41:13.523" v="39" actId="20577"/>
        <pc:sldMkLst>
          <pc:docMk/>
          <pc:sldMk cId="3106657439" sldId="368"/>
        </pc:sldMkLst>
        <pc:spChg chg="mod">
          <ac:chgData name="Rohit J Kate" userId="6acfeb0a-1742-4fee-9ad0-3462b52b7fdf" providerId="ADAL" clId="{E7C882E8-988E-425D-87CB-E2EFEF85D634}" dt="2023-11-13T17:41:13.523" v="39" actId="20577"/>
          <ac:spMkLst>
            <pc:docMk/>
            <pc:sldMk cId="3106657439" sldId="368"/>
            <ac:spMk id="3" creationId="{ED7C25D9-E9D1-6678-3AE2-806E92CEA42D}"/>
          </ac:spMkLst>
        </pc:spChg>
      </pc:sldChg>
      <pc:sldChg chg="del">
        <pc:chgData name="Rohit J Kate" userId="6acfeb0a-1742-4fee-9ad0-3462b52b7fdf" providerId="ADAL" clId="{E7C882E8-988E-425D-87CB-E2EFEF85D634}" dt="2023-11-13T17:41:30.936" v="40" actId="47"/>
        <pc:sldMkLst>
          <pc:docMk/>
          <pc:sldMk cId="1943594822" sldId="369"/>
        </pc:sldMkLst>
      </pc:sldChg>
      <pc:sldChg chg="del">
        <pc:chgData name="Rohit J Kate" userId="6acfeb0a-1742-4fee-9ad0-3462b52b7fdf" providerId="ADAL" clId="{E7C882E8-988E-425D-87CB-E2EFEF85D634}" dt="2023-11-13T17:41:30.936" v="40" actId="47"/>
        <pc:sldMkLst>
          <pc:docMk/>
          <pc:sldMk cId="2136372552" sldId="378"/>
        </pc:sldMkLst>
      </pc:sldChg>
      <pc:sldChg chg="del">
        <pc:chgData name="Rohit J Kate" userId="6acfeb0a-1742-4fee-9ad0-3462b52b7fdf" providerId="ADAL" clId="{E7C882E8-988E-425D-87CB-E2EFEF85D634}" dt="2023-11-13T17:41:30.936" v="40" actId="47"/>
        <pc:sldMkLst>
          <pc:docMk/>
          <pc:sldMk cId="3235221275" sldId="379"/>
        </pc:sldMkLst>
      </pc:sldChg>
      <pc:sldChg chg="del">
        <pc:chgData name="Rohit J Kate" userId="6acfeb0a-1742-4fee-9ad0-3462b52b7fdf" providerId="ADAL" clId="{E7C882E8-988E-425D-87CB-E2EFEF85D634}" dt="2023-11-13T17:41:30.936" v="40" actId="47"/>
        <pc:sldMkLst>
          <pc:docMk/>
          <pc:sldMk cId="3088911871" sldId="380"/>
        </pc:sldMkLst>
      </pc:sldChg>
      <pc:sldChg chg="del">
        <pc:chgData name="Rohit J Kate" userId="6acfeb0a-1742-4fee-9ad0-3462b52b7fdf" providerId="ADAL" clId="{E7C882E8-988E-425D-87CB-E2EFEF85D634}" dt="2023-11-13T17:41:30.936" v="40" actId="47"/>
        <pc:sldMkLst>
          <pc:docMk/>
          <pc:sldMk cId="1918438979" sldId="381"/>
        </pc:sldMkLst>
      </pc:sldChg>
      <pc:sldChg chg="del">
        <pc:chgData name="Rohit J Kate" userId="6acfeb0a-1742-4fee-9ad0-3462b52b7fdf" providerId="ADAL" clId="{E7C882E8-988E-425D-87CB-E2EFEF85D634}" dt="2023-11-13T17:41:30.936" v="40" actId="47"/>
        <pc:sldMkLst>
          <pc:docMk/>
          <pc:sldMk cId="269043336" sldId="383"/>
        </pc:sldMkLst>
      </pc:sldChg>
      <pc:sldChg chg="del">
        <pc:chgData name="Rohit J Kate" userId="6acfeb0a-1742-4fee-9ad0-3462b52b7fdf" providerId="ADAL" clId="{E7C882E8-988E-425D-87CB-E2EFEF85D634}" dt="2023-11-13T17:41:30.936" v="40" actId="47"/>
        <pc:sldMkLst>
          <pc:docMk/>
          <pc:sldMk cId="882587733" sldId="385"/>
        </pc:sldMkLst>
      </pc:sldChg>
      <pc:sldChg chg="del">
        <pc:chgData name="Rohit J Kate" userId="6acfeb0a-1742-4fee-9ad0-3462b52b7fdf" providerId="ADAL" clId="{E7C882E8-988E-425D-87CB-E2EFEF85D634}" dt="2023-11-13T17:41:30.936" v="40" actId="47"/>
        <pc:sldMkLst>
          <pc:docMk/>
          <pc:sldMk cId="1936321730" sldId="386"/>
        </pc:sldMkLst>
      </pc:sldChg>
      <pc:sldChg chg="del">
        <pc:chgData name="Rohit J Kate" userId="6acfeb0a-1742-4fee-9ad0-3462b52b7fdf" providerId="ADAL" clId="{E7C882E8-988E-425D-87CB-E2EFEF85D634}" dt="2023-11-13T17:41:30.936" v="40" actId="47"/>
        <pc:sldMkLst>
          <pc:docMk/>
          <pc:sldMk cId="762051802" sldId="387"/>
        </pc:sldMkLst>
      </pc:sldChg>
      <pc:sldChg chg="del">
        <pc:chgData name="Rohit J Kate" userId="6acfeb0a-1742-4fee-9ad0-3462b52b7fdf" providerId="ADAL" clId="{E7C882E8-988E-425D-87CB-E2EFEF85D634}" dt="2023-11-13T17:41:30.936" v="40" actId="47"/>
        <pc:sldMkLst>
          <pc:docMk/>
          <pc:sldMk cId="4189620300" sldId="388"/>
        </pc:sldMkLst>
      </pc:sldChg>
      <pc:sldChg chg="del">
        <pc:chgData name="Rohit J Kate" userId="6acfeb0a-1742-4fee-9ad0-3462b52b7fdf" providerId="ADAL" clId="{E7C882E8-988E-425D-87CB-E2EFEF85D634}" dt="2023-11-13T17:41:30.936" v="40" actId="47"/>
        <pc:sldMkLst>
          <pc:docMk/>
          <pc:sldMk cId="2987673581" sldId="389"/>
        </pc:sldMkLst>
      </pc:sldChg>
      <pc:sldChg chg="del">
        <pc:chgData name="Rohit J Kate" userId="6acfeb0a-1742-4fee-9ad0-3462b52b7fdf" providerId="ADAL" clId="{E7C882E8-988E-425D-87CB-E2EFEF85D634}" dt="2023-11-13T17:41:30.936" v="40" actId="47"/>
        <pc:sldMkLst>
          <pc:docMk/>
          <pc:sldMk cId="1229154469" sldId="390"/>
        </pc:sldMkLst>
      </pc:sldChg>
      <pc:sldChg chg="del">
        <pc:chgData name="Rohit J Kate" userId="6acfeb0a-1742-4fee-9ad0-3462b52b7fdf" providerId="ADAL" clId="{E7C882E8-988E-425D-87CB-E2EFEF85D634}" dt="2023-11-13T17:41:30.936" v="40" actId="47"/>
        <pc:sldMkLst>
          <pc:docMk/>
          <pc:sldMk cId="1564886865" sldId="391"/>
        </pc:sldMkLst>
      </pc:sldChg>
      <pc:sldChg chg="del">
        <pc:chgData name="Rohit J Kate" userId="6acfeb0a-1742-4fee-9ad0-3462b52b7fdf" providerId="ADAL" clId="{E7C882E8-988E-425D-87CB-E2EFEF85D634}" dt="2023-11-13T17:41:30.936" v="40" actId="47"/>
        <pc:sldMkLst>
          <pc:docMk/>
          <pc:sldMk cId="193923577" sldId="393"/>
        </pc:sldMkLst>
      </pc:sldChg>
      <pc:sldChg chg="del">
        <pc:chgData name="Rohit J Kate" userId="6acfeb0a-1742-4fee-9ad0-3462b52b7fdf" providerId="ADAL" clId="{E7C882E8-988E-425D-87CB-E2EFEF85D634}" dt="2023-11-13T17:41:30.936" v="40" actId="47"/>
        <pc:sldMkLst>
          <pc:docMk/>
          <pc:sldMk cId="2672433354" sldId="394"/>
        </pc:sldMkLst>
      </pc:sldChg>
      <pc:sldChg chg="del">
        <pc:chgData name="Rohit J Kate" userId="6acfeb0a-1742-4fee-9ad0-3462b52b7fdf" providerId="ADAL" clId="{E7C882E8-988E-425D-87CB-E2EFEF85D634}" dt="2023-11-13T17:41:30.936" v="40" actId="47"/>
        <pc:sldMkLst>
          <pc:docMk/>
          <pc:sldMk cId="2793360505" sldId="401"/>
        </pc:sldMkLst>
      </pc:sldChg>
      <pc:sldChg chg="del">
        <pc:chgData name="Rohit J Kate" userId="6acfeb0a-1742-4fee-9ad0-3462b52b7fdf" providerId="ADAL" clId="{E7C882E8-988E-425D-87CB-E2EFEF85D634}" dt="2023-11-13T17:41:30.936" v="40" actId="47"/>
        <pc:sldMkLst>
          <pc:docMk/>
          <pc:sldMk cId="1439148379" sldId="402"/>
        </pc:sldMkLst>
      </pc:sldChg>
      <pc:sldChg chg="del">
        <pc:chgData name="Rohit J Kate" userId="6acfeb0a-1742-4fee-9ad0-3462b52b7fdf" providerId="ADAL" clId="{E7C882E8-988E-425D-87CB-E2EFEF85D634}" dt="2023-11-13T17:41:30.936" v="40" actId="47"/>
        <pc:sldMkLst>
          <pc:docMk/>
          <pc:sldMk cId="1162407843" sldId="403"/>
        </pc:sldMkLst>
      </pc:sldChg>
      <pc:sldChg chg="del">
        <pc:chgData name="Rohit J Kate" userId="6acfeb0a-1742-4fee-9ad0-3462b52b7fdf" providerId="ADAL" clId="{E7C882E8-988E-425D-87CB-E2EFEF85D634}" dt="2023-11-13T17:41:30.936" v="40" actId="47"/>
        <pc:sldMkLst>
          <pc:docMk/>
          <pc:sldMk cId="654658503" sldId="404"/>
        </pc:sldMkLst>
      </pc:sldChg>
      <pc:sldChg chg="del">
        <pc:chgData name="Rohit J Kate" userId="6acfeb0a-1742-4fee-9ad0-3462b52b7fdf" providerId="ADAL" clId="{E7C882E8-988E-425D-87CB-E2EFEF85D634}" dt="2023-11-13T17:41:30.936" v="40" actId="47"/>
        <pc:sldMkLst>
          <pc:docMk/>
          <pc:sldMk cId="2281531888" sldId="405"/>
        </pc:sldMkLst>
      </pc:sldChg>
      <pc:sldChg chg="del">
        <pc:chgData name="Rohit J Kate" userId="6acfeb0a-1742-4fee-9ad0-3462b52b7fdf" providerId="ADAL" clId="{E7C882E8-988E-425D-87CB-E2EFEF85D634}" dt="2023-11-13T17:41:30.936" v="40" actId="47"/>
        <pc:sldMkLst>
          <pc:docMk/>
          <pc:sldMk cId="1342715259" sldId="406"/>
        </pc:sldMkLst>
      </pc:sldChg>
      <pc:sldChg chg="modSp add mod">
        <pc:chgData name="Rohit J Kate" userId="6acfeb0a-1742-4fee-9ad0-3462b52b7fdf" providerId="ADAL" clId="{E7C882E8-988E-425D-87CB-E2EFEF85D634}" dt="2023-11-13T18:44:19.612" v="1370" actId="20577"/>
        <pc:sldMkLst>
          <pc:docMk/>
          <pc:sldMk cId="3841681520" sldId="406"/>
        </pc:sldMkLst>
        <pc:spChg chg="mod">
          <ac:chgData name="Rohit J Kate" userId="6acfeb0a-1742-4fee-9ad0-3462b52b7fdf" providerId="ADAL" clId="{E7C882E8-988E-425D-87CB-E2EFEF85D634}" dt="2023-11-13T18:43:22.424" v="1363" actId="20577"/>
          <ac:spMkLst>
            <pc:docMk/>
            <pc:sldMk cId="3841681520" sldId="406"/>
            <ac:spMk id="2" creationId="{C4AE9C7C-E6C0-4525-8925-BD2CA4927CE6}"/>
          </ac:spMkLst>
        </pc:spChg>
        <pc:spChg chg="mod">
          <ac:chgData name="Rohit J Kate" userId="6acfeb0a-1742-4fee-9ad0-3462b52b7fdf" providerId="ADAL" clId="{E7C882E8-988E-425D-87CB-E2EFEF85D634}" dt="2023-11-13T18:44:19.612" v="1370" actId="20577"/>
          <ac:spMkLst>
            <pc:docMk/>
            <pc:sldMk cId="3841681520" sldId="406"/>
            <ac:spMk id="3" creationId="{7D82EB64-4F09-4D87-9E9D-548E2DA5BF20}"/>
          </ac:spMkLst>
        </pc:spChg>
      </pc:sldChg>
      <pc:sldChg chg="add">
        <pc:chgData name="Rohit J Kate" userId="6acfeb0a-1742-4fee-9ad0-3462b52b7fdf" providerId="ADAL" clId="{E7C882E8-988E-425D-87CB-E2EFEF85D634}" dt="2023-11-13T18:43:13.456" v="1349"/>
        <pc:sldMkLst>
          <pc:docMk/>
          <pc:sldMk cId="3128326450" sldId="407"/>
        </pc:sldMkLst>
      </pc:sldChg>
      <pc:sldChg chg="del">
        <pc:chgData name="Rohit J Kate" userId="6acfeb0a-1742-4fee-9ad0-3462b52b7fdf" providerId="ADAL" clId="{E7C882E8-988E-425D-87CB-E2EFEF85D634}" dt="2023-11-13T17:41:30.936" v="40" actId="47"/>
        <pc:sldMkLst>
          <pc:docMk/>
          <pc:sldMk cId="3901345923" sldId="407"/>
        </pc:sldMkLst>
      </pc:sldChg>
      <pc:sldChg chg="modSp add mod">
        <pc:chgData name="Rohit J Kate" userId="6acfeb0a-1742-4fee-9ad0-3462b52b7fdf" providerId="ADAL" clId="{E7C882E8-988E-425D-87CB-E2EFEF85D634}" dt="2023-11-13T18:44:52.428" v="1408" actId="20577"/>
        <pc:sldMkLst>
          <pc:docMk/>
          <pc:sldMk cId="4292865555" sldId="409"/>
        </pc:sldMkLst>
        <pc:spChg chg="mod">
          <ac:chgData name="Rohit J Kate" userId="6acfeb0a-1742-4fee-9ad0-3462b52b7fdf" providerId="ADAL" clId="{E7C882E8-988E-425D-87CB-E2EFEF85D634}" dt="2023-11-13T18:44:52.428" v="1408" actId="20577"/>
          <ac:spMkLst>
            <pc:docMk/>
            <pc:sldMk cId="4292865555" sldId="409"/>
            <ac:spMk id="3" creationId="{16D6BCA6-D71C-4E08-8F9A-1EDF4C18D8FE}"/>
          </ac:spMkLst>
        </pc:spChg>
      </pc:sldChg>
      <pc:sldChg chg="modSp add mod modAnim">
        <pc:chgData name="Rohit J Kate" userId="6acfeb0a-1742-4fee-9ad0-3462b52b7fdf" providerId="ADAL" clId="{E7C882E8-988E-425D-87CB-E2EFEF85D634}" dt="2023-11-13T18:46:16.459" v="1472" actId="20577"/>
        <pc:sldMkLst>
          <pc:docMk/>
          <pc:sldMk cId="1241721801" sldId="410"/>
        </pc:sldMkLst>
        <pc:spChg chg="mod">
          <ac:chgData name="Rohit J Kate" userId="6acfeb0a-1742-4fee-9ad0-3462b52b7fdf" providerId="ADAL" clId="{E7C882E8-988E-425D-87CB-E2EFEF85D634}" dt="2023-11-13T18:45:42.174" v="1420" actId="20577"/>
          <ac:spMkLst>
            <pc:docMk/>
            <pc:sldMk cId="1241721801" sldId="410"/>
            <ac:spMk id="11" creationId="{7BF6E2DE-7CCE-405B-948B-C7201F1D6443}"/>
          </ac:spMkLst>
        </pc:spChg>
        <pc:spChg chg="mod">
          <ac:chgData name="Rohit J Kate" userId="6acfeb0a-1742-4fee-9ad0-3462b52b7fdf" providerId="ADAL" clId="{E7C882E8-988E-425D-87CB-E2EFEF85D634}" dt="2023-11-13T18:46:16.459" v="1472" actId="20577"/>
          <ac:spMkLst>
            <pc:docMk/>
            <pc:sldMk cId="1241721801" sldId="410"/>
            <ac:spMk id="28" creationId="{BBA4C8DF-80E4-45B2-9078-9BFEEA36B6A6}"/>
          </ac:spMkLst>
        </pc:spChg>
      </pc:sldChg>
      <pc:sldChg chg="ord">
        <pc:chgData name="Rohit J Kate" userId="6acfeb0a-1742-4fee-9ad0-3462b52b7fdf" providerId="ADAL" clId="{E7C882E8-988E-425D-87CB-E2EFEF85D634}" dt="2023-11-13T18:14:43.071" v="484"/>
        <pc:sldMkLst>
          <pc:docMk/>
          <pc:sldMk cId="368395328" sldId="413"/>
        </pc:sldMkLst>
      </pc:sldChg>
      <pc:sldChg chg="modSp add mod">
        <pc:chgData name="Rohit J Kate" userId="6acfeb0a-1742-4fee-9ad0-3462b52b7fdf" providerId="ADAL" clId="{E7C882E8-988E-425D-87CB-E2EFEF85D634}" dt="2023-11-13T18:35:01.015" v="1003" actId="20577"/>
        <pc:sldMkLst>
          <pc:docMk/>
          <pc:sldMk cId="3509123359" sldId="416"/>
        </pc:sldMkLst>
        <pc:spChg chg="mod">
          <ac:chgData name="Rohit J Kate" userId="6acfeb0a-1742-4fee-9ad0-3462b52b7fdf" providerId="ADAL" clId="{E7C882E8-988E-425D-87CB-E2EFEF85D634}" dt="2023-11-13T18:35:01.015" v="1003" actId="20577"/>
          <ac:spMkLst>
            <pc:docMk/>
            <pc:sldMk cId="3509123359" sldId="416"/>
            <ac:spMk id="3" creationId="{5F819021-DEC1-4A22-8C71-DB6D2D273174}"/>
          </ac:spMkLst>
        </pc:spChg>
      </pc:sldChg>
      <pc:sldChg chg="add">
        <pc:chgData name="Rohit J Kate" userId="6acfeb0a-1742-4fee-9ad0-3462b52b7fdf" providerId="ADAL" clId="{E7C882E8-988E-425D-87CB-E2EFEF85D634}" dt="2023-11-13T18:49:34.430" v="1473"/>
        <pc:sldMkLst>
          <pc:docMk/>
          <pc:sldMk cId="3616247727" sldId="422"/>
        </pc:sldMkLst>
      </pc:sldChg>
      <pc:sldChg chg="add">
        <pc:chgData name="Rohit J Kate" userId="6acfeb0a-1742-4fee-9ad0-3462b52b7fdf" providerId="ADAL" clId="{E7C882E8-988E-425D-87CB-E2EFEF85D634}" dt="2023-11-13T18:49:34.430" v="1473"/>
        <pc:sldMkLst>
          <pc:docMk/>
          <pc:sldMk cId="3621990003" sldId="423"/>
        </pc:sldMkLst>
      </pc:sldChg>
      <pc:sldChg chg="modSp add mod">
        <pc:chgData name="Rohit J Kate" userId="6acfeb0a-1742-4fee-9ad0-3462b52b7fdf" providerId="ADAL" clId="{E7C882E8-988E-425D-87CB-E2EFEF85D634}" dt="2023-11-13T18:49:52.520" v="1477" actId="27636"/>
        <pc:sldMkLst>
          <pc:docMk/>
          <pc:sldMk cId="3068973211" sldId="424"/>
        </pc:sldMkLst>
        <pc:spChg chg="mod">
          <ac:chgData name="Rohit J Kate" userId="6acfeb0a-1742-4fee-9ad0-3462b52b7fdf" providerId="ADAL" clId="{E7C882E8-988E-425D-87CB-E2EFEF85D634}" dt="2023-11-13T18:49:52.520" v="1477" actId="27636"/>
          <ac:spMkLst>
            <pc:docMk/>
            <pc:sldMk cId="3068973211" sldId="424"/>
            <ac:spMk id="3" creationId="{AD6A97BB-C438-45E9-A844-44EE22078275}"/>
          </ac:spMkLst>
        </pc:spChg>
      </pc:sldChg>
      <pc:sldChg chg="add">
        <pc:chgData name="Rohit J Kate" userId="6acfeb0a-1742-4fee-9ad0-3462b52b7fdf" providerId="ADAL" clId="{E7C882E8-988E-425D-87CB-E2EFEF85D634}" dt="2023-11-13T18:49:34.430" v="1473"/>
        <pc:sldMkLst>
          <pc:docMk/>
          <pc:sldMk cId="3211518597" sldId="425"/>
        </pc:sldMkLst>
      </pc:sldChg>
      <pc:sldChg chg="addSp delSp modSp add mod">
        <pc:chgData name="Rohit J Kate" userId="6acfeb0a-1742-4fee-9ad0-3462b52b7fdf" providerId="ADAL" clId="{E7C882E8-988E-425D-87CB-E2EFEF85D634}" dt="2023-11-13T18:51:14.978" v="1486" actId="208"/>
        <pc:sldMkLst>
          <pc:docMk/>
          <pc:sldMk cId="963511590" sldId="426"/>
        </pc:sldMkLst>
        <pc:spChg chg="add del mod ord">
          <ac:chgData name="Rohit J Kate" userId="6acfeb0a-1742-4fee-9ad0-3462b52b7fdf" providerId="ADAL" clId="{E7C882E8-988E-425D-87CB-E2EFEF85D634}" dt="2023-11-13T18:50:53.777" v="1483" actId="478"/>
          <ac:spMkLst>
            <pc:docMk/>
            <pc:sldMk cId="963511590" sldId="426"/>
            <ac:spMk id="3" creationId="{FE214A77-6E84-BE87-941E-6194CCE8CFBE}"/>
          </ac:spMkLst>
        </pc:spChg>
        <pc:picChg chg="mod">
          <ac:chgData name="Rohit J Kate" userId="6acfeb0a-1742-4fee-9ad0-3462b52b7fdf" providerId="ADAL" clId="{E7C882E8-988E-425D-87CB-E2EFEF85D634}" dt="2023-11-13T18:50:41.908" v="1482" actId="167"/>
          <ac:picMkLst>
            <pc:docMk/>
            <pc:sldMk cId="963511590" sldId="426"/>
            <ac:picMk id="5" creationId="{EE7C2026-B81C-4892-99B1-21AE0392DF53}"/>
          </ac:picMkLst>
        </pc:picChg>
        <pc:cxnChg chg="add mod">
          <ac:chgData name="Rohit J Kate" userId="6acfeb0a-1742-4fee-9ad0-3462b52b7fdf" providerId="ADAL" clId="{E7C882E8-988E-425D-87CB-E2EFEF85D634}" dt="2023-11-13T18:51:14.978" v="1486" actId="208"/>
          <ac:cxnSpMkLst>
            <pc:docMk/>
            <pc:sldMk cId="963511590" sldId="426"/>
            <ac:cxnSpMk id="8" creationId="{3C689A89-4BB6-FBBF-1E10-AC1D8F09B18D}"/>
          </ac:cxnSpMkLst>
        </pc:cxnChg>
      </pc:sldChg>
      <pc:sldChg chg="add">
        <pc:chgData name="Rohit J Kate" userId="6acfeb0a-1742-4fee-9ad0-3462b52b7fdf" providerId="ADAL" clId="{E7C882E8-988E-425D-87CB-E2EFEF85D634}" dt="2023-11-13T18:49:34.430" v="1473"/>
        <pc:sldMkLst>
          <pc:docMk/>
          <pc:sldMk cId="1579449882" sldId="427"/>
        </pc:sldMkLst>
      </pc:sldChg>
      <pc:sldChg chg="add">
        <pc:chgData name="Rohit J Kate" userId="6acfeb0a-1742-4fee-9ad0-3462b52b7fdf" providerId="ADAL" clId="{E7C882E8-988E-425D-87CB-E2EFEF85D634}" dt="2023-11-13T18:49:34.430" v="1473"/>
        <pc:sldMkLst>
          <pc:docMk/>
          <pc:sldMk cId="2159255093" sldId="428"/>
        </pc:sldMkLst>
      </pc:sldChg>
      <pc:sldChg chg="modSp add mod">
        <pc:chgData name="Rohit J Kate" userId="6acfeb0a-1742-4fee-9ad0-3462b52b7fdf" providerId="ADAL" clId="{E7C882E8-988E-425D-87CB-E2EFEF85D634}" dt="2023-11-13T19:00:00.290" v="1530" actId="20577"/>
        <pc:sldMkLst>
          <pc:docMk/>
          <pc:sldMk cId="73238570" sldId="429"/>
        </pc:sldMkLst>
        <pc:spChg chg="mod">
          <ac:chgData name="Rohit J Kate" userId="6acfeb0a-1742-4fee-9ad0-3462b52b7fdf" providerId="ADAL" clId="{E7C882E8-988E-425D-87CB-E2EFEF85D634}" dt="2023-11-13T19:00:00.290" v="1530" actId="20577"/>
          <ac:spMkLst>
            <pc:docMk/>
            <pc:sldMk cId="73238570" sldId="429"/>
            <ac:spMk id="3" creationId="{5A7694C0-035F-429C-AEE9-C17CD5EF95E9}"/>
          </ac:spMkLst>
        </pc:spChg>
      </pc:sldChg>
      <pc:sldChg chg="add">
        <pc:chgData name="Rohit J Kate" userId="6acfeb0a-1742-4fee-9ad0-3462b52b7fdf" providerId="ADAL" clId="{E7C882E8-988E-425D-87CB-E2EFEF85D634}" dt="2023-11-13T18:49:34.430" v="1473"/>
        <pc:sldMkLst>
          <pc:docMk/>
          <pc:sldMk cId="1877161287" sldId="430"/>
        </pc:sldMkLst>
      </pc:sldChg>
      <pc:sldChg chg="modSp add mod">
        <pc:chgData name="Rohit J Kate" userId="6acfeb0a-1742-4fee-9ad0-3462b52b7fdf" providerId="ADAL" clId="{E7C882E8-988E-425D-87CB-E2EFEF85D634}" dt="2023-11-13T18:37:05.018" v="1025" actId="6549"/>
        <pc:sldMkLst>
          <pc:docMk/>
          <pc:sldMk cId="1426005871" sldId="435"/>
        </pc:sldMkLst>
        <pc:spChg chg="mod">
          <ac:chgData name="Rohit J Kate" userId="6acfeb0a-1742-4fee-9ad0-3462b52b7fdf" providerId="ADAL" clId="{E7C882E8-988E-425D-87CB-E2EFEF85D634}" dt="2023-11-13T18:36:47.884" v="1016" actId="20577"/>
          <ac:spMkLst>
            <pc:docMk/>
            <pc:sldMk cId="1426005871" sldId="435"/>
            <ac:spMk id="2" creationId="{01710E39-E1F9-43B9-A865-761CAF8E1959}"/>
          </ac:spMkLst>
        </pc:spChg>
        <pc:spChg chg="mod">
          <ac:chgData name="Rohit J Kate" userId="6acfeb0a-1742-4fee-9ad0-3462b52b7fdf" providerId="ADAL" clId="{E7C882E8-988E-425D-87CB-E2EFEF85D634}" dt="2023-11-13T18:36:55.734" v="1020" actId="6549"/>
          <ac:spMkLst>
            <pc:docMk/>
            <pc:sldMk cId="1426005871" sldId="435"/>
            <ac:spMk id="6" creationId="{B9E30E1B-926A-4311-A477-54344C9FBABB}"/>
          </ac:spMkLst>
        </pc:spChg>
        <pc:spChg chg="mod">
          <ac:chgData name="Rohit J Kate" userId="6acfeb0a-1742-4fee-9ad0-3462b52b7fdf" providerId="ADAL" clId="{E7C882E8-988E-425D-87CB-E2EFEF85D634}" dt="2023-11-13T18:36:54.796" v="1019" actId="6549"/>
          <ac:spMkLst>
            <pc:docMk/>
            <pc:sldMk cId="1426005871" sldId="435"/>
            <ac:spMk id="8" creationId="{082BF248-2B9F-444A-A823-747C51FE72EB}"/>
          </ac:spMkLst>
        </pc:spChg>
        <pc:spChg chg="mod">
          <ac:chgData name="Rohit J Kate" userId="6acfeb0a-1742-4fee-9ad0-3462b52b7fdf" providerId="ADAL" clId="{E7C882E8-988E-425D-87CB-E2EFEF85D634}" dt="2023-11-13T18:36:53.819" v="1018" actId="6549"/>
          <ac:spMkLst>
            <pc:docMk/>
            <pc:sldMk cId="1426005871" sldId="435"/>
            <ac:spMk id="9" creationId="{F084BF73-FCEF-49F1-A278-F2892A1B7D80}"/>
          </ac:spMkLst>
        </pc:spChg>
        <pc:spChg chg="mod">
          <ac:chgData name="Rohit J Kate" userId="6acfeb0a-1742-4fee-9ad0-3462b52b7fdf" providerId="ADAL" clId="{E7C882E8-988E-425D-87CB-E2EFEF85D634}" dt="2023-11-13T18:36:52.366" v="1017" actId="6549"/>
          <ac:spMkLst>
            <pc:docMk/>
            <pc:sldMk cId="1426005871" sldId="435"/>
            <ac:spMk id="10" creationId="{EE224384-C5AC-4F36-8E8A-CB1DB2045AA3}"/>
          </ac:spMkLst>
        </pc:spChg>
        <pc:spChg chg="mod">
          <ac:chgData name="Rohit J Kate" userId="6acfeb0a-1742-4fee-9ad0-3462b52b7fdf" providerId="ADAL" clId="{E7C882E8-988E-425D-87CB-E2EFEF85D634}" dt="2023-11-13T18:36:59.293" v="1021" actId="6549"/>
          <ac:spMkLst>
            <pc:docMk/>
            <pc:sldMk cId="1426005871" sldId="435"/>
            <ac:spMk id="22" creationId="{50F4E4F1-2337-4B2E-BC01-01B54F2B7B87}"/>
          </ac:spMkLst>
        </pc:spChg>
        <pc:spChg chg="mod">
          <ac:chgData name="Rohit J Kate" userId="6acfeb0a-1742-4fee-9ad0-3462b52b7fdf" providerId="ADAL" clId="{E7C882E8-988E-425D-87CB-E2EFEF85D634}" dt="2023-11-13T18:37:02.171" v="1023" actId="6549"/>
          <ac:spMkLst>
            <pc:docMk/>
            <pc:sldMk cId="1426005871" sldId="435"/>
            <ac:spMk id="23" creationId="{E0BE16DE-0D63-44A0-BF0D-A33E365911DC}"/>
          </ac:spMkLst>
        </pc:spChg>
        <pc:spChg chg="mod">
          <ac:chgData name="Rohit J Kate" userId="6acfeb0a-1742-4fee-9ad0-3462b52b7fdf" providerId="ADAL" clId="{E7C882E8-988E-425D-87CB-E2EFEF85D634}" dt="2023-11-13T18:37:03.716" v="1024" actId="6549"/>
          <ac:spMkLst>
            <pc:docMk/>
            <pc:sldMk cId="1426005871" sldId="435"/>
            <ac:spMk id="24" creationId="{1BCEFEB4-6EB2-4180-8247-E0E59A3C260C}"/>
          </ac:spMkLst>
        </pc:spChg>
        <pc:spChg chg="mod">
          <ac:chgData name="Rohit J Kate" userId="6acfeb0a-1742-4fee-9ad0-3462b52b7fdf" providerId="ADAL" clId="{E7C882E8-988E-425D-87CB-E2EFEF85D634}" dt="2023-11-13T18:37:05.018" v="1025" actId="6549"/>
          <ac:spMkLst>
            <pc:docMk/>
            <pc:sldMk cId="1426005871" sldId="435"/>
            <ac:spMk id="25" creationId="{6995CE78-FBA6-4BFC-935A-A28050B44AC8}"/>
          </ac:spMkLst>
        </pc:spChg>
      </pc:sldChg>
      <pc:sldChg chg="del">
        <pc:chgData name="Rohit J Kate" userId="6acfeb0a-1742-4fee-9ad0-3462b52b7fdf" providerId="ADAL" clId="{E7C882E8-988E-425D-87CB-E2EFEF85D634}" dt="2023-11-13T17:41:30.936" v="40" actId="47"/>
        <pc:sldMkLst>
          <pc:docMk/>
          <pc:sldMk cId="1891820244" sldId="796"/>
        </pc:sldMkLst>
      </pc:sldChg>
      <pc:sldChg chg="del">
        <pc:chgData name="Rohit J Kate" userId="6acfeb0a-1742-4fee-9ad0-3462b52b7fdf" providerId="ADAL" clId="{E7C882E8-988E-425D-87CB-E2EFEF85D634}" dt="2023-11-13T17:41:30.936" v="40" actId="47"/>
        <pc:sldMkLst>
          <pc:docMk/>
          <pc:sldMk cId="8730813" sldId="797"/>
        </pc:sldMkLst>
      </pc:sldChg>
      <pc:sldChg chg="del">
        <pc:chgData name="Rohit J Kate" userId="6acfeb0a-1742-4fee-9ad0-3462b52b7fdf" providerId="ADAL" clId="{E7C882E8-988E-425D-87CB-E2EFEF85D634}" dt="2023-11-13T17:41:30.936" v="40" actId="47"/>
        <pc:sldMkLst>
          <pc:docMk/>
          <pc:sldMk cId="1431653695" sldId="799"/>
        </pc:sldMkLst>
      </pc:sldChg>
      <pc:sldChg chg="del">
        <pc:chgData name="Rohit J Kate" userId="6acfeb0a-1742-4fee-9ad0-3462b52b7fdf" providerId="ADAL" clId="{E7C882E8-988E-425D-87CB-E2EFEF85D634}" dt="2023-11-13T17:41:30.936" v="40" actId="47"/>
        <pc:sldMkLst>
          <pc:docMk/>
          <pc:sldMk cId="1235408839" sldId="800"/>
        </pc:sldMkLst>
      </pc:sldChg>
      <pc:sldChg chg="del">
        <pc:chgData name="Rohit J Kate" userId="6acfeb0a-1742-4fee-9ad0-3462b52b7fdf" providerId="ADAL" clId="{E7C882E8-988E-425D-87CB-E2EFEF85D634}" dt="2023-11-13T17:41:30.936" v="40" actId="47"/>
        <pc:sldMkLst>
          <pc:docMk/>
          <pc:sldMk cId="2044369956" sldId="801"/>
        </pc:sldMkLst>
      </pc:sldChg>
      <pc:sldChg chg="del">
        <pc:chgData name="Rohit J Kate" userId="6acfeb0a-1742-4fee-9ad0-3462b52b7fdf" providerId="ADAL" clId="{E7C882E8-988E-425D-87CB-E2EFEF85D634}" dt="2023-11-13T17:41:30.936" v="40" actId="47"/>
        <pc:sldMkLst>
          <pc:docMk/>
          <pc:sldMk cId="3268124658" sldId="802"/>
        </pc:sldMkLst>
      </pc:sldChg>
      <pc:sldChg chg="del">
        <pc:chgData name="Rohit J Kate" userId="6acfeb0a-1742-4fee-9ad0-3462b52b7fdf" providerId="ADAL" clId="{E7C882E8-988E-425D-87CB-E2EFEF85D634}" dt="2023-11-13T17:41:30.936" v="40" actId="47"/>
        <pc:sldMkLst>
          <pc:docMk/>
          <pc:sldMk cId="691558805" sldId="803"/>
        </pc:sldMkLst>
      </pc:sldChg>
      <pc:sldChg chg="del">
        <pc:chgData name="Rohit J Kate" userId="6acfeb0a-1742-4fee-9ad0-3462b52b7fdf" providerId="ADAL" clId="{E7C882E8-988E-425D-87CB-E2EFEF85D634}" dt="2023-11-13T17:41:30.936" v="40" actId="47"/>
        <pc:sldMkLst>
          <pc:docMk/>
          <pc:sldMk cId="2715564599" sldId="804"/>
        </pc:sldMkLst>
      </pc:sldChg>
      <pc:sldChg chg="addSp delSp modSp del">
        <pc:chgData name="Rohit J Kate" userId="6acfeb0a-1742-4fee-9ad0-3462b52b7fdf" providerId="ADAL" clId="{E7C882E8-988E-425D-87CB-E2EFEF85D634}" dt="2023-11-13T18:10:07.437" v="434" actId="47"/>
        <pc:sldMkLst>
          <pc:docMk/>
          <pc:sldMk cId="2970583942" sldId="813"/>
        </pc:sldMkLst>
        <pc:cxnChg chg="add del mod">
          <ac:chgData name="Rohit J Kate" userId="6acfeb0a-1742-4fee-9ad0-3462b52b7fdf" providerId="ADAL" clId="{E7C882E8-988E-425D-87CB-E2EFEF85D634}" dt="2023-11-13T17:59:33.035" v="112"/>
          <ac:cxnSpMkLst>
            <pc:docMk/>
            <pc:sldMk cId="2970583942" sldId="813"/>
            <ac:cxnSpMk id="3" creationId="{BF67A5C3-F78E-7B2F-A4F5-DE7AA5D0BF97}"/>
          </ac:cxnSpMkLst>
        </pc:cxnChg>
      </pc:sldChg>
      <pc:sldChg chg="del">
        <pc:chgData name="Rohit J Kate" userId="6acfeb0a-1742-4fee-9ad0-3462b52b7fdf" providerId="ADAL" clId="{E7C882E8-988E-425D-87CB-E2EFEF85D634}" dt="2023-11-13T18:10:07.437" v="434" actId="47"/>
        <pc:sldMkLst>
          <pc:docMk/>
          <pc:sldMk cId="945432434" sldId="814"/>
        </pc:sldMkLst>
      </pc:sldChg>
      <pc:sldChg chg="addSp delSp modSp del mod">
        <pc:chgData name="Rohit J Kate" userId="6acfeb0a-1742-4fee-9ad0-3462b52b7fdf" providerId="ADAL" clId="{E7C882E8-988E-425D-87CB-E2EFEF85D634}" dt="2023-11-13T18:10:07.437" v="434" actId="47"/>
        <pc:sldMkLst>
          <pc:docMk/>
          <pc:sldMk cId="3677630226" sldId="815"/>
        </pc:sldMkLst>
        <pc:spChg chg="add del mod">
          <ac:chgData name="Rohit J Kate" userId="6acfeb0a-1742-4fee-9ad0-3462b52b7fdf" providerId="ADAL" clId="{E7C882E8-988E-425D-87CB-E2EFEF85D634}" dt="2023-11-13T18:09:42.551" v="431" actId="1076"/>
          <ac:spMkLst>
            <pc:docMk/>
            <pc:sldMk cId="3677630226" sldId="815"/>
            <ac:spMk id="21" creationId="{A29EE5A0-C839-5A5F-CE7E-7A08CE1502DF}"/>
          </ac:spMkLst>
        </pc:spChg>
      </pc:sldChg>
      <pc:sldChg chg="del">
        <pc:chgData name="Rohit J Kate" userId="6acfeb0a-1742-4fee-9ad0-3462b52b7fdf" providerId="ADAL" clId="{E7C882E8-988E-425D-87CB-E2EFEF85D634}" dt="2023-11-13T18:10:07.437" v="434" actId="47"/>
        <pc:sldMkLst>
          <pc:docMk/>
          <pc:sldMk cId="3328655202" sldId="816"/>
        </pc:sldMkLst>
      </pc:sldChg>
      <pc:sldChg chg="del">
        <pc:chgData name="Rohit J Kate" userId="6acfeb0a-1742-4fee-9ad0-3462b52b7fdf" providerId="ADAL" clId="{E7C882E8-988E-425D-87CB-E2EFEF85D634}" dt="2023-11-13T18:10:07.437" v="434" actId="47"/>
        <pc:sldMkLst>
          <pc:docMk/>
          <pc:sldMk cId="180032973" sldId="817"/>
        </pc:sldMkLst>
      </pc:sldChg>
      <pc:sldChg chg="del">
        <pc:chgData name="Rohit J Kate" userId="6acfeb0a-1742-4fee-9ad0-3462b52b7fdf" providerId="ADAL" clId="{E7C882E8-988E-425D-87CB-E2EFEF85D634}" dt="2023-11-13T18:10:07.437" v="434" actId="47"/>
        <pc:sldMkLst>
          <pc:docMk/>
          <pc:sldMk cId="3957426808" sldId="818"/>
        </pc:sldMkLst>
      </pc:sldChg>
      <pc:sldChg chg="del">
        <pc:chgData name="Rohit J Kate" userId="6acfeb0a-1742-4fee-9ad0-3462b52b7fdf" providerId="ADAL" clId="{E7C882E8-988E-425D-87CB-E2EFEF85D634}" dt="2023-11-13T18:33:32.866" v="962" actId="47"/>
        <pc:sldMkLst>
          <pc:docMk/>
          <pc:sldMk cId="676664913" sldId="819"/>
        </pc:sldMkLst>
      </pc:sldChg>
      <pc:sldChg chg="addSp delSp modSp mod ord delAnim modAnim">
        <pc:chgData name="Rohit J Kate" userId="6acfeb0a-1742-4fee-9ad0-3462b52b7fdf" providerId="ADAL" clId="{E7C882E8-988E-425D-87CB-E2EFEF85D634}" dt="2023-11-13T18:12:36.429" v="454"/>
        <pc:sldMkLst>
          <pc:docMk/>
          <pc:sldMk cId="963281917" sldId="820"/>
        </pc:sldMkLst>
        <pc:spChg chg="mod">
          <ac:chgData name="Rohit J Kate" userId="6acfeb0a-1742-4fee-9ad0-3462b52b7fdf" providerId="ADAL" clId="{E7C882E8-988E-425D-87CB-E2EFEF85D634}" dt="2023-11-13T18:10:29.814" v="438"/>
          <ac:spMkLst>
            <pc:docMk/>
            <pc:sldMk cId="963281917" sldId="820"/>
            <ac:spMk id="2" creationId="{1072949D-0071-66B0-032E-834247745688}"/>
          </ac:spMkLst>
        </pc:spChg>
        <pc:spChg chg="del">
          <ac:chgData name="Rohit J Kate" userId="6acfeb0a-1742-4fee-9ad0-3462b52b7fdf" providerId="ADAL" clId="{E7C882E8-988E-425D-87CB-E2EFEF85D634}" dt="2023-11-13T18:10:34.503" v="439" actId="478"/>
          <ac:spMkLst>
            <pc:docMk/>
            <pc:sldMk cId="963281917" sldId="820"/>
            <ac:spMk id="3" creationId="{4FBD887B-535B-4997-33D2-F491C8C8E934}"/>
          </ac:spMkLst>
        </pc:spChg>
        <pc:spChg chg="mod">
          <ac:chgData name="Rohit J Kate" userId="6acfeb0a-1742-4fee-9ad0-3462b52b7fdf" providerId="ADAL" clId="{E7C882E8-988E-425D-87CB-E2EFEF85D634}" dt="2023-11-13T18:10:54.020" v="441" actId="1076"/>
          <ac:spMkLst>
            <pc:docMk/>
            <pc:sldMk cId="963281917" sldId="820"/>
            <ac:spMk id="17" creationId="{1B9BEB42-8F51-0D27-CD6D-37FE57CFAF66}"/>
          </ac:spMkLst>
        </pc:spChg>
        <pc:spChg chg="del">
          <ac:chgData name="Rohit J Kate" userId="6acfeb0a-1742-4fee-9ad0-3462b52b7fdf" providerId="ADAL" clId="{E7C882E8-988E-425D-87CB-E2EFEF85D634}" dt="2023-11-13T18:11:16.285" v="443" actId="478"/>
          <ac:spMkLst>
            <pc:docMk/>
            <pc:sldMk cId="963281917" sldId="820"/>
            <ac:spMk id="18" creationId="{ADAD67FB-6011-CFFB-A10E-794D7B46E692}"/>
          </ac:spMkLst>
        </pc:spChg>
        <pc:spChg chg="del">
          <ac:chgData name="Rohit J Kate" userId="6acfeb0a-1742-4fee-9ad0-3462b52b7fdf" providerId="ADAL" clId="{E7C882E8-988E-425D-87CB-E2EFEF85D634}" dt="2023-11-13T18:11:24.215" v="446" actId="478"/>
          <ac:spMkLst>
            <pc:docMk/>
            <pc:sldMk cId="963281917" sldId="820"/>
            <ac:spMk id="19" creationId="{5501DEAC-EB2B-90F0-A560-82B364832C0F}"/>
          </ac:spMkLst>
        </pc:spChg>
        <pc:spChg chg="mod">
          <ac:chgData name="Rohit J Kate" userId="6acfeb0a-1742-4fee-9ad0-3462b52b7fdf" providerId="ADAL" clId="{E7C882E8-988E-425D-87CB-E2EFEF85D634}" dt="2023-11-13T18:12:12.076" v="451" actId="1076"/>
          <ac:spMkLst>
            <pc:docMk/>
            <pc:sldMk cId="963281917" sldId="820"/>
            <ac:spMk id="20" creationId="{F666BE0F-47F7-10B9-7D9E-FB12F3778222}"/>
          </ac:spMkLst>
        </pc:spChg>
        <pc:spChg chg="add del mod">
          <ac:chgData name="Rohit J Kate" userId="6acfeb0a-1742-4fee-9ad0-3462b52b7fdf" providerId="ADAL" clId="{E7C882E8-988E-425D-87CB-E2EFEF85D634}" dt="2023-11-13T18:10:37.007" v="440" actId="478"/>
          <ac:spMkLst>
            <pc:docMk/>
            <pc:sldMk cId="963281917" sldId="820"/>
            <ac:spMk id="21" creationId="{F992F89B-53A5-5D8D-1F2E-64E3949D5EE9}"/>
          </ac:spMkLst>
        </pc:spChg>
        <pc:cxnChg chg="del">
          <ac:chgData name="Rohit J Kate" userId="6acfeb0a-1742-4fee-9ad0-3462b52b7fdf" providerId="ADAL" clId="{E7C882E8-988E-425D-87CB-E2EFEF85D634}" dt="2023-11-13T18:11:09.059" v="442" actId="478"/>
          <ac:cxnSpMkLst>
            <pc:docMk/>
            <pc:sldMk cId="963281917" sldId="820"/>
            <ac:cxnSpMk id="14" creationId="{4B9D7DC9-782D-8372-C4C1-907C37C1EED4}"/>
          </ac:cxnSpMkLst>
        </pc:cxnChg>
        <pc:cxnChg chg="del">
          <ac:chgData name="Rohit J Kate" userId="6acfeb0a-1742-4fee-9ad0-3462b52b7fdf" providerId="ADAL" clId="{E7C882E8-988E-425D-87CB-E2EFEF85D634}" dt="2023-11-13T18:11:18.029" v="444" actId="478"/>
          <ac:cxnSpMkLst>
            <pc:docMk/>
            <pc:sldMk cId="963281917" sldId="820"/>
            <ac:cxnSpMk id="15" creationId="{55805925-FE1C-7F85-3A8A-3DABDBAC0F4E}"/>
          </ac:cxnSpMkLst>
        </pc:cxnChg>
        <pc:cxnChg chg="del">
          <ac:chgData name="Rohit J Kate" userId="6acfeb0a-1742-4fee-9ad0-3462b52b7fdf" providerId="ADAL" clId="{E7C882E8-988E-425D-87CB-E2EFEF85D634}" dt="2023-11-13T18:11:20.848" v="445" actId="478"/>
          <ac:cxnSpMkLst>
            <pc:docMk/>
            <pc:sldMk cId="963281917" sldId="820"/>
            <ac:cxnSpMk id="16" creationId="{B4345338-FD3A-4908-8096-413918EB558F}"/>
          </ac:cxnSpMkLst>
        </pc:cxnChg>
        <pc:cxnChg chg="add mod">
          <ac:chgData name="Rohit J Kate" userId="6acfeb0a-1742-4fee-9ad0-3462b52b7fdf" providerId="ADAL" clId="{E7C882E8-988E-425D-87CB-E2EFEF85D634}" dt="2023-11-13T18:11:48.055" v="448" actId="13822"/>
          <ac:cxnSpMkLst>
            <pc:docMk/>
            <pc:sldMk cId="963281917" sldId="820"/>
            <ac:cxnSpMk id="23" creationId="{CB046715-8CE7-9BE9-8A8A-E087F6E88D6E}"/>
          </ac:cxnSpMkLst>
        </pc:cxnChg>
        <pc:cxnChg chg="add mod">
          <ac:chgData name="Rohit J Kate" userId="6acfeb0a-1742-4fee-9ad0-3462b52b7fdf" providerId="ADAL" clId="{E7C882E8-988E-425D-87CB-E2EFEF85D634}" dt="2023-11-13T18:12:02.142" v="450" actId="13822"/>
          <ac:cxnSpMkLst>
            <pc:docMk/>
            <pc:sldMk cId="963281917" sldId="820"/>
            <ac:cxnSpMk id="25" creationId="{2DA3CB64-4614-CE4B-7511-2684C093B64F}"/>
          </ac:cxnSpMkLst>
        </pc:cxnChg>
      </pc:sldChg>
      <pc:sldChg chg="del">
        <pc:chgData name="Rohit J Kate" userId="6acfeb0a-1742-4fee-9ad0-3462b52b7fdf" providerId="ADAL" clId="{E7C882E8-988E-425D-87CB-E2EFEF85D634}" dt="2023-11-13T18:33:32.866" v="962" actId="47"/>
        <pc:sldMkLst>
          <pc:docMk/>
          <pc:sldMk cId="2905001399" sldId="821"/>
        </pc:sldMkLst>
      </pc:sldChg>
      <pc:sldChg chg="del">
        <pc:chgData name="Rohit J Kate" userId="6acfeb0a-1742-4fee-9ad0-3462b52b7fdf" providerId="ADAL" clId="{E7C882E8-988E-425D-87CB-E2EFEF85D634}" dt="2023-11-13T18:33:32.866" v="962" actId="47"/>
        <pc:sldMkLst>
          <pc:docMk/>
          <pc:sldMk cId="1003133476" sldId="822"/>
        </pc:sldMkLst>
      </pc:sldChg>
      <pc:sldChg chg="addSp delSp modSp new mod modAnim">
        <pc:chgData name="Rohit J Kate" userId="6acfeb0a-1742-4fee-9ad0-3462b52b7fdf" providerId="ADAL" clId="{E7C882E8-988E-425D-87CB-E2EFEF85D634}" dt="2023-11-13T18:07:21.458" v="334"/>
        <pc:sldMkLst>
          <pc:docMk/>
          <pc:sldMk cId="2981845751" sldId="823"/>
        </pc:sldMkLst>
        <pc:spChg chg="mod">
          <ac:chgData name="Rohit J Kate" userId="6acfeb0a-1742-4fee-9ad0-3462b52b7fdf" providerId="ADAL" clId="{E7C882E8-988E-425D-87CB-E2EFEF85D634}" dt="2023-11-13T17:49:21.709" v="42"/>
          <ac:spMkLst>
            <pc:docMk/>
            <pc:sldMk cId="2981845751" sldId="823"/>
            <ac:spMk id="2" creationId="{79D90425-2A0C-6639-01AC-6B25C0444FDC}"/>
          </ac:spMkLst>
        </pc:spChg>
        <pc:spChg chg="del">
          <ac:chgData name="Rohit J Kate" userId="6acfeb0a-1742-4fee-9ad0-3462b52b7fdf" providerId="ADAL" clId="{E7C882E8-988E-425D-87CB-E2EFEF85D634}" dt="2023-11-13T17:54:59.462" v="43" actId="478"/>
          <ac:spMkLst>
            <pc:docMk/>
            <pc:sldMk cId="2981845751" sldId="823"/>
            <ac:spMk id="3" creationId="{63ACE303-7B05-5B85-A7C6-B32F11A9230F}"/>
          </ac:spMkLst>
        </pc:spChg>
        <pc:spChg chg="add del mod">
          <ac:chgData name="Rohit J Kate" userId="6acfeb0a-1742-4fee-9ad0-3462b52b7fdf" providerId="ADAL" clId="{E7C882E8-988E-425D-87CB-E2EFEF85D634}" dt="2023-11-13T17:55:21.800" v="73" actId="478"/>
          <ac:spMkLst>
            <pc:docMk/>
            <pc:sldMk cId="2981845751" sldId="823"/>
            <ac:spMk id="5" creationId="{23A41289-E7F7-93D2-2175-F1D60E770D90}"/>
          </ac:spMkLst>
        </pc:spChg>
        <pc:spChg chg="add del mod">
          <ac:chgData name="Rohit J Kate" userId="6acfeb0a-1742-4fee-9ad0-3462b52b7fdf" providerId="ADAL" clId="{E7C882E8-988E-425D-87CB-E2EFEF85D634}" dt="2023-11-13T17:55:19.475" v="72" actId="478"/>
          <ac:spMkLst>
            <pc:docMk/>
            <pc:sldMk cId="2981845751" sldId="823"/>
            <ac:spMk id="6" creationId="{53B64F12-6310-D6EF-25F2-FA694623A89C}"/>
          </ac:spMkLst>
        </pc:spChg>
        <pc:spChg chg="add mod">
          <ac:chgData name="Rohit J Kate" userId="6acfeb0a-1742-4fee-9ad0-3462b52b7fdf" providerId="ADAL" clId="{E7C882E8-988E-425D-87CB-E2EFEF85D634}" dt="2023-11-13T18:01:11.890" v="191" actId="1038"/>
          <ac:spMkLst>
            <pc:docMk/>
            <pc:sldMk cId="2981845751" sldId="823"/>
            <ac:spMk id="7" creationId="{4EA677DB-4FE9-D675-4C6E-D761A81372E4}"/>
          </ac:spMkLst>
        </pc:spChg>
        <pc:spChg chg="add mod">
          <ac:chgData name="Rohit J Kate" userId="6acfeb0a-1742-4fee-9ad0-3462b52b7fdf" providerId="ADAL" clId="{E7C882E8-988E-425D-87CB-E2EFEF85D634}" dt="2023-11-13T18:01:11.890" v="191" actId="1038"/>
          <ac:spMkLst>
            <pc:docMk/>
            <pc:sldMk cId="2981845751" sldId="823"/>
            <ac:spMk id="8" creationId="{C1E71C2C-1EDF-E56D-ECB5-FD58FD8F60B2}"/>
          </ac:spMkLst>
        </pc:spChg>
        <pc:spChg chg="add mod">
          <ac:chgData name="Rohit J Kate" userId="6acfeb0a-1742-4fee-9ad0-3462b52b7fdf" providerId="ADAL" clId="{E7C882E8-988E-425D-87CB-E2EFEF85D634}" dt="2023-11-13T18:01:11.890" v="191" actId="1038"/>
          <ac:spMkLst>
            <pc:docMk/>
            <pc:sldMk cId="2981845751" sldId="823"/>
            <ac:spMk id="9" creationId="{BEFBCB38-40E7-497E-2AEA-45532E82FE5A}"/>
          </ac:spMkLst>
        </pc:spChg>
        <pc:spChg chg="add mod">
          <ac:chgData name="Rohit J Kate" userId="6acfeb0a-1742-4fee-9ad0-3462b52b7fdf" providerId="ADAL" clId="{E7C882E8-988E-425D-87CB-E2EFEF85D634}" dt="2023-11-13T18:01:11.890" v="191" actId="1038"/>
          <ac:spMkLst>
            <pc:docMk/>
            <pc:sldMk cId="2981845751" sldId="823"/>
            <ac:spMk id="10" creationId="{5122C750-2BDE-08AD-BC44-76E3EC3FF9B2}"/>
          </ac:spMkLst>
        </pc:spChg>
        <pc:spChg chg="add del mod">
          <ac:chgData name="Rohit J Kate" userId="6acfeb0a-1742-4fee-9ad0-3462b52b7fdf" providerId="ADAL" clId="{E7C882E8-988E-425D-87CB-E2EFEF85D634}" dt="2023-11-13T17:57:32.985" v="97" actId="478"/>
          <ac:spMkLst>
            <pc:docMk/>
            <pc:sldMk cId="2981845751" sldId="823"/>
            <ac:spMk id="11" creationId="{20B20D61-0403-0864-D0A9-6C1B40CD730C}"/>
          </ac:spMkLst>
        </pc:spChg>
        <pc:spChg chg="add mod">
          <ac:chgData name="Rohit J Kate" userId="6acfeb0a-1742-4fee-9ad0-3462b52b7fdf" providerId="ADAL" clId="{E7C882E8-988E-425D-87CB-E2EFEF85D634}" dt="2023-11-13T18:01:11.890" v="191" actId="1038"/>
          <ac:spMkLst>
            <pc:docMk/>
            <pc:sldMk cId="2981845751" sldId="823"/>
            <ac:spMk id="12" creationId="{60ECAE34-C898-C0D6-BF11-F3FAAB964FDA}"/>
          </ac:spMkLst>
        </pc:spChg>
        <pc:spChg chg="add mod">
          <ac:chgData name="Rohit J Kate" userId="6acfeb0a-1742-4fee-9ad0-3462b52b7fdf" providerId="ADAL" clId="{E7C882E8-988E-425D-87CB-E2EFEF85D634}" dt="2023-11-13T18:01:11.890" v="191" actId="1038"/>
          <ac:spMkLst>
            <pc:docMk/>
            <pc:sldMk cId="2981845751" sldId="823"/>
            <ac:spMk id="13" creationId="{D101DA14-A3A1-5B07-72BA-E717A580C062}"/>
          </ac:spMkLst>
        </pc:spChg>
        <pc:spChg chg="add mod">
          <ac:chgData name="Rohit J Kate" userId="6acfeb0a-1742-4fee-9ad0-3462b52b7fdf" providerId="ADAL" clId="{E7C882E8-988E-425D-87CB-E2EFEF85D634}" dt="2023-11-13T18:01:11.890" v="191" actId="1038"/>
          <ac:spMkLst>
            <pc:docMk/>
            <pc:sldMk cId="2981845751" sldId="823"/>
            <ac:spMk id="14" creationId="{4EAA5DBB-A862-E0BB-A8E8-FB34B30C0566}"/>
          </ac:spMkLst>
        </pc:spChg>
        <pc:spChg chg="add mod">
          <ac:chgData name="Rohit J Kate" userId="6acfeb0a-1742-4fee-9ad0-3462b52b7fdf" providerId="ADAL" clId="{E7C882E8-988E-425D-87CB-E2EFEF85D634}" dt="2023-11-13T18:01:11.890" v="191" actId="1038"/>
          <ac:spMkLst>
            <pc:docMk/>
            <pc:sldMk cId="2981845751" sldId="823"/>
            <ac:spMk id="15" creationId="{E9F42293-0AA9-50F7-61A3-9604683A7A13}"/>
          </ac:spMkLst>
        </pc:spChg>
        <pc:spChg chg="add del mod">
          <ac:chgData name="Rohit J Kate" userId="6acfeb0a-1742-4fee-9ad0-3462b52b7fdf" providerId="ADAL" clId="{E7C882E8-988E-425D-87CB-E2EFEF85D634}" dt="2023-11-13T17:57:30.433" v="96" actId="478"/>
          <ac:spMkLst>
            <pc:docMk/>
            <pc:sldMk cId="2981845751" sldId="823"/>
            <ac:spMk id="16" creationId="{0001B6CA-7A90-F17C-A659-4C86D16821BD}"/>
          </ac:spMkLst>
        </pc:spChg>
        <pc:spChg chg="add mod">
          <ac:chgData name="Rohit J Kate" userId="6acfeb0a-1742-4fee-9ad0-3462b52b7fdf" providerId="ADAL" clId="{E7C882E8-988E-425D-87CB-E2EFEF85D634}" dt="2023-11-13T18:01:11.890" v="191" actId="1038"/>
          <ac:spMkLst>
            <pc:docMk/>
            <pc:sldMk cId="2981845751" sldId="823"/>
            <ac:spMk id="17" creationId="{A3AF0732-2639-D389-E3C3-34050E9EDBCA}"/>
          </ac:spMkLst>
        </pc:spChg>
        <pc:spChg chg="add mod">
          <ac:chgData name="Rohit J Kate" userId="6acfeb0a-1742-4fee-9ad0-3462b52b7fdf" providerId="ADAL" clId="{E7C882E8-988E-425D-87CB-E2EFEF85D634}" dt="2023-11-13T18:01:11.890" v="191" actId="1038"/>
          <ac:spMkLst>
            <pc:docMk/>
            <pc:sldMk cId="2981845751" sldId="823"/>
            <ac:spMk id="18" creationId="{21FBCD74-796A-AFCF-883B-E07C0D1B9706}"/>
          </ac:spMkLst>
        </pc:spChg>
        <pc:spChg chg="add mod">
          <ac:chgData name="Rohit J Kate" userId="6acfeb0a-1742-4fee-9ad0-3462b52b7fdf" providerId="ADAL" clId="{E7C882E8-988E-425D-87CB-E2EFEF85D634}" dt="2023-11-13T18:01:11.890" v="191" actId="1038"/>
          <ac:spMkLst>
            <pc:docMk/>
            <pc:sldMk cId="2981845751" sldId="823"/>
            <ac:spMk id="19" creationId="{A3FFE4D9-E8A6-5E47-D9C1-54BD87795DFC}"/>
          </ac:spMkLst>
        </pc:spChg>
        <pc:spChg chg="add mod">
          <ac:chgData name="Rohit J Kate" userId="6acfeb0a-1742-4fee-9ad0-3462b52b7fdf" providerId="ADAL" clId="{E7C882E8-988E-425D-87CB-E2EFEF85D634}" dt="2023-11-13T18:01:11.890" v="191" actId="1038"/>
          <ac:spMkLst>
            <pc:docMk/>
            <pc:sldMk cId="2981845751" sldId="823"/>
            <ac:spMk id="20" creationId="{740CD263-50C8-9CEA-922D-320CA27C8F73}"/>
          </ac:spMkLst>
        </pc:spChg>
        <pc:spChg chg="add del mod">
          <ac:chgData name="Rohit J Kate" userId="6acfeb0a-1742-4fee-9ad0-3462b52b7fdf" providerId="ADAL" clId="{E7C882E8-988E-425D-87CB-E2EFEF85D634}" dt="2023-11-13T17:57:28.338" v="95" actId="478"/>
          <ac:spMkLst>
            <pc:docMk/>
            <pc:sldMk cId="2981845751" sldId="823"/>
            <ac:spMk id="21" creationId="{611CE988-ABB5-3C9E-E6EB-9FEA4F02C05A}"/>
          </ac:spMkLst>
        </pc:spChg>
        <pc:spChg chg="add mod">
          <ac:chgData name="Rohit J Kate" userId="6acfeb0a-1742-4fee-9ad0-3462b52b7fdf" providerId="ADAL" clId="{E7C882E8-988E-425D-87CB-E2EFEF85D634}" dt="2023-11-13T18:01:11.890" v="191" actId="1038"/>
          <ac:spMkLst>
            <pc:docMk/>
            <pc:sldMk cId="2981845751" sldId="823"/>
            <ac:spMk id="22" creationId="{FFFCFFD9-7BAD-CC10-8BE3-9539D0B6B278}"/>
          </ac:spMkLst>
        </pc:spChg>
        <pc:spChg chg="add mod">
          <ac:chgData name="Rohit J Kate" userId="6acfeb0a-1742-4fee-9ad0-3462b52b7fdf" providerId="ADAL" clId="{E7C882E8-988E-425D-87CB-E2EFEF85D634}" dt="2023-11-13T18:01:11.890" v="191" actId="1038"/>
          <ac:spMkLst>
            <pc:docMk/>
            <pc:sldMk cId="2981845751" sldId="823"/>
            <ac:spMk id="23" creationId="{D5853C81-3BB6-0E5B-B920-58D22E6160FF}"/>
          </ac:spMkLst>
        </pc:spChg>
        <pc:spChg chg="add mod">
          <ac:chgData name="Rohit J Kate" userId="6acfeb0a-1742-4fee-9ad0-3462b52b7fdf" providerId="ADAL" clId="{E7C882E8-988E-425D-87CB-E2EFEF85D634}" dt="2023-11-13T18:01:11.890" v="191" actId="1038"/>
          <ac:spMkLst>
            <pc:docMk/>
            <pc:sldMk cId="2981845751" sldId="823"/>
            <ac:spMk id="24" creationId="{B6B675F1-23D7-ECB0-52F8-0D9E2EB7FD04}"/>
          </ac:spMkLst>
        </pc:spChg>
        <pc:spChg chg="add mod">
          <ac:chgData name="Rohit J Kate" userId="6acfeb0a-1742-4fee-9ad0-3462b52b7fdf" providerId="ADAL" clId="{E7C882E8-988E-425D-87CB-E2EFEF85D634}" dt="2023-11-13T18:01:11.890" v="191" actId="1038"/>
          <ac:spMkLst>
            <pc:docMk/>
            <pc:sldMk cId="2981845751" sldId="823"/>
            <ac:spMk id="25" creationId="{23849490-4D9C-A9EC-C642-69BE29E58E64}"/>
          </ac:spMkLst>
        </pc:spChg>
        <pc:spChg chg="add del mod">
          <ac:chgData name="Rohit J Kate" userId="6acfeb0a-1742-4fee-9ad0-3462b52b7fdf" providerId="ADAL" clId="{E7C882E8-988E-425D-87CB-E2EFEF85D634}" dt="2023-11-13T17:57:23.215" v="93" actId="478"/>
          <ac:spMkLst>
            <pc:docMk/>
            <pc:sldMk cId="2981845751" sldId="823"/>
            <ac:spMk id="26" creationId="{DC6E078C-22B5-BB02-0358-7AD957522EAD}"/>
          </ac:spMkLst>
        </pc:spChg>
        <pc:spChg chg="add mod">
          <ac:chgData name="Rohit J Kate" userId="6acfeb0a-1742-4fee-9ad0-3462b52b7fdf" providerId="ADAL" clId="{E7C882E8-988E-425D-87CB-E2EFEF85D634}" dt="2023-11-13T18:01:11.890" v="191" actId="1038"/>
          <ac:spMkLst>
            <pc:docMk/>
            <pc:sldMk cId="2981845751" sldId="823"/>
            <ac:spMk id="27" creationId="{A57A9C7D-0520-C243-CC03-6FF4AD00B57D}"/>
          </ac:spMkLst>
        </pc:spChg>
        <pc:spChg chg="add mod">
          <ac:chgData name="Rohit J Kate" userId="6acfeb0a-1742-4fee-9ad0-3462b52b7fdf" providerId="ADAL" clId="{E7C882E8-988E-425D-87CB-E2EFEF85D634}" dt="2023-11-13T18:01:11.890" v="191" actId="1038"/>
          <ac:spMkLst>
            <pc:docMk/>
            <pc:sldMk cId="2981845751" sldId="823"/>
            <ac:spMk id="28" creationId="{C23894D9-22B3-D33C-19CD-C345E600331F}"/>
          </ac:spMkLst>
        </pc:spChg>
        <pc:spChg chg="add mod">
          <ac:chgData name="Rohit J Kate" userId="6acfeb0a-1742-4fee-9ad0-3462b52b7fdf" providerId="ADAL" clId="{E7C882E8-988E-425D-87CB-E2EFEF85D634}" dt="2023-11-13T18:01:11.890" v="191" actId="1038"/>
          <ac:spMkLst>
            <pc:docMk/>
            <pc:sldMk cId="2981845751" sldId="823"/>
            <ac:spMk id="29" creationId="{C3614445-595A-37E6-1C07-1154B7D4BAFB}"/>
          </ac:spMkLst>
        </pc:spChg>
        <pc:spChg chg="add del mod">
          <ac:chgData name="Rohit J Kate" userId="6acfeb0a-1742-4fee-9ad0-3462b52b7fdf" providerId="ADAL" clId="{E7C882E8-988E-425D-87CB-E2EFEF85D634}" dt="2023-11-13T17:55:26.679" v="74" actId="478"/>
          <ac:spMkLst>
            <pc:docMk/>
            <pc:sldMk cId="2981845751" sldId="823"/>
            <ac:spMk id="30" creationId="{0F0C320D-53AC-BF63-0021-E78E4ED38122}"/>
          </ac:spMkLst>
        </pc:spChg>
        <pc:spChg chg="add mod">
          <ac:chgData name="Rohit J Kate" userId="6acfeb0a-1742-4fee-9ad0-3462b52b7fdf" providerId="ADAL" clId="{E7C882E8-988E-425D-87CB-E2EFEF85D634}" dt="2023-11-13T18:01:11.890" v="191" actId="1038"/>
          <ac:spMkLst>
            <pc:docMk/>
            <pc:sldMk cId="2981845751" sldId="823"/>
            <ac:spMk id="31" creationId="{5DDA4DC1-BD8D-A2C8-D4D8-BFA0DF5EBA62}"/>
          </ac:spMkLst>
        </pc:spChg>
        <pc:spChg chg="add del mod">
          <ac:chgData name="Rohit J Kate" userId="6acfeb0a-1742-4fee-9ad0-3462b52b7fdf" providerId="ADAL" clId="{E7C882E8-988E-425D-87CB-E2EFEF85D634}" dt="2023-11-13T17:57:25.594" v="94" actId="478"/>
          <ac:spMkLst>
            <pc:docMk/>
            <pc:sldMk cId="2981845751" sldId="823"/>
            <ac:spMk id="32" creationId="{BD596238-ED78-3B58-C1D4-0093EE1EE04D}"/>
          </ac:spMkLst>
        </pc:spChg>
        <pc:spChg chg="add mod">
          <ac:chgData name="Rohit J Kate" userId="6acfeb0a-1742-4fee-9ad0-3462b52b7fdf" providerId="ADAL" clId="{E7C882E8-988E-425D-87CB-E2EFEF85D634}" dt="2023-11-13T18:01:11.890" v="191" actId="1038"/>
          <ac:spMkLst>
            <pc:docMk/>
            <pc:sldMk cId="2981845751" sldId="823"/>
            <ac:spMk id="45" creationId="{3D0F92FE-388D-0A82-8AB1-F9D57BB6E179}"/>
          </ac:spMkLst>
        </pc:spChg>
        <pc:spChg chg="add mod">
          <ac:chgData name="Rohit J Kate" userId="6acfeb0a-1742-4fee-9ad0-3462b52b7fdf" providerId="ADAL" clId="{E7C882E8-988E-425D-87CB-E2EFEF85D634}" dt="2023-11-13T18:02:11.180" v="296" actId="14100"/>
          <ac:spMkLst>
            <pc:docMk/>
            <pc:sldMk cId="2981845751" sldId="823"/>
            <ac:spMk id="47" creationId="{B6DA8697-5BFC-8CEC-B57C-F2A149E5D127}"/>
          </ac:spMkLst>
        </pc:spChg>
        <pc:spChg chg="add mod">
          <ac:chgData name="Rohit J Kate" userId="6acfeb0a-1742-4fee-9ad0-3462b52b7fdf" providerId="ADAL" clId="{E7C882E8-988E-425D-87CB-E2EFEF85D634}" dt="2023-11-13T18:01:11.890" v="191" actId="1038"/>
          <ac:spMkLst>
            <pc:docMk/>
            <pc:sldMk cId="2981845751" sldId="823"/>
            <ac:spMk id="48" creationId="{436AD068-EFE7-F15F-250B-275F1F706C4B}"/>
          </ac:spMkLst>
        </pc:spChg>
        <pc:spChg chg="add del mod">
          <ac:chgData name="Rohit J Kate" userId="6acfeb0a-1742-4fee-9ad0-3462b52b7fdf" providerId="ADAL" clId="{E7C882E8-988E-425D-87CB-E2EFEF85D634}" dt="2023-11-13T18:01:17.636" v="192" actId="478"/>
          <ac:spMkLst>
            <pc:docMk/>
            <pc:sldMk cId="2981845751" sldId="823"/>
            <ac:spMk id="51" creationId="{4DE7DD65-F6DD-5359-4F3C-32EF78E55017}"/>
          </ac:spMkLst>
        </pc:spChg>
        <pc:spChg chg="add del mod">
          <ac:chgData name="Rohit J Kate" userId="6acfeb0a-1742-4fee-9ad0-3462b52b7fdf" providerId="ADAL" clId="{E7C882E8-988E-425D-87CB-E2EFEF85D634}" dt="2023-11-13T18:01:17.636" v="192" actId="478"/>
          <ac:spMkLst>
            <pc:docMk/>
            <pc:sldMk cId="2981845751" sldId="823"/>
            <ac:spMk id="52" creationId="{5D5E0662-0821-E84A-3DA0-67202239364B}"/>
          </ac:spMkLst>
        </pc:spChg>
        <pc:spChg chg="add del mod">
          <ac:chgData name="Rohit J Kate" userId="6acfeb0a-1742-4fee-9ad0-3462b52b7fdf" providerId="ADAL" clId="{E7C882E8-988E-425D-87CB-E2EFEF85D634}" dt="2023-11-13T18:01:17.636" v="192" actId="478"/>
          <ac:spMkLst>
            <pc:docMk/>
            <pc:sldMk cId="2981845751" sldId="823"/>
            <ac:spMk id="53" creationId="{8A0273BD-BD25-78B8-8B11-493C7A4D487E}"/>
          </ac:spMkLst>
        </pc:spChg>
        <pc:spChg chg="add del mod">
          <ac:chgData name="Rohit J Kate" userId="6acfeb0a-1742-4fee-9ad0-3462b52b7fdf" providerId="ADAL" clId="{E7C882E8-988E-425D-87CB-E2EFEF85D634}" dt="2023-11-13T18:01:17.636" v="192" actId="478"/>
          <ac:spMkLst>
            <pc:docMk/>
            <pc:sldMk cId="2981845751" sldId="823"/>
            <ac:spMk id="54" creationId="{9F2AA2AE-1163-722F-10FE-2C2B978AEEE4}"/>
          </ac:spMkLst>
        </pc:spChg>
        <pc:spChg chg="add del mod">
          <ac:chgData name="Rohit J Kate" userId="6acfeb0a-1742-4fee-9ad0-3462b52b7fdf" providerId="ADAL" clId="{E7C882E8-988E-425D-87CB-E2EFEF85D634}" dt="2023-11-13T18:01:17.636" v="192" actId="478"/>
          <ac:spMkLst>
            <pc:docMk/>
            <pc:sldMk cId="2981845751" sldId="823"/>
            <ac:spMk id="55" creationId="{48BD0BB7-FC77-2719-3898-FBF32997F30B}"/>
          </ac:spMkLst>
        </pc:spChg>
        <pc:spChg chg="add del mod">
          <ac:chgData name="Rohit J Kate" userId="6acfeb0a-1742-4fee-9ad0-3462b52b7fdf" providerId="ADAL" clId="{E7C882E8-988E-425D-87CB-E2EFEF85D634}" dt="2023-11-13T18:01:17.636" v="192" actId="478"/>
          <ac:spMkLst>
            <pc:docMk/>
            <pc:sldMk cId="2981845751" sldId="823"/>
            <ac:spMk id="56" creationId="{20C489D5-9014-4E6D-4214-01FAC3D18288}"/>
          </ac:spMkLst>
        </pc:spChg>
        <pc:spChg chg="add del mod">
          <ac:chgData name="Rohit J Kate" userId="6acfeb0a-1742-4fee-9ad0-3462b52b7fdf" providerId="ADAL" clId="{E7C882E8-988E-425D-87CB-E2EFEF85D634}" dt="2023-11-13T18:01:17.636" v="192" actId="478"/>
          <ac:spMkLst>
            <pc:docMk/>
            <pc:sldMk cId="2981845751" sldId="823"/>
            <ac:spMk id="57" creationId="{57840663-685F-84B3-7CAD-985ED2705873}"/>
          </ac:spMkLst>
        </pc:spChg>
        <pc:spChg chg="add del mod">
          <ac:chgData name="Rohit J Kate" userId="6acfeb0a-1742-4fee-9ad0-3462b52b7fdf" providerId="ADAL" clId="{E7C882E8-988E-425D-87CB-E2EFEF85D634}" dt="2023-11-13T18:01:17.636" v="192" actId="478"/>
          <ac:spMkLst>
            <pc:docMk/>
            <pc:sldMk cId="2981845751" sldId="823"/>
            <ac:spMk id="58" creationId="{E15C63B1-AE34-6D88-8A61-4619FA0FA9B0}"/>
          </ac:spMkLst>
        </pc:spChg>
        <pc:spChg chg="add del mod">
          <ac:chgData name="Rohit J Kate" userId="6acfeb0a-1742-4fee-9ad0-3462b52b7fdf" providerId="ADAL" clId="{E7C882E8-988E-425D-87CB-E2EFEF85D634}" dt="2023-11-13T18:01:17.636" v="192" actId="478"/>
          <ac:spMkLst>
            <pc:docMk/>
            <pc:sldMk cId="2981845751" sldId="823"/>
            <ac:spMk id="59" creationId="{F39A97A1-C289-09AB-CD3C-A4038EE6C5AB}"/>
          </ac:spMkLst>
        </pc:spChg>
        <pc:spChg chg="add del mod">
          <ac:chgData name="Rohit J Kate" userId="6acfeb0a-1742-4fee-9ad0-3462b52b7fdf" providerId="ADAL" clId="{E7C882E8-988E-425D-87CB-E2EFEF85D634}" dt="2023-11-13T18:01:17.636" v="192" actId="478"/>
          <ac:spMkLst>
            <pc:docMk/>
            <pc:sldMk cId="2981845751" sldId="823"/>
            <ac:spMk id="60" creationId="{E856EB6D-305C-AE88-3C47-1011D07DA065}"/>
          </ac:spMkLst>
        </pc:spChg>
        <pc:spChg chg="add del mod">
          <ac:chgData name="Rohit J Kate" userId="6acfeb0a-1742-4fee-9ad0-3462b52b7fdf" providerId="ADAL" clId="{E7C882E8-988E-425D-87CB-E2EFEF85D634}" dt="2023-11-13T18:01:17.636" v="192" actId="478"/>
          <ac:spMkLst>
            <pc:docMk/>
            <pc:sldMk cId="2981845751" sldId="823"/>
            <ac:spMk id="61" creationId="{0E7D5AB0-2F2E-E09D-9DCE-796C9776951B}"/>
          </ac:spMkLst>
        </pc:spChg>
        <pc:spChg chg="add del mod">
          <ac:chgData name="Rohit J Kate" userId="6acfeb0a-1742-4fee-9ad0-3462b52b7fdf" providerId="ADAL" clId="{E7C882E8-988E-425D-87CB-E2EFEF85D634}" dt="2023-11-13T18:01:17.636" v="192" actId="478"/>
          <ac:spMkLst>
            <pc:docMk/>
            <pc:sldMk cId="2981845751" sldId="823"/>
            <ac:spMk id="62" creationId="{10BC3E09-3C9C-0318-0638-B252843DD731}"/>
          </ac:spMkLst>
        </pc:spChg>
        <pc:spChg chg="add del mod">
          <ac:chgData name="Rohit J Kate" userId="6acfeb0a-1742-4fee-9ad0-3462b52b7fdf" providerId="ADAL" clId="{E7C882E8-988E-425D-87CB-E2EFEF85D634}" dt="2023-11-13T18:01:17.636" v="192" actId="478"/>
          <ac:spMkLst>
            <pc:docMk/>
            <pc:sldMk cId="2981845751" sldId="823"/>
            <ac:spMk id="63" creationId="{75073E7A-D886-41BB-839D-15396DE2C0B1}"/>
          </ac:spMkLst>
        </pc:spChg>
        <pc:spChg chg="add del mod">
          <ac:chgData name="Rohit J Kate" userId="6acfeb0a-1742-4fee-9ad0-3462b52b7fdf" providerId="ADAL" clId="{E7C882E8-988E-425D-87CB-E2EFEF85D634}" dt="2023-11-13T18:01:17.636" v="192" actId="478"/>
          <ac:spMkLst>
            <pc:docMk/>
            <pc:sldMk cId="2981845751" sldId="823"/>
            <ac:spMk id="64" creationId="{193E9513-3136-97CC-19B5-A6158582E795}"/>
          </ac:spMkLst>
        </pc:spChg>
        <pc:spChg chg="add del mod">
          <ac:chgData name="Rohit J Kate" userId="6acfeb0a-1742-4fee-9ad0-3462b52b7fdf" providerId="ADAL" clId="{E7C882E8-988E-425D-87CB-E2EFEF85D634}" dt="2023-11-13T18:01:17.636" v="192" actId="478"/>
          <ac:spMkLst>
            <pc:docMk/>
            <pc:sldMk cId="2981845751" sldId="823"/>
            <ac:spMk id="65" creationId="{4F9E72C0-585C-E3D2-4E44-117AC998C2EC}"/>
          </ac:spMkLst>
        </pc:spChg>
        <pc:spChg chg="add del mod">
          <ac:chgData name="Rohit J Kate" userId="6acfeb0a-1742-4fee-9ad0-3462b52b7fdf" providerId="ADAL" clId="{E7C882E8-988E-425D-87CB-E2EFEF85D634}" dt="2023-11-13T18:01:17.636" v="192" actId="478"/>
          <ac:spMkLst>
            <pc:docMk/>
            <pc:sldMk cId="2981845751" sldId="823"/>
            <ac:spMk id="66" creationId="{40D1C13E-9317-B685-5C8A-B88435AC426D}"/>
          </ac:spMkLst>
        </pc:spChg>
        <pc:spChg chg="add del mod">
          <ac:chgData name="Rohit J Kate" userId="6acfeb0a-1742-4fee-9ad0-3462b52b7fdf" providerId="ADAL" clId="{E7C882E8-988E-425D-87CB-E2EFEF85D634}" dt="2023-11-13T18:01:17.636" v="192" actId="478"/>
          <ac:spMkLst>
            <pc:docMk/>
            <pc:sldMk cId="2981845751" sldId="823"/>
            <ac:spMk id="67" creationId="{F317BB54-C48C-D4C6-DEA3-73EF2917F235}"/>
          </ac:spMkLst>
        </pc:spChg>
        <pc:spChg chg="add del mod">
          <ac:chgData name="Rohit J Kate" userId="6acfeb0a-1742-4fee-9ad0-3462b52b7fdf" providerId="ADAL" clId="{E7C882E8-988E-425D-87CB-E2EFEF85D634}" dt="2023-11-13T18:01:17.636" v="192" actId="478"/>
          <ac:spMkLst>
            <pc:docMk/>
            <pc:sldMk cId="2981845751" sldId="823"/>
            <ac:spMk id="68" creationId="{C41E1BF0-744D-65E5-4BA8-DDD8BD0EDCA8}"/>
          </ac:spMkLst>
        </pc:spChg>
        <pc:spChg chg="add del mod">
          <ac:chgData name="Rohit J Kate" userId="6acfeb0a-1742-4fee-9ad0-3462b52b7fdf" providerId="ADAL" clId="{E7C882E8-988E-425D-87CB-E2EFEF85D634}" dt="2023-11-13T18:01:17.636" v="192" actId="478"/>
          <ac:spMkLst>
            <pc:docMk/>
            <pc:sldMk cId="2981845751" sldId="823"/>
            <ac:spMk id="69" creationId="{7D65A16E-A41F-063F-8F2B-4F42FB974AA2}"/>
          </ac:spMkLst>
        </pc:spChg>
        <pc:spChg chg="add del mod">
          <ac:chgData name="Rohit J Kate" userId="6acfeb0a-1742-4fee-9ad0-3462b52b7fdf" providerId="ADAL" clId="{E7C882E8-988E-425D-87CB-E2EFEF85D634}" dt="2023-11-13T18:01:17.636" v="192" actId="478"/>
          <ac:spMkLst>
            <pc:docMk/>
            <pc:sldMk cId="2981845751" sldId="823"/>
            <ac:spMk id="70" creationId="{2DF6C03E-00FB-D2C8-BBA3-CB17E83DE062}"/>
          </ac:spMkLst>
        </pc:spChg>
        <pc:spChg chg="add del mod">
          <ac:chgData name="Rohit J Kate" userId="6acfeb0a-1742-4fee-9ad0-3462b52b7fdf" providerId="ADAL" clId="{E7C882E8-988E-425D-87CB-E2EFEF85D634}" dt="2023-11-13T18:01:17.636" v="192" actId="478"/>
          <ac:spMkLst>
            <pc:docMk/>
            <pc:sldMk cId="2981845751" sldId="823"/>
            <ac:spMk id="75" creationId="{C0C11933-6841-6612-C255-8EE5B6A6969B}"/>
          </ac:spMkLst>
        </pc:spChg>
        <pc:spChg chg="add mod">
          <ac:chgData name="Rohit J Kate" userId="6acfeb0a-1742-4fee-9ad0-3462b52b7fdf" providerId="ADAL" clId="{E7C882E8-988E-425D-87CB-E2EFEF85D634}" dt="2023-11-13T18:01:26.464" v="240" actId="1036"/>
          <ac:spMkLst>
            <pc:docMk/>
            <pc:sldMk cId="2981845751" sldId="823"/>
            <ac:spMk id="76" creationId="{B1F3E0D4-5672-7120-AAFB-C8D54F38B4FE}"/>
          </ac:spMkLst>
        </pc:spChg>
        <pc:spChg chg="add mod">
          <ac:chgData name="Rohit J Kate" userId="6acfeb0a-1742-4fee-9ad0-3462b52b7fdf" providerId="ADAL" clId="{E7C882E8-988E-425D-87CB-E2EFEF85D634}" dt="2023-11-13T18:01:26.464" v="240" actId="1036"/>
          <ac:spMkLst>
            <pc:docMk/>
            <pc:sldMk cId="2981845751" sldId="823"/>
            <ac:spMk id="77" creationId="{6CB00450-9409-C1E4-AB1D-C729DDF3FA28}"/>
          </ac:spMkLst>
        </pc:spChg>
        <pc:spChg chg="add mod">
          <ac:chgData name="Rohit J Kate" userId="6acfeb0a-1742-4fee-9ad0-3462b52b7fdf" providerId="ADAL" clId="{E7C882E8-988E-425D-87CB-E2EFEF85D634}" dt="2023-11-13T18:01:26.464" v="240" actId="1036"/>
          <ac:spMkLst>
            <pc:docMk/>
            <pc:sldMk cId="2981845751" sldId="823"/>
            <ac:spMk id="78" creationId="{F7EC6809-02E6-13CF-97C2-78B6C5CA1A74}"/>
          </ac:spMkLst>
        </pc:spChg>
        <pc:spChg chg="add mod">
          <ac:chgData name="Rohit J Kate" userId="6acfeb0a-1742-4fee-9ad0-3462b52b7fdf" providerId="ADAL" clId="{E7C882E8-988E-425D-87CB-E2EFEF85D634}" dt="2023-11-13T18:01:26.464" v="240" actId="1036"/>
          <ac:spMkLst>
            <pc:docMk/>
            <pc:sldMk cId="2981845751" sldId="823"/>
            <ac:spMk id="79" creationId="{FDC18836-64AF-657C-468B-64985DCF81F6}"/>
          </ac:spMkLst>
        </pc:spChg>
        <pc:spChg chg="add mod">
          <ac:chgData name="Rohit J Kate" userId="6acfeb0a-1742-4fee-9ad0-3462b52b7fdf" providerId="ADAL" clId="{E7C882E8-988E-425D-87CB-E2EFEF85D634}" dt="2023-11-13T18:01:26.464" v="240" actId="1036"/>
          <ac:spMkLst>
            <pc:docMk/>
            <pc:sldMk cId="2981845751" sldId="823"/>
            <ac:spMk id="80" creationId="{2A63CCF8-4EB0-CFF4-BD22-FE4404CEFB36}"/>
          </ac:spMkLst>
        </pc:spChg>
        <pc:spChg chg="add mod">
          <ac:chgData name="Rohit J Kate" userId="6acfeb0a-1742-4fee-9ad0-3462b52b7fdf" providerId="ADAL" clId="{E7C882E8-988E-425D-87CB-E2EFEF85D634}" dt="2023-11-13T18:01:26.464" v="240" actId="1036"/>
          <ac:spMkLst>
            <pc:docMk/>
            <pc:sldMk cId="2981845751" sldId="823"/>
            <ac:spMk id="81" creationId="{D0E443E7-DC22-5D72-E054-678B58F6B7F7}"/>
          </ac:spMkLst>
        </pc:spChg>
        <pc:spChg chg="add mod">
          <ac:chgData name="Rohit J Kate" userId="6acfeb0a-1742-4fee-9ad0-3462b52b7fdf" providerId="ADAL" clId="{E7C882E8-988E-425D-87CB-E2EFEF85D634}" dt="2023-11-13T18:01:26.464" v="240" actId="1036"/>
          <ac:spMkLst>
            <pc:docMk/>
            <pc:sldMk cId="2981845751" sldId="823"/>
            <ac:spMk id="82" creationId="{795E6F22-3A6A-A8DD-80EA-5F73707F921D}"/>
          </ac:spMkLst>
        </pc:spChg>
        <pc:spChg chg="add mod">
          <ac:chgData name="Rohit J Kate" userId="6acfeb0a-1742-4fee-9ad0-3462b52b7fdf" providerId="ADAL" clId="{E7C882E8-988E-425D-87CB-E2EFEF85D634}" dt="2023-11-13T18:01:26.464" v="240" actId="1036"/>
          <ac:spMkLst>
            <pc:docMk/>
            <pc:sldMk cId="2981845751" sldId="823"/>
            <ac:spMk id="83" creationId="{734118E8-0D24-0C5E-1EF8-89A3DC8BC385}"/>
          </ac:spMkLst>
        </pc:spChg>
        <pc:spChg chg="add mod">
          <ac:chgData name="Rohit J Kate" userId="6acfeb0a-1742-4fee-9ad0-3462b52b7fdf" providerId="ADAL" clId="{E7C882E8-988E-425D-87CB-E2EFEF85D634}" dt="2023-11-13T18:01:26.464" v="240" actId="1036"/>
          <ac:spMkLst>
            <pc:docMk/>
            <pc:sldMk cId="2981845751" sldId="823"/>
            <ac:spMk id="84" creationId="{B79D14C5-0CF2-7EA0-52B3-C17621ABC506}"/>
          </ac:spMkLst>
        </pc:spChg>
        <pc:spChg chg="add mod">
          <ac:chgData name="Rohit J Kate" userId="6acfeb0a-1742-4fee-9ad0-3462b52b7fdf" providerId="ADAL" clId="{E7C882E8-988E-425D-87CB-E2EFEF85D634}" dt="2023-11-13T18:01:26.464" v="240" actId="1036"/>
          <ac:spMkLst>
            <pc:docMk/>
            <pc:sldMk cId="2981845751" sldId="823"/>
            <ac:spMk id="85" creationId="{C4ADEA56-5C53-6DEA-703D-F393C6884D7A}"/>
          </ac:spMkLst>
        </pc:spChg>
        <pc:spChg chg="add mod">
          <ac:chgData name="Rohit J Kate" userId="6acfeb0a-1742-4fee-9ad0-3462b52b7fdf" providerId="ADAL" clId="{E7C882E8-988E-425D-87CB-E2EFEF85D634}" dt="2023-11-13T18:01:26.464" v="240" actId="1036"/>
          <ac:spMkLst>
            <pc:docMk/>
            <pc:sldMk cId="2981845751" sldId="823"/>
            <ac:spMk id="86" creationId="{389CA103-D641-F376-D51A-A39B1226666F}"/>
          </ac:spMkLst>
        </pc:spChg>
        <pc:spChg chg="add mod">
          <ac:chgData name="Rohit J Kate" userId="6acfeb0a-1742-4fee-9ad0-3462b52b7fdf" providerId="ADAL" clId="{E7C882E8-988E-425D-87CB-E2EFEF85D634}" dt="2023-11-13T18:01:26.464" v="240" actId="1036"/>
          <ac:spMkLst>
            <pc:docMk/>
            <pc:sldMk cId="2981845751" sldId="823"/>
            <ac:spMk id="87" creationId="{D31658EC-B851-FD57-CC6E-B8B8A7D2035F}"/>
          </ac:spMkLst>
        </pc:spChg>
        <pc:spChg chg="add mod">
          <ac:chgData name="Rohit J Kate" userId="6acfeb0a-1742-4fee-9ad0-3462b52b7fdf" providerId="ADAL" clId="{E7C882E8-988E-425D-87CB-E2EFEF85D634}" dt="2023-11-13T18:01:26.464" v="240" actId="1036"/>
          <ac:spMkLst>
            <pc:docMk/>
            <pc:sldMk cId="2981845751" sldId="823"/>
            <ac:spMk id="88" creationId="{837FF711-83B5-A9C8-9960-CA3ABE38713F}"/>
          </ac:spMkLst>
        </pc:spChg>
        <pc:spChg chg="add mod">
          <ac:chgData name="Rohit J Kate" userId="6acfeb0a-1742-4fee-9ad0-3462b52b7fdf" providerId="ADAL" clId="{E7C882E8-988E-425D-87CB-E2EFEF85D634}" dt="2023-11-13T18:01:26.464" v="240" actId="1036"/>
          <ac:spMkLst>
            <pc:docMk/>
            <pc:sldMk cId="2981845751" sldId="823"/>
            <ac:spMk id="89" creationId="{DDAD7413-DB15-B6A2-3DBC-EC120AD6EE86}"/>
          </ac:spMkLst>
        </pc:spChg>
        <pc:spChg chg="add mod">
          <ac:chgData name="Rohit J Kate" userId="6acfeb0a-1742-4fee-9ad0-3462b52b7fdf" providerId="ADAL" clId="{E7C882E8-988E-425D-87CB-E2EFEF85D634}" dt="2023-11-13T18:01:26.464" v="240" actId="1036"/>
          <ac:spMkLst>
            <pc:docMk/>
            <pc:sldMk cId="2981845751" sldId="823"/>
            <ac:spMk id="90" creationId="{8EAA1C21-1EEF-D86D-84B4-7B4A94095731}"/>
          </ac:spMkLst>
        </pc:spChg>
        <pc:spChg chg="add mod">
          <ac:chgData name="Rohit J Kate" userId="6acfeb0a-1742-4fee-9ad0-3462b52b7fdf" providerId="ADAL" clId="{E7C882E8-988E-425D-87CB-E2EFEF85D634}" dt="2023-11-13T18:01:26.464" v="240" actId="1036"/>
          <ac:spMkLst>
            <pc:docMk/>
            <pc:sldMk cId="2981845751" sldId="823"/>
            <ac:spMk id="91" creationId="{284E4858-DDA6-0356-8809-1435A56756DD}"/>
          </ac:spMkLst>
        </pc:spChg>
        <pc:spChg chg="add mod">
          <ac:chgData name="Rohit J Kate" userId="6acfeb0a-1742-4fee-9ad0-3462b52b7fdf" providerId="ADAL" clId="{E7C882E8-988E-425D-87CB-E2EFEF85D634}" dt="2023-11-13T18:01:26.464" v="240" actId="1036"/>
          <ac:spMkLst>
            <pc:docMk/>
            <pc:sldMk cId="2981845751" sldId="823"/>
            <ac:spMk id="92" creationId="{B56E1E2E-5BF7-4301-2D13-FAF90B0F9837}"/>
          </ac:spMkLst>
        </pc:spChg>
        <pc:spChg chg="add mod">
          <ac:chgData name="Rohit J Kate" userId="6acfeb0a-1742-4fee-9ad0-3462b52b7fdf" providerId="ADAL" clId="{E7C882E8-988E-425D-87CB-E2EFEF85D634}" dt="2023-11-13T18:01:26.464" v="240" actId="1036"/>
          <ac:spMkLst>
            <pc:docMk/>
            <pc:sldMk cId="2981845751" sldId="823"/>
            <ac:spMk id="93" creationId="{4E6F3B58-D124-6B80-3678-AD84FE03C57D}"/>
          </ac:spMkLst>
        </pc:spChg>
        <pc:spChg chg="add mod">
          <ac:chgData name="Rohit J Kate" userId="6acfeb0a-1742-4fee-9ad0-3462b52b7fdf" providerId="ADAL" clId="{E7C882E8-988E-425D-87CB-E2EFEF85D634}" dt="2023-11-13T18:01:26.464" v="240" actId="1036"/>
          <ac:spMkLst>
            <pc:docMk/>
            <pc:sldMk cId="2981845751" sldId="823"/>
            <ac:spMk id="94" creationId="{02F4EA27-D372-278E-C0A2-37259D05CD67}"/>
          </ac:spMkLst>
        </pc:spChg>
        <pc:spChg chg="add mod">
          <ac:chgData name="Rohit J Kate" userId="6acfeb0a-1742-4fee-9ad0-3462b52b7fdf" providerId="ADAL" clId="{E7C882E8-988E-425D-87CB-E2EFEF85D634}" dt="2023-11-13T18:01:26.464" v="240" actId="1036"/>
          <ac:spMkLst>
            <pc:docMk/>
            <pc:sldMk cId="2981845751" sldId="823"/>
            <ac:spMk id="95" creationId="{58B6556D-A0D3-3277-8B78-84A6DD36A42D}"/>
          </ac:spMkLst>
        </pc:spChg>
        <pc:spChg chg="add mod">
          <ac:chgData name="Rohit J Kate" userId="6acfeb0a-1742-4fee-9ad0-3462b52b7fdf" providerId="ADAL" clId="{E7C882E8-988E-425D-87CB-E2EFEF85D634}" dt="2023-11-13T18:01:26.464" v="240" actId="1036"/>
          <ac:spMkLst>
            <pc:docMk/>
            <pc:sldMk cId="2981845751" sldId="823"/>
            <ac:spMk id="100" creationId="{4FCFEC04-D9D9-1B5B-C612-A7095354109F}"/>
          </ac:spMkLst>
        </pc:spChg>
        <pc:spChg chg="add mod">
          <ac:chgData name="Rohit J Kate" userId="6acfeb0a-1742-4fee-9ad0-3462b52b7fdf" providerId="ADAL" clId="{E7C882E8-988E-425D-87CB-E2EFEF85D634}" dt="2023-11-13T18:02:19.523" v="305" actId="14100"/>
          <ac:spMkLst>
            <pc:docMk/>
            <pc:sldMk cId="2981845751" sldId="823"/>
            <ac:spMk id="101" creationId="{378435FD-C784-4140-9654-3FDC96A4EA46}"/>
          </ac:spMkLst>
        </pc:spChg>
        <pc:spChg chg="add mod">
          <ac:chgData name="Rohit J Kate" userId="6acfeb0a-1742-4fee-9ad0-3462b52b7fdf" providerId="ADAL" clId="{E7C882E8-988E-425D-87CB-E2EFEF85D634}" dt="2023-11-13T18:02:45.409" v="321" actId="20577"/>
          <ac:spMkLst>
            <pc:docMk/>
            <pc:sldMk cId="2981845751" sldId="823"/>
            <ac:spMk id="102" creationId="{B4682115-E457-3F7D-FEE2-5C31761E4FBF}"/>
          </ac:spMkLst>
        </pc:spChg>
        <pc:spChg chg="add mod">
          <ac:chgData name="Rohit J Kate" userId="6acfeb0a-1742-4fee-9ad0-3462b52b7fdf" providerId="ADAL" clId="{E7C882E8-988E-425D-87CB-E2EFEF85D634}" dt="2023-11-13T18:01:35.912" v="283" actId="1037"/>
          <ac:spMkLst>
            <pc:docMk/>
            <pc:sldMk cId="2981845751" sldId="823"/>
            <ac:spMk id="103" creationId="{032AE980-3F53-22AA-A5BF-0D7672033143}"/>
          </ac:spMkLst>
        </pc:spChg>
        <pc:spChg chg="add mod">
          <ac:chgData name="Rohit J Kate" userId="6acfeb0a-1742-4fee-9ad0-3462b52b7fdf" providerId="ADAL" clId="{E7C882E8-988E-425D-87CB-E2EFEF85D634}" dt="2023-11-13T18:01:35.912" v="283" actId="1037"/>
          <ac:spMkLst>
            <pc:docMk/>
            <pc:sldMk cId="2981845751" sldId="823"/>
            <ac:spMk id="104" creationId="{FBD4EF46-4FC8-E9CF-D921-889530F6C171}"/>
          </ac:spMkLst>
        </pc:spChg>
        <pc:spChg chg="add mod">
          <ac:chgData name="Rohit J Kate" userId="6acfeb0a-1742-4fee-9ad0-3462b52b7fdf" providerId="ADAL" clId="{E7C882E8-988E-425D-87CB-E2EFEF85D634}" dt="2023-11-13T18:01:35.912" v="283" actId="1037"/>
          <ac:spMkLst>
            <pc:docMk/>
            <pc:sldMk cId="2981845751" sldId="823"/>
            <ac:spMk id="105" creationId="{01EDE3D4-15E0-F1D9-F7BA-04B5D6DA931B}"/>
          </ac:spMkLst>
        </pc:spChg>
        <pc:spChg chg="add mod">
          <ac:chgData name="Rohit J Kate" userId="6acfeb0a-1742-4fee-9ad0-3462b52b7fdf" providerId="ADAL" clId="{E7C882E8-988E-425D-87CB-E2EFEF85D634}" dt="2023-11-13T18:01:35.912" v="283" actId="1037"/>
          <ac:spMkLst>
            <pc:docMk/>
            <pc:sldMk cId="2981845751" sldId="823"/>
            <ac:spMk id="106" creationId="{BF6C3E93-40E2-417A-A25C-7B2026D81812}"/>
          </ac:spMkLst>
        </pc:spChg>
        <pc:spChg chg="add mod">
          <ac:chgData name="Rohit J Kate" userId="6acfeb0a-1742-4fee-9ad0-3462b52b7fdf" providerId="ADAL" clId="{E7C882E8-988E-425D-87CB-E2EFEF85D634}" dt="2023-11-13T18:01:35.912" v="283" actId="1037"/>
          <ac:spMkLst>
            <pc:docMk/>
            <pc:sldMk cId="2981845751" sldId="823"/>
            <ac:spMk id="107" creationId="{60823690-1940-14CE-655D-498B174F6AA3}"/>
          </ac:spMkLst>
        </pc:spChg>
        <pc:spChg chg="add mod">
          <ac:chgData name="Rohit J Kate" userId="6acfeb0a-1742-4fee-9ad0-3462b52b7fdf" providerId="ADAL" clId="{E7C882E8-988E-425D-87CB-E2EFEF85D634}" dt="2023-11-13T18:01:35.912" v="283" actId="1037"/>
          <ac:spMkLst>
            <pc:docMk/>
            <pc:sldMk cId="2981845751" sldId="823"/>
            <ac:spMk id="108" creationId="{7A8D9823-BB99-5B28-8D2A-85FE741E4842}"/>
          </ac:spMkLst>
        </pc:spChg>
        <pc:spChg chg="add mod">
          <ac:chgData name="Rohit J Kate" userId="6acfeb0a-1742-4fee-9ad0-3462b52b7fdf" providerId="ADAL" clId="{E7C882E8-988E-425D-87CB-E2EFEF85D634}" dt="2023-11-13T18:01:35.912" v="283" actId="1037"/>
          <ac:spMkLst>
            <pc:docMk/>
            <pc:sldMk cId="2981845751" sldId="823"/>
            <ac:spMk id="109" creationId="{1C5A6818-0BAB-3CE5-2B0B-6B2B1B16898A}"/>
          </ac:spMkLst>
        </pc:spChg>
        <pc:spChg chg="add mod">
          <ac:chgData name="Rohit J Kate" userId="6acfeb0a-1742-4fee-9ad0-3462b52b7fdf" providerId="ADAL" clId="{E7C882E8-988E-425D-87CB-E2EFEF85D634}" dt="2023-11-13T18:01:35.912" v="283" actId="1037"/>
          <ac:spMkLst>
            <pc:docMk/>
            <pc:sldMk cId="2981845751" sldId="823"/>
            <ac:spMk id="110" creationId="{2FF45783-3CD4-D453-13B5-3E3078C0D0BF}"/>
          </ac:spMkLst>
        </pc:spChg>
        <pc:spChg chg="add mod">
          <ac:chgData name="Rohit J Kate" userId="6acfeb0a-1742-4fee-9ad0-3462b52b7fdf" providerId="ADAL" clId="{E7C882E8-988E-425D-87CB-E2EFEF85D634}" dt="2023-11-13T18:01:35.912" v="283" actId="1037"/>
          <ac:spMkLst>
            <pc:docMk/>
            <pc:sldMk cId="2981845751" sldId="823"/>
            <ac:spMk id="111" creationId="{A334D261-B0B8-DAED-5F69-9CFB805C8077}"/>
          </ac:spMkLst>
        </pc:spChg>
        <pc:spChg chg="add mod">
          <ac:chgData name="Rohit J Kate" userId="6acfeb0a-1742-4fee-9ad0-3462b52b7fdf" providerId="ADAL" clId="{E7C882E8-988E-425D-87CB-E2EFEF85D634}" dt="2023-11-13T18:01:35.912" v="283" actId="1037"/>
          <ac:spMkLst>
            <pc:docMk/>
            <pc:sldMk cId="2981845751" sldId="823"/>
            <ac:spMk id="112" creationId="{E2AF08AD-6212-D9A0-55FD-5B7AD8A26E1C}"/>
          </ac:spMkLst>
        </pc:spChg>
        <pc:spChg chg="add mod">
          <ac:chgData name="Rohit J Kate" userId="6acfeb0a-1742-4fee-9ad0-3462b52b7fdf" providerId="ADAL" clId="{E7C882E8-988E-425D-87CB-E2EFEF85D634}" dt="2023-11-13T18:01:35.912" v="283" actId="1037"/>
          <ac:spMkLst>
            <pc:docMk/>
            <pc:sldMk cId="2981845751" sldId="823"/>
            <ac:spMk id="113" creationId="{EFB6F11D-FFEC-9048-939F-BE2554A15762}"/>
          </ac:spMkLst>
        </pc:spChg>
        <pc:spChg chg="add mod">
          <ac:chgData name="Rohit J Kate" userId="6acfeb0a-1742-4fee-9ad0-3462b52b7fdf" providerId="ADAL" clId="{E7C882E8-988E-425D-87CB-E2EFEF85D634}" dt="2023-11-13T18:01:35.912" v="283" actId="1037"/>
          <ac:spMkLst>
            <pc:docMk/>
            <pc:sldMk cId="2981845751" sldId="823"/>
            <ac:spMk id="114" creationId="{67BF7DDB-E54E-C32D-4372-9AE3459626F5}"/>
          </ac:spMkLst>
        </pc:spChg>
        <pc:spChg chg="add mod">
          <ac:chgData name="Rohit J Kate" userId="6acfeb0a-1742-4fee-9ad0-3462b52b7fdf" providerId="ADAL" clId="{E7C882E8-988E-425D-87CB-E2EFEF85D634}" dt="2023-11-13T18:01:35.912" v="283" actId="1037"/>
          <ac:spMkLst>
            <pc:docMk/>
            <pc:sldMk cId="2981845751" sldId="823"/>
            <ac:spMk id="115" creationId="{E85739CD-B4F6-0B6A-1ECE-483FC96588DC}"/>
          </ac:spMkLst>
        </pc:spChg>
        <pc:spChg chg="add mod">
          <ac:chgData name="Rohit J Kate" userId="6acfeb0a-1742-4fee-9ad0-3462b52b7fdf" providerId="ADAL" clId="{E7C882E8-988E-425D-87CB-E2EFEF85D634}" dt="2023-11-13T18:01:35.912" v="283" actId="1037"/>
          <ac:spMkLst>
            <pc:docMk/>
            <pc:sldMk cId="2981845751" sldId="823"/>
            <ac:spMk id="116" creationId="{19CA39CA-4078-36C3-4367-2B89E3466C17}"/>
          </ac:spMkLst>
        </pc:spChg>
        <pc:spChg chg="add mod">
          <ac:chgData name="Rohit J Kate" userId="6acfeb0a-1742-4fee-9ad0-3462b52b7fdf" providerId="ADAL" clId="{E7C882E8-988E-425D-87CB-E2EFEF85D634}" dt="2023-11-13T18:01:35.912" v="283" actId="1037"/>
          <ac:spMkLst>
            <pc:docMk/>
            <pc:sldMk cId="2981845751" sldId="823"/>
            <ac:spMk id="117" creationId="{70B26508-C736-5955-6318-82009A8FDD0C}"/>
          </ac:spMkLst>
        </pc:spChg>
        <pc:spChg chg="add mod">
          <ac:chgData name="Rohit J Kate" userId="6acfeb0a-1742-4fee-9ad0-3462b52b7fdf" providerId="ADAL" clId="{E7C882E8-988E-425D-87CB-E2EFEF85D634}" dt="2023-11-13T18:01:35.912" v="283" actId="1037"/>
          <ac:spMkLst>
            <pc:docMk/>
            <pc:sldMk cId="2981845751" sldId="823"/>
            <ac:spMk id="118" creationId="{1B0C8803-44AA-5CD5-8F85-8509197AC269}"/>
          </ac:spMkLst>
        </pc:spChg>
        <pc:spChg chg="add mod">
          <ac:chgData name="Rohit J Kate" userId="6acfeb0a-1742-4fee-9ad0-3462b52b7fdf" providerId="ADAL" clId="{E7C882E8-988E-425D-87CB-E2EFEF85D634}" dt="2023-11-13T18:01:35.912" v="283" actId="1037"/>
          <ac:spMkLst>
            <pc:docMk/>
            <pc:sldMk cId="2981845751" sldId="823"/>
            <ac:spMk id="119" creationId="{C3D83703-0686-64C4-05EB-3B3857A3968E}"/>
          </ac:spMkLst>
        </pc:spChg>
        <pc:spChg chg="add mod">
          <ac:chgData name="Rohit J Kate" userId="6acfeb0a-1742-4fee-9ad0-3462b52b7fdf" providerId="ADAL" clId="{E7C882E8-988E-425D-87CB-E2EFEF85D634}" dt="2023-11-13T18:01:35.912" v="283" actId="1037"/>
          <ac:spMkLst>
            <pc:docMk/>
            <pc:sldMk cId="2981845751" sldId="823"/>
            <ac:spMk id="120" creationId="{A18D1005-2BA3-FCA5-693A-7A405922E212}"/>
          </ac:spMkLst>
        </pc:spChg>
        <pc:spChg chg="add mod">
          <ac:chgData name="Rohit J Kate" userId="6acfeb0a-1742-4fee-9ad0-3462b52b7fdf" providerId="ADAL" clId="{E7C882E8-988E-425D-87CB-E2EFEF85D634}" dt="2023-11-13T18:01:35.912" v="283" actId="1037"/>
          <ac:spMkLst>
            <pc:docMk/>
            <pc:sldMk cId="2981845751" sldId="823"/>
            <ac:spMk id="121" creationId="{60862B08-1EDE-885D-74E6-B90126C4D138}"/>
          </ac:spMkLst>
        </pc:spChg>
        <pc:spChg chg="add mod">
          <ac:chgData name="Rohit J Kate" userId="6acfeb0a-1742-4fee-9ad0-3462b52b7fdf" providerId="ADAL" clId="{E7C882E8-988E-425D-87CB-E2EFEF85D634}" dt="2023-11-13T18:01:35.912" v="283" actId="1037"/>
          <ac:spMkLst>
            <pc:docMk/>
            <pc:sldMk cId="2981845751" sldId="823"/>
            <ac:spMk id="122" creationId="{7F611236-5B69-1D50-8E27-EF4552310C7B}"/>
          </ac:spMkLst>
        </pc:spChg>
        <pc:spChg chg="add mod">
          <ac:chgData name="Rohit J Kate" userId="6acfeb0a-1742-4fee-9ad0-3462b52b7fdf" providerId="ADAL" clId="{E7C882E8-988E-425D-87CB-E2EFEF85D634}" dt="2023-11-13T18:01:35.912" v="283" actId="1037"/>
          <ac:spMkLst>
            <pc:docMk/>
            <pc:sldMk cId="2981845751" sldId="823"/>
            <ac:spMk id="127" creationId="{05736F62-CA99-7B7F-92B4-776E440A6F56}"/>
          </ac:spMkLst>
        </pc:spChg>
        <pc:spChg chg="add mod">
          <ac:chgData name="Rohit J Kate" userId="6acfeb0a-1742-4fee-9ad0-3462b52b7fdf" providerId="ADAL" clId="{E7C882E8-988E-425D-87CB-E2EFEF85D634}" dt="2023-11-13T18:02:28.484" v="319" actId="20577"/>
          <ac:spMkLst>
            <pc:docMk/>
            <pc:sldMk cId="2981845751" sldId="823"/>
            <ac:spMk id="128" creationId="{2871D622-6B7C-CB19-4A6E-103FAA579CF0}"/>
          </ac:spMkLst>
        </pc:spChg>
        <pc:spChg chg="add mod">
          <ac:chgData name="Rohit J Kate" userId="6acfeb0a-1742-4fee-9ad0-3462b52b7fdf" providerId="ADAL" clId="{E7C882E8-988E-425D-87CB-E2EFEF85D634}" dt="2023-11-13T18:02:48.451" v="323" actId="20577"/>
          <ac:spMkLst>
            <pc:docMk/>
            <pc:sldMk cId="2981845751" sldId="823"/>
            <ac:spMk id="129" creationId="{99B2955F-81BB-AF54-BB71-BCD0E1CFA71F}"/>
          </ac:spMkLst>
        </pc:spChg>
        <pc:spChg chg="add mod">
          <ac:chgData name="Rohit J Kate" userId="6acfeb0a-1742-4fee-9ad0-3462b52b7fdf" providerId="ADAL" clId="{E7C882E8-988E-425D-87CB-E2EFEF85D634}" dt="2023-11-13T18:07:16.975" v="333" actId="20577"/>
          <ac:spMkLst>
            <pc:docMk/>
            <pc:sldMk cId="2981845751" sldId="823"/>
            <ac:spMk id="130" creationId="{F3C7914B-3ED8-53FA-39EA-51016869BCEF}"/>
          </ac:spMkLst>
        </pc:spChg>
        <pc:cxnChg chg="add mod">
          <ac:chgData name="Rohit J Kate" userId="6acfeb0a-1742-4fee-9ad0-3462b52b7fdf" providerId="ADAL" clId="{E7C882E8-988E-425D-87CB-E2EFEF85D634}" dt="2023-11-13T18:01:11.890" v="191" actId="1038"/>
          <ac:cxnSpMkLst>
            <pc:docMk/>
            <pc:sldMk cId="2981845751" sldId="823"/>
            <ac:cxnSpMk id="34" creationId="{2BC8A8B6-126E-BF32-1DBF-052FF5452306}"/>
          </ac:cxnSpMkLst>
        </pc:cxnChg>
        <pc:cxnChg chg="add mod">
          <ac:chgData name="Rohit J Kate" userId="6acfeb0a-1742-4fee-9ad0-3462b52b7fdf" providerId="ADAL" clId="{E7C882E8-988E-425D-87CB-E2EFEF85D634}" dt="2023-11-13T18:01:11.890" v="191" actId="1038"/>
          <ac:cxnSpMkLst>
            <pc:docMk/>
            <pc:sldMk cId="2981845751" sldId="823"/>
            <ac:cxnSpMk id="36" creationId="{A3AEC1AE-FE66-3B97-96AD-B0C5BCB08B74}"/>
          </ac:cxnSpMkLst>
        </pc:cxnChg>
        <pc:cxnChg chg="add mod">
          <ac:chgData name="Rohit J Kate" userId="6acfeb0a-1742-4fee-9ad0-3462b52b7fdf" providerId="ADAL" clId="{E7C882E8-988E-425D-87CB-E2EFEF85D634}" dt="2023-11-13T18:01:11.890" v="191" actId="1038"/>
          <ac:cxnSpMkLst>
            <pc:docMk/>
            <pc:sldMk cId="2981845751" sldId="823"/>
            <ac:cxnSpMk id="38" creationId="{ABEE82C5-02A8-4315-A0FC-EE6D4DE86071}"/>
          </ac:cxnSpMkLst>
        </pc:cxnChg>
        <pc:cxnChg chg="add mod">
          <ac:chgData name="Rohit J Kate" userId="6acfeb0a-1742-4fee-9ad0-3462b52b7fdf" providerId="ADAL" clId="{E7C882E8-988E-425D-87CB-E2EFEF85D634}" dt="2023-11-13T18:01:11.890" v="191" actId="1038"/>
          <ac:cxnSpMkLst>
            <pc:docMk/>
            <pc:sldMk cId="2981845751" sldId="823"/>
            <ac:cxnSpMk id="40" creationId="{9AEBF68D-D17F-690C-5312-8A59FD2A4C87}"/>
          </ac:cxnSpMkLst>
        </pc:cxnChg>
        <pc:cxnChg chg="add del">
          <ac:chgData name="Rohit J Kate" userId="6acfeb0a-1742-4fee-9ad0-3462b52b7fdf" providerId="ADAL" clId="{E7C882E8-988E-425D-87CB-E2EFEF85D634}" dt="2023-11-13T17:56:49.959" v="90" actId="11529"/>
          <ac:cxnSpMkLst>
            <pc:docMk/>
            <pc:sldMk cId="2981845751" sldId="823"/>
            <ac:cxnSpMk id="43" creationId="{2977B51A-C86B-9BDA-B6A1-C20DE3DB2A60}"/>
          </ac:cxnSpMkLst>
        </pc:cxnChg>
        <pc:cxnChg chg="add del mod">
          <ac:chgData name="Rohit J Kate" userId="6acfeb0a-1742-4fee-9ad0-3462b52b7fdf" providerId="ADAL" clId="{E7C882E8-988E-425D-87CB-E2EFEF85D634}" dt="2023-11-13T17:59:49.132" v="116" actId="478"/>
          <ac:cxnSpMkLst>
            <pc:docMk/>
            <pc:sldMk cId="2981845751" sldId="823"/>
            <ac:cxnSpMk id="49" creationId="{34C17B71-31B5-8088-1182-556FA7274971}"/>
          </ac:cxnSpMkLst>
        </pc:cxnChg>
        <pc:cxnChg chg="add del mod">
          <ac:chgData name="Rohit J Kate" userId="6acfeb0a-1742-4fee-9ad0-3462b52b7fdf" providerId="ADAL" clId="{E7C882E8-988E-425D-87CB-E2EFEF85D634}" dt="2023-11-13T18:01:17.636" v="192" actId="478"/>
          <ac:cxnSpMkLst>
            <pc:docMk/>
            <pc:sldMk cId="2981845751" sldId="823"/>
            <ac:cxnSpMk id="71" creationId="{8BED46C9-3D77-E06E-710D-E6A0E16066DD}"/>
          </ac:cxnSpMkLst>
        </pc:cxnChg>
        <pc:cxnChg chg="add del mod">
          <ac:chgData name="Rohit J Kate" userId="6acfeb0a-1742-4fee-9ad0-3462b52b7fdf" providerId="ADAL" clId="{E7C882E8-988E-425D-87CB-E2EFEF85D634}" dt="2023-11-13T18:01:17.636" v="192" actId="478"/>
          <ac:cxnSpMkLst>
            <pc:docMk/>
            <pc:sldMk cId="2981845751" sldId="823"/>
            <ac:cxnSpMk id="72" creationId="{FE335538-8589-0FE1-7C49-8006F66601F2}"/>
          </ac:cxnSpMkLst>
        </pc:cxnChg>
        <pc:cxnChg chg="add del mod">
          <ac:chgData name="Rohit J Kate" userId="6acfeb0a-1742-4fee-9ad0-3462b52b7fdf" providerId="ADAL" clId="{E7C882E8-988E-425D-87CB-E2EFEF85D634}" dt="2023-11-13T18:01:17.636" v="192" actId="478"/>
          <ac:cxnSpMkLst>
            <pc:docMk/>
            <pc:sldMk cId="2981845751" sldId="823"/>
            <ac:cxnSpMk id="73" creationId="{DD7CDC70-27A4-D28A-2351-6577C7741844}"/>
          </ac:cxnSpMkLst>
        </pc:cxnChg>
        <pc:cxnChg chg="add del mod">
          <ac:chgData name="Rohit J Kate" userId="6acfeb0a-1742-4fee-9ad0-3462b52b7fdf" providerId="ADAL" clId="{E7C882E8-988E-425D-87CB-E2EFEF85D634}" dt="2023-11-13T18:01:17.636" v="192" actId="478"/>
          <ac:cxnSpMkLst>
            <pc:docMk/>
            <pc:sldMk cId="2981845751" sldId="823"/>
            <ac:cxnSpMk id="74" creationId="{8FE656F6-B22B-24D1-0763-B77E72BDBF68}"/>
          </ac:cxnSpMkLst>
        </pc:cxnChg>
        <pc:cxnChg chg="add mod">
          <ac:chgData name="Rohit J Kate" userId="6acfeb0a-1742-4fee-9ad0-3462b52b7fdf" providerId="ADAL" clId="{E7C882E8-988E-425D-87CB-E2EFEF85D634}" dt="2023-11-13T18:01:26.464" v="240" actId="1036"/>
          <ac:cxnSpMkLst>
            <pc:docMk/>
            <pc:sldMk cId="2981845751" sldId="823"/>
            <ac:cxnSpMk id="96" creationId="{26AB2053-C8DE-5378-B5A3-EAF8F581413B}"/>
          </ac:cxnSpMkLst>
        </pc:cxnChg>
        <pc:cxnChg chg="add mod">
          <ac:chgData name="Rohit J Kate" userId="6acfeb0a-1742-4fee-9ad0-3462b52b7fdf" providerId="ADAL" clId="{E7C882E8-988E-425D-87CB-E2EFEF85D634}" dt="2023-11-13T18:01:26.464" v="240" actId="1036"/>
          <ac:cxnSpMkLst>
            <pc:docMk/>
            <pc:sldMk cId="2981845751" sldId="823"/>
            <ac:cxnSpMk id="97" creationId="{D99FDB8A-7CB2-19BB-E59C-315E279CFA53}"/>
          </ac:cxnSpMkLst>
        </pc:cxnChg>
        <pc:cxnChg chg="add mod">
          <ac:chgData name="Rohit J Kate" userId="6acfeb0a-1742-4fee-9ad0-3462b52b7fdf" providerId="ADAL" clId="{E7C882E8-988E-425D-87CB-E2EFEF85D634}" dt="2023-11-13T18:01:26.464" v="240" actId="1036"/>
          <ac:cxnSpMkLst>
            <pc:docMk/>
            <pc:sldMk cId="2981845751" sldId="823"/>
            <ac:cxnSpMk id="98" creationId="{801B26A1-FD49-9FC8-4476-D62426B77D11}"/>
          </ac:cxnSpMkLst>
        </pc:cxnChg>
        <pc:cxnChg chg="add mod">
          <ac:chgData name="Rohit J Kate" userId="6acfeb0a-1742-4fee-9ad0-3462b52b7fdf" providerId="ADAL" clId="{E7C882E8-988E-425D-87CB-E2EFEF85D634}" dt="2023-11-13T18:01:26.464" v="240" actId="1036"/>
          <ac:cxnSpMkLst>
            <pc:docMk/>
            <pc:sldMk cId="2981845751" sldId="823"/>
            <ac:cxnSpMk id="99" creationId="{974FE085-7A6D-2C1C-1D83-73FAA05FB198}"/>
          </ac:cxnSpMkLst>
        </pc:cxnChg>
        <pc:cxnChg chg="add mod">
          <ac:chgData name="Rohit J Kate" userId="6acfeb0a-1742-4fee-9ad0-3462b52b7fdf" providerId="ADAL" clId="{E7C882E8-988E-425D-87CB-E2EFEF85D634}" dt="2023-11-13T18:01:35.912" v="283" actId="1037"/>
          <ac:cxnSpMkLst>
            <pc:docMk/>
            <pc:sldMk cId="2981845751" sldId="823"/>
            <ac:cxnSpMk id="123" creationId="{9A94A590-DE87-176A-6F2E-BD9368805065}"/>
          </ac:cxnSpMkLst>
        </pc:cxnChg>
        <pc:cxnChg chg="add mod">
          <ac:chgData name="Rohit J Kate" userId="6acfeb0a-1742-4fee-9ad0-3462b52b7fdf" providerId="ADAL" clId="{E7C882E8-988E-425D-87CB-E2EFEF85D634}" dt="2023-11-13T18:01:35.912" v="283" actId="1037"/>
          <ac:cxnSpMkLst>
            <pc:docMk/>
            <pc:sldMk cId="2981845751" sldId="823"/>
            <ac:cxnSpMk id="124" creationId="{300B1EA9-3319-AD2E-2AD7-7A1067984076}"/>
          </ac:cxnSpMkLst>
        </pc:cxnChg>
        <pc:cxnChg chg="add mod">
          <ac:chgData name="Rohit J Kate" userId="6acfeb0a-1742-4fee-9ad0-3462b52b7fdf" providerId="ADAL" clId="{E7C882E8-988E-425D-87CB-E2EFEF85D634}" dt="2023-11-13T18:01:35.912" v="283" actId="1037"/>
          <ac:cxnSpMkLst>
            <pc:docMk/>
            <pc:sldMk cId="2981845751" sldId="823"/>
            <ac:cxnSpMk id="125" creationId="{582C24F8-1DC6-FDB7-079E-B3DE45317C7F}"/>
          </ac:cxnSpMkLst>
        </pc:cxnChg>
        <pc:cxnChg chg="add mod">
          <ac:chgData name="Rohit J Kate" userId="6acfeb0a-1742-4fee-9ad0-3462b52b7fdf" providerId="ADAL" clId="{E7C882E8-988E-425D-87CB-E2EFEF85D634}" dt="2023-11-13T18:01:35.912" v="283" actId="1037"/>
          <ac:cxnSpMkLst>
            <pc:docMk/>
            <pc:sldMk cId="2981845751" sldId="823"/>
            <ac:cxnSpMk id="126" creationId="{D4213E86-8F4A-225D-C141-4072FEE37BDD}"/>
          </ac:cxnSpMkLst>
        </pc:cxnChg>
      </pc:sldChg>
      <pc:sldChg chg="delSp modSp add mod delAnim modAnim">
        <pc:chgData name="Rohit J Kate" userId="6acfeb0a-1742-4fee-9ad0-3462b52b7fdf" providerId="ADAL" clId="{E7C882E8-988E-425D-87CB-E2EFEF85D634}" dt="2023-11-13T18:13:40.109" v="480" actId="20577"/>
        <pc:sldMkLst>
          <pc:docMk/>
          <pc:sldMk cId="2706174490" sldId="824"/>
        </pc:sldMkLst>
        <pc:spChg chg="mod">
          <ac:chgData name="Rohit J Kate" userId="6acfeb0a-1742-4fee-9ad0-3462b52b7fdf" providerId="ADAL" clId="{E7C882E8-988E-425D-87CB-E2EFEF85D634}" dt="2023-11-13T18:07:47.372" v="345" actId="20577"/>
          <ac:spMkLst>
            <pc:docMk/>
            <pc:sldMk cId="2706174490" sldId="824"/>
            <ac:spMk id="45" creationId="{3D0F92FE-388D-0A82-8AB1-F9D57BB6E179}"/>
          </ac:spMkLst>
        </pc:spChg>
        <pc:spChg chg="mod">
          <ac:chgData name="Rohit J Kate" userId="6acfeb0a-1742-4fee-9ad0-3462b52b7fdf" providerId="ADAL" clId="{E7C882E8-988E-425D-87CB-E2EFEF85D634}" dt="2023-11-13T18:07:51.515" v="355" actId="20577"/>
          <ac:spMkLst>
            <pc:docMk/>
            <pc:sldMk cId="2706174490" sldId="824"/>
            <ac:spMk id="48" creationId="{436AD068-EFE7-F15F-250B-275F1F706C4B}"/>
          </ac:spMkLst>
        </pc:spChg>
        <pc:spChg chg="del">
          <ac:chgData name="Rohit J Kate" userId="6acfeb0a-1742-4fee-9ad0-3462b52b7fdf" providerId="ADAL" clId="{E7C882E8-988E-425D-87CB-E2EFEF85D634}" dt="2023-11-13T18:07:54.389" v="356" actId="478"/>
          <ac:spMkLst>
            <pc:docMk/>
            <pc:sldMk cId="2706174490" sldId="824"/>
            <ac:spMk id="100" creationId="{4FCFEC04-D9D9-1B5B-C612-A7095354109F}"/>
          </ac:spMkLst>
        </pc:spChg>
        <pc:spChg chg="del">
          <ac:chgData name="Rohit J Kate" userId="6acfeb0a-1742-4fee-9ad0-3462b52b7fdf" providerId="ADAL" clId="{E7C882E8-988E-425D-87CB-E2EFEF85D634}" dt="2023-11-13T18:07:56.772" v="357" actId="478"/>
          <ac:spMkLst>
            <pc:docMk/>
            <pc:sldMk cId="2706174490" sldId="824"/>
            <ac:spMk id="102" creationId="{B4682115-E457-3F7D-FEE2-5C31761E4FBF}"/>
          </ac:spMkLst>
        </pc:spChg>
        <pc:spChg chg="mod">
          <ac:chgData name="Rohit J Kate" userId="6acfeb0a-1742-4fee-9ad0-3462b52b7fdf" providerId="ADAL" clId="{E7C882E8-988E-425D-87CB-E2EFEF85D634}" dt="2023-11-13T18:08:01.442" v="371" actId="20577"/>
          <ac:spMkLst>
            <pc:docMk/>
            <pc:sldMk cId="2706174490" sldId="824"/>
            <ac:spMk id="127" creationId="{05736F62-CA99-7B7F-92B4-776E440A6F56}"/>
          </ac:spMkLst>
        </pc:spChg>
        <pc:spChg chg="mod">
          <ac:chgData name="Rohit J Kate" userId="6acfeb0a-1742-4fee-9ad0-3462b52b7fdf" providerId="ADAL" clId="{E7C882E8-988E-425D-87CB-E2EFEF85D634}" dt="2023-11-13T18:08:05.758" v="381" actId="20577"/>
          <ac:spMkLst>
            <pc:docMk/>
            <pc:sldMk cId="2706174490" sldId="824"/>
            <ac:spMk id="129" creationId="{99B2955F-81BB-AF54-BB71-BCD0E1CFA71F}"/>
          </ac:spMkLst>
        </pc:spChg>
        <pc:spChg chg="mod">
          <ac:chgData name="Rohit J Kate" userId="6acfeb0a-1742-4fee-9ad0-3462b52b7fdf" providerId="ADAL" clId="{E7C882E8-988E-425D-87CB-E2EFEF85D634}" dt="2023-11-13T18:13:40.109" v="480" actId="20577"/>
          <ac:spMkLst>
            <pc:docMk/>
            <pc:sldMk cId="2706174490" sldId="824"/>
            <ac:spMk id="130" creationId="{F3C7914B-3ED8-53FA-39EA-51016869BCEF}"/>
          </ac:spMkLst>
        </pc:spChg>
      </pc:sldChg>
      <pc:sldChg chg="addSp modSp add mod addAnim modAnim">
        <pc:chgData name="Rohit J Kate" userId="6acfeb0a-1742-4fee-9ad0-3462b52b7fdf" providerId="ADAL" clId="{E7C882E8-988E-425D-87CB-E2EFEF85D634}" dt="2023-11-13T18:29:00.893" v="899" actId="21"/>
        <pc:sldMkLst>
          <pc:docMk/>
          <pc:sldMk cId="266973397" sldId="825"/>
        </pc:sldMkLst>
        <pc:spChg chg="add mod">
          <ac:chgData name="Rohit J Kate" userId="6acfeb0a-1742-4fee-9ad0-3462b52b7fdf" providerId="ADAL" clId="{E7C882E8-988E-425D-87CB-E2EFEF85D634}" dt="2023-11-13T18:09:50.141" v="433" actId="1076"/>
          <ac:spMkLst>
            <pc:docMk/>
            <pc:sldMk cId="266973397" sldId="825"/>
            <ac:spMk id="3" creationId="{4F1E390A-E930-C2B4-C10D-CE4E9C15AAD0}"/>
          </ac:spMkLst>
        </pc:spChg>
        <pc:spChg chg="mod">
          <ac:chgData name="Rohit J Kate" userId="6acfeb0a-1742-4fee-9ad0-3462b52b7fdf" providerId="ADAL" clId="{E7C882E8-988E-425D-87CB-E2EFEF85D634}" dt="2023-11-13T18:08:45.793" v="396" actId="20577"/>
          <ac:spMkLst>
            <pc:docMk/>
            <pc:sldMk cId="266973397" sldId="825"/>
            <ac:spMk id="45" creationId="{3D0F92FE-388D-0A82-8AB1-F9D57BB6E179}"/>
          </ac:spMkLst>
        </pc:spChg>
        <pc:spChg chg="mod">
          <ac:chgData name="Rohit J Kate" userId="6acfeb0a-1742-4fee-9ad0-3462b52b7fdf" providerId="ADAL" clId="{E7C882E8-988E-425D-87CB-E2EFEF85D634}" dt="2023-11-13T18:08:49.975" v="405" actId="20577"/>
          <ac:spMkLst>
            <pc:docMk/>
            <pc:sldMk cId="266973397" sldId="825"/>
            <ac:spMk id="48" creationId="{436AD068-EFE7-F15F-250B-275F1F706C4B}"/>
          </ac:spMkLst>
        </pc:spChg>
        <pc:spChg chg="mod">
          <ac:chgData name="Rohit J Kate" userId="6acfeb0a-1742-4fee-9ad0-3462b52b7fdf" providerId="ADAL" clId="{E7C882E8-988E-425D-87CB-E2EFEF85D634}" dt="2023-11-13T18:08:54.394" v="414" actId="20577"/>
          <ac:spMkLst>
            <pc:docMk/>
            <pc:sldMk cId="266973397" sldId="825"/>
            <ac:spMk id="127" creationId="{05736F62-CA99-7B7F-92B4-776E440A6F56}"/>
          </ac:spMkLst>
        </pc:spChg>
        <pc:spChg chg="mod">
          <ac:chgData name="Rohit J Kate" userId="6acfeb0a-1742-4fee-9ad0-3462b52b7fdf" providerId="ADAL" clId="{E7C882E8-988E-425D-87CB-E2EFEF85D634}" dt="2023-11-13T18:08:58.785" v="423" actId="20577"/>
          <ac:spMkLst>
            <pc:docMk/>
            <pc:sldMk cId="266973397" sldId="825"/>
            <ac:spMk id="129" creationId="{99B2955F-81BB-AF54-BB71-BCD0E1CFA71F}"/>
          </ac:spMkLst>
        </pc:spChg>
        <pc:spChg chg="mod">
          <ac:chgData name="Rohit J Kate" userId="6acfeb0a-1742-4fee-9ad0-3462b52b7fdf" providerId="ADAL" clId="{E7C882E8-988E-425D-87CB-E2EFEF85D634}" dt="2023-11-13T18:29:00.893" v="899" actId="21"/>
          <ac:spMkLst>
            <pc:docMk/>
            <pc:sldMk cId="266973397" sldId="825"/>
            <ac:spMk id="130" creationId="{F3C7914B-3ED8-53FA-39EA-51016869BCEF}"/>
          </ac:spMkLst>
        </pc:spChg>
      </pc:sldChg>
      <pc:sldChg chg="modSp add mod">
        <pc:chgData name="Rohit J Kate" userId="6acfeb0a-1742-4fee-9ad0-3462b52b7fdf" providerId="ADAL" clId="{E7C882E8-988E-425D-87CB-E2EFEF85D634}" dt="2023-11-13T18:13:01.372" v="468" actId="14100"/>
        <pc:sldMkLst>
          <pc:docMk/>
          <pc:sldMk cId="2769001316" sldId="826"/>
        </pc:sldMkLst>
        <pc:spChg chg="mod">
          <ac:chgData name="Rohit J Kate" userId="6acfeb0a-1742-4fee-9ad0-3462b52b7fdf" providerId="ADAL" clId="{E7C882E8-988E-425D-87CB-E2EFEF85D634}" dt="2023-11-13T18:12:52.661" v="466" actId="20577"/>
          <ac:spMkLst>
            <pc:docMk/>
            <pc:sldMk cId="2769001316" sldId="826"/>
            <ac:spMk id="17" creationId="{1B9BEB42-8F51-0D27-CD6D-37FE57CFAF66}"/>
          </ac:spMkLst>
        </pc:spChg>
        <pc:cxnChg chg="mod">
          <ac:chgData name="Rohit J Kate" userId="6acfeb0a-1742-4fee-9ad0-3462b52b7fdf" providerId="ADAL" clId="{E7C882E8-988E-425D-87CB-E2EFEF85D634}" dt="2023-11-13T18:12:57.701" v="467" actId="14100"/>
          <ac:cxnSpMkLst>
            <pc:docMk/>
            <pc:sldMk cId="2769001316" sldId="826"/>
            <ac:cxnSpMk id="23" creationId="{CB046715-8CE7-9BE9-8A8A-E087F6E88D6E}"/>
          </ac:cxnSpMkLst>
        </pc:cxnChg>
        <pc:cxnChg chg="mod">
          <ac:chgData name="Rohit J Kate" userId="6acfeb0a-1742-4fee-9ad0-3462b52b7fdf" providerId="ADAL" clId="{E7C882E8-988E-425D-87CB-E2EFEF85D634}" dt="2023-11-13T18:13:01.372" v="468" actId="14100"/>
          <ac:cxnSpMkLst>
            <pc:docMk/>
            <pc:sldMk cId="2769001316" sldId="826"/>
            <ac:cxnSpMk id="25" creationId="{2DA3CB64-4614-CE4B-7511-2684C093B64F}"/>
          </ac:cxnSpMkLst>
        </pc:cxnChg>
      </pc:sldChg>
      <pc:sldChg chg="modSp add mod">
        <pc:chgData name="Rohit J Kate" userId="6acfeb0a-1742-4fee-9ad0-3462b52b7fdf" providerId="ADAL" clId="{E7C882E8-988E-425D-87CB-E2EFEF85D634}" dt="2023-11-13T18:13:16.092" v="479" actId="1076"/>
        <pc:sldMkLst>
          <pc:docMk/>
          <pc:sldMk cId="983942827" sldId="827"/>
        </pc:sldMkLst>
        <pc:spChg chg="mod">
          <ac:chgData name="Rohit J Kate" userId="6acfeb0a-1742-4fee-9ad0-3462b52b7fdf" providerId="ADAL" clId="{E7C882E8-988E-425D-87CB-E2EFEF85D634}" dt="2023-11-13T18:13:16.092" v="479" actId="1076"/>
          <ac:spMkLst>
            <pc:docMk/>
            <pc:sldMk cId="983942827" sldId="827"/>
            <ac:spMk id="17" creationId="{1B9BEB42-8F51-0D27-CD6D-37FE57CFAF66}"/>
          </ac:spMkLst>
        </pc:spChg>
        <pc:cxnChg chg="mod">
          <ac:chgData name="Rohit J Kate" userId="6acfeb0a-1742-4fee-9ad0-3462b52b7fdf" providerId="ADAL" clId="{E7C882E8-988E-425D-87CB-E2EFEF85D634}" dt="2023-11-13T18:13:16.092" v="479" actId="1076"/>
          <ac:cxnSpMkLst>
            <pc:docMk/>
            <pc:sldMk cId="983942827" sldId="827"/>
            <ac:cxnSpMk id="23" creationId="{CB046715-8CE7-9BE9-8A8A-E087F6E88D6E}"/>
          </ac:cxnSpMkLst>
        </pc:cxnChg>
        <pc:cxnChg chg="mod">
          <ac:chgData name="Rohit J Kate" userId="6acfeb0a-1742-4fee-9ad0-3462b52b7fdf" providerId="ADAL" clId="{E7C882E8-988E-425D-87CB-E2EFEF85D634}" dt="2023-11-13T18:13:16.092" v="479" actId="1076"/>
          <ac:cxnSpMkLst>
            <pc:docMk/>
            <pc:sldMk cId="983942827" sldId="827"/>
            <ac:cxnSpMk id="25" creationId="{2DA3CB64-4614-CE4B-7511-2684C093B64F}"/>
          </ac:cxnSpMkLst>
        </pc:cxnChg>
      </pc:sldChg>
      <pc:sldChg chg="modSp new del mod">
        <pc:chgData name="Rohit J Kate" userId="6acfeb0a-1742-4fee-9ad0-3462b52b7fdf" providerId="ADAL" clId="{E7C882E8-988E-425D-87CB-E2EFEF85D634}" dt="2023-11-13T18:32:53.895" v="961" actId="47"/>
        <pc:sldMkLst>
          <pc:docMk/>
          <pc:sldMk cId="3871444622" sldId="828"/>
        </pc:sldMkLst>
        <pc:spChg chg="mod">
          <ac:chgData name="Rohit J Kate" userId="6acfeb0a-1742-4fee-9ad0-3462b52b7fdf" providerId="ADAL" clId="{E7C882E8-988E-425D-87CB-E2EFEF85D634}" dt="2023-11-13T18:16:03.033" v="504" actId="20577"/>
          <ac:spMkLst>
            <pc:docMk/>
            <pc:sldMk cId="3871444622" sldId="828"/>
            <ac:spMk id="2" creationId="{4B4269E4-7C6C-2AA6-2945-20B8389952FD}"/>
          </ac:spMkLst>
        </pc:spChg>
      </pc:sldChg>
      <pc:sldChg chg="addSp modSp add mod modAnim">
        <pc:chgData name="Rohit J Kate" userId="6acfeb0a-1742-4fee-9ad0-3462b52b7fdf" providerId="ADAL" clId="{E7C882E8-988E-425D-87CB-E2EFEF85D634}" dt="2023-11-13T18:25:39.296" v="746" actId="20577"/>
        <pc:sldMkLst>
          <pc:docMk/>
          <pc:sldMk cId="2688367736" sldId="829"/>
        </pc:sldMkLst>
        <pc:spChg chg="mod">
          <ac:chgData name="Rohit J Kate" userId="6acfeb0a-1742-4fee-9ad0-3462b52b7fdf" providerId="ADAL" clId="{E7C882E8-988E-425D-87CB-E2EFEF85D634}" dt="2023-11-13T18:17:46.691" v="570" actId="20577"/>
          <ac:spMkLst>
            <pc:docMk/>
            <pc:sldMk cId="2688367736" sldId="829"/>
            <ac:spMk id="2" creationId="{79D90425-2A0C-6639-01AC-6B25C0444FDC}"/>
          </ac:spMkLst>
        </pc:spChg>
        <pc:spChg chg="add mod">
          <ac:chgData name="Rohit J Kate" userId="6acfeb0a-1742-4fee-9ad0-3462b52b7fdf" providerId="ADAL" clId="{E7C882E8-988E-425D-87CB-E2EFEF85D634}" dt="2023-11-13T18:18:15.027" v="575" actId="20577"/>
          <ac:spMkLst>
            <pc:docMk/>
            <pc:sldMk cId="2688367736" sldId="829"/>
            <ac:spMk id="3" creationId="{AC0E7FD3-D7FE-0C05-DCC9-324C8EFA44EB}"/>
          </ac:spMkLst>
        </pc:spChg>
        <pc:spChg chg="add mod ord">
          <ac:chgData name="Rohit J Kate" userId="6acfeb0a-1742-4fee-9ad0-3462b52b7fdf" providerId="ADAL" clId="{E7C882E8-988E-425D-87CB-E2EFEF85D634}" dt="2023-11-13T18:19:08.711" v="583" actId="208"/>
          <ac:spMkLst>
            <pc:docMk/>
            <pc:sldMk cId="2688367736" sldId="829"/>
            <ac:spMk id="5" creationId="{A1CA3CBA-0034-34AE-E65D-3294BDDD0DAC}"/>
          </ac:spMkLst>
        </pc:spChg>
        <pc:spChg chg="add mod ord">
          <ac:chgData name="Rohit J Kate" userId="6acfeb0a-1742-4fee-9ad0-3462b52b7fdf" providerId="ADAL" clId="{E7C882E8-988E-425D-87CB-E2EFEF85D634}" dt="2023-11-13T18:19:17.371" v="586" actId="167"/>
          <ac:spMkLst>
            <pc:docMk/>
            <pc:sldMk cId="2688367736" sldId="829"/>
            <ac:spMk id="6" creationId="{911DAEB8-DAFA-B766-3F74-E87627CD1C9B}"/>
          </ac:spMkLst>
        </pc:spChg>
        <pc:spChg chg="add mod">
          <ac:chgData name="Rohit J Kate" userId="6acfeb0a-1742-4fee-9ad0-3462b52b7fdf" providerId="ADAL" clId="{E7C882E8-988E-425D-87CB-E2EFEF85D634}" dt="2023-11-13T18:20:37.784" v="616" actId="20577"/>
          <ac:spMkLst>
            <pc:docMk/>
            <pc:sldMk cId="2688367736" sldId="829"/>
            <ac:spMk id="11" creationId="{0B6ACE5A-A228-7E59-D2EF-23E3ADE1F501}"/>
          </ac:spMkLst>
        </pc:spChg>
        <pc:spChg chg="add mod ord">
          <ac:chgData name="Rohit J Kate" userId="6acfeb0a-1742-4fee-9ad0-3462b52b7fdf" providerId="ADAL" clId="{E7C882E8-988E-425D-87CB-E2EFEF85D634}" dt="2023-11-13T18:21:17.305" v="627" actId="167"/>
          <ac:spMkLst>
            <pc:docMk/>
            <pc:sldMk cId="2688367736" sldId="829"/>
            <ac:spMk id="16" creationId="{2434C667-20DA-218F-51D1-484218DAC7EA}"/>
          </ac:spMkLst>
        </pc:spChg>
        <pc:spChg chg="add mod ord">
          <ac:chgData name="Rohit J Kate" userId="6acfeb0a-1742-4fee-9ad0-3462b52b7fdf" providerId="ADAL" clId="{E7C882E8-988E-425D-87CB-E2EFEF85D634}" dt="2023-11-13T18:21:17.305" v="627" actId="167"/>
          <ac:spMkLst>
            <pc:docMk/>
            <pc:sldMk cId="2688367736" sldId="829"/>
            <ac:spMk id="21" creationId="{4ADF7336-E959-288F-E18A-F6706462FDD8}"/>
          </ac:spMkLst>
        </pc:spChg>
        <pc:spChg chg="add mod">
          <ac:chgData name="Rohit J Kate" userId="6acfeb0a-1742-4fee-9ad0-3462b52b7fdf" providerId="ADAL" clId="{E7C882E8-988E-425D-87CB-E2EFEF85D634}" dt="2023-11-13T18:21:43.720" v="634" actId="20577"/>
          <ac:spMkLst>
            <pc:docMk/>
            <pc:sldMk cId="2688367736" sldId="829"/>
            <ac:spMk id="26" creationId="{5FA2FB69-7885-EC01-3147-0D0298FF6396}"/>
          </ac:spMkLst>
        </pc:spChg>
        <pc:spChg chg="add mod ord">
          <ac:chgData name="Rohit J Kate" userId="6acfeb0a-1742-4fee-9ad0-3462b52b7fdf" providerId="ADAL" clId="{E7C882E8-988E-425D-87CB-E2EFEF85D634}" dt="2023-11-13T18:22:08.513" v="641" actId="167"/>
          <ac:spMkLst>
            <pc:docMk/>
            <pc:sldMk cId="2688367736" sldId="829"/>
            <ac:spMk id="30" creationId="{367EAD43-995D-B9DD-37B9-366B1E6ED614}"/>
          </ac:spMkLst>
        </pc:spChg>
        <pc:spChg chg="add mod ord">
          <ac:chgData name="Rohit J Kate" userId="6acfeb0a-1742-4fee-9ad0-3462b52b7fdf" providerId="ADAL" clId="{E7C882E8-988E-425D-87CB-E2EFEF85D634}" dt="2023-11-13T18:22:08.513" v="641" actId="167"/>
          <ac:spMkLst>
            <pc:docMk/>
            <pc:sldMk cId="2688367736" sldId="829"/>
            <ac:spMk id="32" creationId="{112CC075-7661-A2DD-13D2-645ED3CDE9A4}"/>
          </ac:spMkLst>
        </pc:spChg>
        <pc:spChg chg="add mod">
          <ac:chgData name="Rohit J Kate" userId="6acfeb0a-1742-4fee-9ad0-3462b52b7fdf" providerId="ADAL" clId="{E7C882E8-988E-425D-87CB-E2EFEF85D634}" dt="2023-11-13T18:22:35.197" v="651" actId="1076"/>
          <ac:spMkLst>
            <pc:docMk/>
            <pc:sldMk cId="2688367736" sldId="829"/>
            <ac:spMk id="33" creationId="{C38B5491-683A-93EB-1626-03A080A14E4A}"/>
          </ac:spMkLst>
        </pc:spChg>
        <pc:spChg chg="add mod">
          <ac:chgData name="Rohit J Kate" userId="6acfeb0a-1742-4fee-9ad0-3462b52b7fdf" providerId="ADAL" clId="{E7C882E8-988E-425D-87CB-E2EFEF85D634}" dt="2023-11-13T18:24:45.915" v="710" actId="20577"/>
          <ac:spMkLst>
            <pc:docMk/>
            <pc:sldMk cId="2688367736" sldId="829"/>
            <ac:spMk id="35" creationId="{27D8AB13-9A10-2E84-27D4-365602E3E9C2}"/>
          </ac:spMkLst>
        </pc:spChg>
        <pc:spChg chg="add mod">
          <ac:chgData name="Rohit J Kate" userId="6acfeb0a-1742-4fee-9ad0-3462b52b7fdf" providerId="ADAL" clId="{E7C882E8-988E-425D-87CB-E2EFEF85D634}" dt="2023-11-13T18:25:11.055" v="719" actId="20577"/>
          <ac:spMkLst>
            <pc:docMk/>
            <pc:sldMk cId="2688367736" sldId="829"/>
            <ac:spMk id="37" creationId="{09ABBC0B-B4E8-DD36-A057-5C336BAADEF8}"/>
          </ac:spMkLst>
        </pc:spChg>
        <pc:spChg chg="add mod">
          <ac:chgData name="Rohit J Kate" userId="6acfeb0a-1742-4fee-9ad0-3462b52b7fdf" providerId="ADAL" clId="{E7C882E8-988E-425D-87CB-E2EFEF85D634}" dt="2023-11-13T18:25:39.296" v="746" actId="20577"/>
          <ac:spMkLst>
            <pc:docMk/>
            <pc:sldMk cId="2688367736" sldId="829"/>
            <ac:spMk id="39" creationId="{70ADED82-D01C-CBBD-8604-F438AB6CC9B0}"/>
          </ac:spMkLst>
        </pc:spChg>
        <pc:spChg chg="mod">
          <ac:chgData name="Rohit J Kate" userId="6acfeb0a-1742-4fee-9ad0-3462b52b7fdf" providerId="ADAL" clId="{E7C882E8-988E-425D-87CB-E2EFEF85D634}" dt="2023-11-13T18:24:32.841" v="704" actId="14100"/>
          <ac:spMkLst>
            <pc:docMk/>
            <pc:sldMk cId="2688367736" sldId="829"/>
            <ac:spMk id="47" creationId="{B6DA8697-5BFC-8CEC-B57C-F2A149E5D127}"/>
          </ac:spMkLst>
        </pc:spChg>
        <pc:spChg chg="mod">
          <ac:chgData name="Rohit J Kate" userId="6acfeb0a-1742-4fee-9ad0-3462b52b7fdf" providerId="ADAL" clId="{E7C882E8-988E-425D-87CB-E2EFEF85D634}" dt="2023-11-13T18:18:11.761" v="574" actId="20577"/>
          <ac:spMkLst>
            <pc:docMk/>
            <pc:sldMk cId="2688367736" sldId="829"/>
            <ac:spMk id="48" creationId="{436AD068-EFE7-F15F-250B-275F1F706C4B}"/>
          </ac:spMkLst>
        </pc:spChg>
        <pc:spChg chg="mod">
          <ac:chgData name="Rohit J Kate" userId="6acfeb0a-1742-4fee-9ad0-3462b52b7fdf" providerId="ADAL" clId="{E7C882E8-988E-425D-87CB-E2EFEF85D634}" dt="2023-11-13T18:25:01.389" v="715" actId="14100"/>
          <ac:spMkLst>
            <pc:docMk/>
            <pc:sldMk cId="2688367736" sldId="829"/>
            <ac:spMk id="101" creationId="{378435FD-C784-4140-9654-3FDC96A4EA46}"/>
          </ac:spMkLst>
        </pc:spChg>
        <pc:spChg chg="mod">
          <ac:chgData name="Rohit J Kate" userId="6acfeb0a-1742-4fee-9ad0-3462b52b7fdf" providerId="ADAL" clId="{E7C882E8-988E-425D-87CB-E2EFEF85D634}" dt="2023-11-13T18:20:32.625" v="613" actId="20577"/>
          <ac:spMkLst>
            <pc:docMk/>
            <pc:sldMk cId="2688367736" sldId="829"/>
            <ac:spMk id="102" creationId="{B4682115-E457-3F7D-FEE2-5C31761E4FBF}"/>
          </ac:spMkLst>
        </pc:spChg>
        <pc:spChg chg="mod">
          <ac:chgData name="Rohit J Kate" userId="6acfeb0a-1742-4fee-9ad0-3462b52b7fdf" providerId="ADAL" clId="{E7C882E8-988E-425D-87CB-E2EFEF85D634}" dt="2023-11-13T18:25:22.757" v="722" actId="14100"/>
          <ac:spMkLst>
            <pc:docMk/>
            <pc:sldMk cId="2688367736" sldId="829"/>
            <ac:spMk id="128" creationId="{2871D622-6B7C-CB19-4A6E-103FAA579CF0}"/>
          </ac:spMkLst>
        </pc:spChg>
        <pc:spChg chg="mod">
          <ac:chgData name="Rohit J Kate" userId="6acfeb0a-1742-4fee-9ad0-3462b52b7fdf" providerId="ADAL" clId="{E7C882E8-988E-425D-87CB-E2EFEF85D634}" dt="2023-11-13T18:21:35.101" v="630" actId="20577"/>
          <ac:spMkLst>
            <pc:docMk/>
            <pc:sldMk cId="2688367736" sldId="829"/>
            <ac:spMk id="129" creationId="{99B2955F-81BB-AF54-BB71-BCD0E1CFA71F}"/>
          </ac:spMkLst>
        </pc:spChg>
        <pc:spChg chg="mod">
          <ac:chgData name="Rohit J Kate" userId="6acfeb0a-1742-4fee-9ad0-3462b52b7fdf" providerId="ADAL" clId="{E7C882E8-988E-425D-87CB-E2EFEF85D634}" dt="2023-11-13T18:22:48.713" v="655" actId="20577"/>
          <ac:spMkLst>
            <pc:docMk/>
            <pc:sldMk cId="2688367736" sldId="829"/>
            <ac:spMk id="130" creationId="{F3C7914B-3ED8-53FA-39EA-51016869BCEF}"/>
          </ac:spMkLst>
        </pc:spChg>
        <pc:cxnChg chg="mod">
          <ac:chgData name="Rohit J Kate" userId="6acfeb0a-1742-4fee-9ad0-3462b52b7fdf" providerId="ADAL" clId="{E7C882E8-988E-425D-87CB-E2EFEF85D634}" dt="2023-11-13T18:24:21.302" v="701" actId="1076"/>
          <ac:cxnSpMkLst>
            <pc:docMk/>
            <pc:sldMk cId="2688367736" sldId="829"/>
            <ac:cxnSpMk id="40" creationId="{9AEBF68D-D17F-690C-5312-8A59FD2A4C87}"/>
          </ac:cxnSpMkLst>
        </pc:cxnChg>
      </pc:sldChg>
      <pc:sldChg chg="delSp modSp add del mod delAnim modAnim">
        <pc:chgData name="Rohit J Kate" userId="6acfeb0a-1742-4fee-9ad0-3462b52b7fdf" providerId="ADAL" clId="{E7C882E8-988E-425D-87CB-E2EFEF85D634}" dt="2023-11-13T18:25:48.488" v="747" actId="47"/>
        <pc:sldMkLst>
          <pc:docMk/>
          <pc:sldMk cId="1471324302" sldId="830"/>
        </pc:sldMkLst>
        <pc:spChg chg="mod">
          <ac:chgData name="Rohit J Kate" userId="6acfeb0a-1742-4fee-9ad0-3462b52b7fdf" providerId="ADAL" clId="{E7C882E8-988E-425D-87CB-E2EFEF85D634}" dt="2023-11-13T18:23:41.923" v="699" actId="20577"/>
          <ac:spMkLst>
            <pc:docMk/>
            <pc:sldMk cId="1471324302" sldId="830"/>
            <ac:spMk id="3" creationId="{AC0E7FD3-D7FE-0C05-DCC9-324C8EFA44EB}"/>
          </ac:spMkLst>
        </pc:spChg>
        <pc:spChg chg="mod">
          <ac:chgData name="Rohit J Kate" userId="6acfeb0a-1742-4fee-9ad0-3462b52b7fdf" providerId="ADAL" clId="{E7C882E8-988E-425D-87CB-E2EFEF85D634}" dt="2023-11-13T18:23:19.786" v="667" actId="20577"/>
          <ac:spMkLst>
            <pc:docMk/>
            <pc:sldMk cId="1471324302" sldId="830"/>
            <ac:spMk id="45" creationId="{3D0F92FE-388D-0A82-8AB1-F9D57BB6E179}"/>
          </ac:spMkLst>
        </pc:spChg>
        <pc:spChg chg="mod">
          <ac:chgData name="Rohit J Kate" userId="6acfeb0a-1742-4fee-9ad0-3462b52b7fdf" providerId="ADAL" clId="{E7C882E8-988E-425D-87CB-E2EFEF85D634}" dt="2023-11-13T18:23:35.203" v="688" actId="20577"/>
          <ac:spMkLst>
            <pc:docMk/>
            <pc:sldMk cId="1471324302" sldId="830"/>
            <ac:spMk id="48" creationId="{436AD068-EFE7-F15F-250B-275F1F706C4B}"/>
          </ac:spMkLst>
        </pc:spChg>
        <pc:spChg chg="del">
          <ac:chgData name="Rohit J Kate" userId="6acfeb0a-1742-4fee-9ad0-3462b52b7fdf" providerId="ADAL" clId="{E7C882E8-988E-425D-87CB-E2EFEF85D634}" dt="2023-11-13T18:23:23.240" v="668" actId="478"/>
          <ac:spMkLst>
            <pc:docMk/>
            <pc:sldMk cId="1471324302" sldId="830"/>
            <ac:spMk id="100" creationId="{4FCFEC04-D9D9-1B5B-C612-A7095354109F}"/>
          </ac:spMkLst>
        </pc:spChg>
        <pc:spChg chg="mod">
          <ac:chgData name="Rohit J Kate" userId="6acfeb0a-1742-4fee-9ad0-3462b52b7fdf" providerId="ADAL" clId="{E7C882E8-988E-425D-87CB-E2EFEF85D634}" dt="2023-11-13T18:23:28.784" v="678" actId="20577"/>
          <ac:spMkLst>
            <pc:docMk/>
            <pc:sldMk cId="1471324302" sldId="830"/>
            <ac:spMk id="127" creationId="{05736F62-CA99-7B7F-92B4-776E440A6F56}"/>
          </ac:spMkLst>
        </pc:spChg>
      </pc:sldChg>
      <pc:sldChg chg="delSp modSp add mod delAnim modAnim">
        <pc:chgData name="Rohit J Kate" userId="6acfeb0a-1742-4fee-9ad0-3462b52b7fdf" providerId="ADAL" clId="{E7C882E8-988E-425D-87CB-E2EFEF85D634}" dt="2023-11-13T18:28:20.527" v="874"/>
        <pc:sldMkLst>
          <pc:docMk/>
          <pc:sldMk cId="4242369301" sldId="830"/>
        </pc:sldMkLst>
        <pc:spChg chg="mod">
          <ac:chgData name="Rohit J Kate" userId="6acfeb0a-1742-4fee-9ad0-3462b52b7fdf" providerId="ADAL" clId="{E7C882E8-988E-425D-87CB-E2EFEF85D634}" dt="2023-11-13T18:26:22.089" v="785" actId="20577"/>
          <ac:spMkLst>
            <pc:docMk/>
            <pc:sldMk cId="4242369301" sldId="830"/>
            <ac:spMk id="3" creationId="{AC0E7FD3-D7FE-0C05-DCC9-324C8EFA44EB}"/>
          </ac:spMkLst>
        </pc:spChg>
        <pc:spChg chg="del">
          <ac:chgData name="Rohit J Kate" userId="6acfeb0a-1742-4fee-9ad0-3462b52b7fdf" providerId="ADAL" clId="{E7C882E8-988E-425D-87CB-E2EFEF85D634}" dt="2023-11-13T18:26:00.577" v="751" actId="478"/>
          <ac:spMkLst>
            <pc:docMk/>
            <pc:sldMk cId="4242369301" sldId="830"/>
            <ac:spMk id="11" creationId="{0B6ACE5A-A228-7E59-D2EF-23E3ADE1F501}"/>
          </ac:spMkLst>
        </pc:spChg>
        <pc:spChg chg="del">
          <ac:chgData name="Rohit J Kate" userId="6acfeb0a-1742-4fee-9ad0-3462b52b7fdf" providerId="ADAL" clId="{E7C882E8-988E-425D-87CB-E2EFEF85D634}" dt="2023-11-13T18:26:04.343" v="753" actId="478"/>
          <ac:spMkLst>
            <pc:docMk/>
            <pc:sldMk cId="4242369301" sldId="830"/>
            <ac:spMk id="16" creationId="{2434C667-20DA-218F-51D1-484218DAC7EA}"/>
          </ac:spMkLst>
        </pc:spChg>
        <pc:spChg chg="del">
          <ac:chgData name="Rohit J Kate" userId="6acfeb0a-1742-4fee-9ad0-3462b52b7fdf" providerId="ADAL" clId="{E7C882E8-988E-425D-87CB-E2EFEF85D634}" dt="2023-11-13T18:26:02.032" v="752" actId="478"/>
          <ac:spMkLst>
            <pc:docMk/>
            <pc:sldMk cId="4242369301" sldId="830"/>
            <ac:spMk id="21" creationId="{4ADF7336-E959-288F-E18A-F6706462FDD8}"/>
          </ac:spMkLst>
        </pc:spChg>
        <pc:spChg chg="mod">
          <ac:chgData name="Rohit J Kate" userId="6acfeb0a-1742-4fee-9ad0-3462b52b7fdf" providerId="ADAL" clId="{E7C882E8-988E-425D-87CB-E2EFEF85D634}" dt="2023-11-13T18:26:42.824" v="818" actId="20577"/>
          <ac:spMkLst>
            <pc:docMk/>
            <pc:sldMk cId="4242369301" sldId="830"/>
            <ac:spMk id="26" creationId="{5FA2FB69-7885-EC01-3147-0D0298FF6396}"/>
          </ac:spMkLst>
        </pc:spChg>
        <pc:spChg chg="mod">
          <ac:chgData name="Rohit J Kate" userId="6acfeb0a-1742-4fee-9ad0-3462b52b7fdf" providerId="ADAL" clId="{E7C882E8-988E-425D-87CB-E2EFEF85D634}" dt="2023-11-13T18:27:12.738" v="825" actId="20577"/>
          <ac:spMkLst>
            <pc:docMk/>
            <pc:sldMk cId="4242369301" sldId="830"/>
            <ac:spMk id="33" creationId="{C38B5491-683A-93EB-1626-03A080A14E4A}"/>
          </ac:spMkLst>
        </pc:spChg>
        <pc:spChg chg="mod">
          <ac:chgData name="Rohit J Kate" userId="6acfeb0a-1742-4fee-9ad0-3462b52b7fdf" providerId="ADAL" clId="{E7C882E8-988E-425D-87CB-E2EFEF85D634}" dt="2023-11-13T18:26:11.514" v="763" actId="20577"/>
          <ac:spMkLst>
            <pc:docMk/>
            <pc:sldMk cId="4242369301" sldId="830"/>
            <ac:spMk id="45" creationId="{3D0F92FE-388D-0A82-8AB1-F9D57BB6E179}"/>
          </ac:spMkLst>
        </pc:spChg>
        <pc:spChg chg="mod">
          <ac:chgData name="Rohit J Kate" userId="6acfeb0a-1742-4fee-9ad0-3462b52b7fdf" providerId="ADAL" clId="{E7C882E8-988E-425D-87CB-E2EFEF85D634}" dt="2023-11-13T18:26:17.363" v="774" actId="20577"/>
          <ac:spMkLst>
            <pc:docMk/>
            <pc:sldMk cId="4242369301" sldId="830"/>
            <ac:spMk id="48" creationId="{436AD068-EFE7-F15F-250B-275F1F706C4B}"/>
          </ac:spMkLst>
        </pc:spChg>
        <pc:spChg chg="del">
          <ac:chgData name="Rohit J Kate" userId="6acfeb0a-1742-4fee-9ad0-3462b52b7fdf" providerId="ADAL" clId="{E7C882E8-988E-425D-87CB-E2EFEF85D634}" dt="2023-11-13T18:25:55.747" v="749" actId="478"/>
          <ac:spMkLst>
            <pc:docMk/>
            <pc:sldMk cId="4242369301" sldId="830"/>
            <ac:spMk id="100" creationId="{4FCFEC04-D9D9-1B5B-C612-A7095354109F}"/>
          </ac:spMkLst>
        </pc:spChg>
        <pc:spChg chg="del">
          <ac:chgData name="Rohit J Kate" userId="6acfeb0a-1742-4fee-9ad0-3462b52b7fdf" providerId="ADAL" clId="{E7C882E8-988E-425D-87CB-E2EFEF85D634}" dt="2023-11-13T18:25:58.470" v="750" actId="478"/>
          <ac:spMkLst>
            <pc:docMk/>
            <pc:sldMk cId="4242369301" sldId="830"/>
            <ac:spMk id="102" creationId="{B4682115-E457-3F7D-FEE2-5C31761E4FBF}"/>
          </ac:spMkLst>
        </pc:spChg>
        <pc:spChg chg="mod">
          <ac:chgData name="Rohit J Kate" userId="6acfeb0a-1742-4fee-9ad0-3462b52b7fdf" providerId="ADAL" clId="{E7C882E8-988E-425D-87CB-E2EFEF85D634}" dt="2023-11-13T18:26:30.980" v="797" actId="20577"/>
          <ac:spMkLst>
            <pc:docMk/>
            <pc:sldMk cId="4242369301" sldId="830"/>
            <ac:spMk id="127" creationId="{05736F62-CA99-7B7F-92B4-776E440A6F56}"/>
          </ac:spMkLst>
        </pc:spChg>
        <pc:spChg chg="mod">
          <ac:chgData name="Rohit J Kate" userId="6acfeb0a-1742-4fee-9ad0-3462b52b7fdf" providerId="ADAL" clId="{E7C882E8-988E-425D-87CB-E2EFEF85D634}" dt="2023-11-13T18:26:36.974" v="808" actId="20577"/>
          <ac:spMkLst>
            <pc:docMk/>
            <pc:sldMk cId="4242369301" sldId="830"/>
            <ac:spMk id="129" creationId="{99B2955F-81BB-AF54-BB71-BCD0E1CFA71F}"/>
          </ac:spMkLst>
        </pc:spChg>
        <pc:spChg chg="mod">
          <ac:chgData name="Rohit J Kate" userId="6acfeb0a-1742-4fee-9ad0-3462b52b7fdf" providerId="ADAL" clId="{E7C882E8-988E-425D-87CB-E2EFEF85D634}" dt="2023-11-13T18:27:25.159" v="830" actId="20577"/>
          <ac:spMkLst>
            <pc:docMk/>
            <pc:sldMk cId="4242369301" sldId="830"/>
            <ac:spMk id="130" creationId="{F3C7914B-3ED8-53FA-39EA-51016869BCEF}"/>
          </ac:spMkLst>
        </pc:spChg>
      </pc:sldChg>
      <pc:sldChg chg="addSp modSp add mod modAnim">
        <pc:chgData name="Rohit J Kate" userId="6acfeb0a-1742-4fee-9ad0-3462b52b7fdf" providerId="ADAL" clId="{E7C882E8-988E-425D-87CB-E2EFEF85D634}" dt="2023-11-13T18:31:59.200" v="960"/>
        <pc:sldMkLst>
          <pc:docMk/>
          <pc:sldMk cId="743707152" sldId="831"/>
        </pc:sldMkLst>
        <pc:spChg chg="mod">
          <ac:chgData name="Rohit J Kate" userId="6acfeb0a-1742-4fee-9ad0-3462b52b7fdf" providerId="ADAL" clId="{E7C882E8-988E-425D-87CB-E2EFEF85D634}" dt="2023-11-13T18:27:47.998" v="862" actId="20577"/>
          <ac:spMkLst>
            <pc:docMk/>
            <pc:sldMk cId="743707152" sldId="831"/>
            <ac:spMk id="3" creationId="{AC0E7FD3-D7FE-0C05-DCC9-324C8EFA44EB}"/>
          </ac:spMkLst>
        </pc:spChg>
        <pc:spChg chg="add mod">
          <ac:chgData name="Rohit J Kate" userId="6acfeb0a-1742-4fee-9ad0-3462b52b7fdf" providerId="ADAL" clId="{E7C882E8-988E-425D-87CB-E2EFEF85D634}" dt="2023-11-13T18:30:14.602" v="921" actId="20577"/>
          <ac:spMkLst>
            <pc:docMk/>
            <pc:sldMk cId="743707152" sldId="831"/>
            <ac:spMk id="11" creationId="{88068040-F7F8-7337-3BEB-1060DE25B466}"/>
          </ac:spMkLst>
        </pc:spChg>
        <pc:spChg chg="add mod">
          <ac:chgData name="Rohit J Kate" userId="6acfeb0a-1742-4fee-9ad0-3462b52b7fdf" providerId="ADAL" clId="{E7C882E8-988E-425D-87CB-E2EFEF85D634}" dt="2023-11-13T18:30:24.533" v="925" actId="20577"/>
          <ac:spMkLst>
            <pc:docMk/>
            <pc:sldMk cId="743707152" sldId="831"/>
            <ac:spMk id="16" creationId="{881C8A5F-9890-D519-77DB-740B65F11770}"/>
          </ac:spMkLst>
        </pc:spChg>
        <pc:spChg chg="add mod">
          <ac:chgData name="Rohit J Kate" userId="6acfeb0a-1742-4fee-9ad0-3462b52b7fdf" providerId="ADAL" clId="{E7C882E8-988E-425D-87CB-E2EFEF85D634}" dt="2023-11-13T18:31:49.530" v="959" actId="20577"/>
          <ac:spMkLst>
            <pc:docMk/>
            <pc:sldMk cId="743707152" sldId="831"/>
            <ac:spMk id="21" creationId="{083E8842-9FE6-730A-F1ED-9FDD0F8E52B2}"/>
          </ac:spMkLst>
        </pc:spChg>
        <pc:spChg chg="mod">
          <ac:chgData name="Rohit J Kate" userId="6acfeb0a-1742-4fee-9ad0-3462b52b7fdf" providerId="ADAL" clId="{E7C882E8-988E-425D-87CB-E2EFEF85D634}" dt="2023-11-13T18:28:49.597" v="897" actId="20577"/>
          <ac:spMkLst>
            <pc:docMk/>
            <pc:sldMk cId="743707152" sldId="831"/>
            <ac:spMk id="26" creationId="{5FA2FB69-7885-EC01-3147-0D0298FF6396}"/>
          </ac:spMkLst>
        </pc:spChg>
        <pc:spChg chg="mod">
          <ac:chgData name="Rohit J Kate" userId="6acfeb0a-1742-4fee-9ad0-3462b52b7fdf" providerId="ADAL" clId="{E7C882E8-988E-425D-87CB-E2EFEF85D634}" dt="2023-11-13T18:29:20.570" v="906" actId="20577"/>
          <ac:spMkLst>
            <pc:docMk/>
            <pc:sldMk cId="743707152" sldId="831"/>
            <ac:spMk id="33" creationId="{C38B5491-683A-93EB-1626-03A080A14E4A}"/>
          </ac:spMkLst>
        </pc:spChg>
        <pc:spChg chg="mod">
          <ac:chgData name="Rohit J Kate" userId="6acfeb0a-1742-4fee-9ad0-3462b52b7fdf" providerId="ADAL" clId="{E7C882E8-988E-425D-87CB-E2EFEF85D634}" dt="2023-11-13T18:27:36.054" v="842" actId="20577"/>
          <ac:spMkLst>
            <pc:docMk/>
            <pc:sldMk cId="743707152" sldId="831"/>
            <ac:spMk id="45" creationId="{3D0F92FE-388D-0A82-8AB1-F9D57BB6E179}"/>
          </ac:spMkLst>
        </pc:spChg>
        <pc:spChg chg="mod">
          <ac:chgData name="Rohit J Kate" userId="6acfeb0a-1742-4fee-9ad0-3462b52b7fdf" providerId="ADAL" clId="{E7C882E8-988E-425D-87CB-E2EFEF85D634}" dt="2023-11-13T18:27:42.401" v="852" actId="20577"/>
          <ac:spMkLst>
            <pc:docMk/>
            <pc:sldMk cId="743707152" sldId="831"/>
            <ac:spMk id="48" creationId="{436AD068-EFE7-F15F-250B-275F1F706C4B}"/>
          </ac:spMkLst>
        </pc:spChg>
        <pc:spChg chg="mod">
          <ac:chgData name="Rohit J Kate" userId="6acfeb0a-1742-4fee-9ad0-3462b52b7fdf" providerId="ADAL" clId="{E7C882E8-988E-425D-87CB-E2EFEF85D634}" dt="2023-11-13T18:27:55.275" v="872" actId="20577"/>
          <ac:spMkLst>
            <pc:docMk/>
            <pc:sldMk cId="743707152" sldId="831"/>
            <ac:spMk id="127" creationId="{05736F62-CA99-7B7F-92B4-776E440A6F56}"/>
          </ac:spMkLst>
        </pc:spChg>
        <pc:spChg chg="mod">
          <ac:chgData name="Rohit J Kate" userId="6acfeb0a-1742-4fee-9ad0-3462b52b7fdf" providerId="ADAL" clId="{E7C882E8-988E-425D-87CB-E2EFEF85D634}" dt="2023-11-13T18:28:44.397" v="887" actId="20577"/>
          <ac:spMkLst>
            <pc:docMk/>
            <pc:sldMk cId="743707152" sldId="831"/>
            <ac:spMk id="129" creationId="{99B2955F-81BB-AF54-BB71-BCD0E1CFA71F}"/>
          </ac:spMkLst>
        </pc:spChg>
        <pc:spChg chg="mod">
          <ac:chgData name="Rohit J Kate" userId="6acfeb0a-1742-4fee-9ad0-3462b52b7fdf" providerId="ADAL" clId="{E7C882E8-988E-425D-87CB-E2EFEF85D634}" dt="2023-11-13T18:29:34.397" v="911" actId="20577"/>
          <ac:spMkLst>
            <pc:docMk/>
            <pc:sldMk cId="743707152" sldId="831"/>
            <ac:spMk id="130" creationId="{F3C7914B-3ED8-53FA-39EA-51016869BCEF}"/>
          </ac:spMkLst>
        </pc:spChg>
      </pc:sldChg>
      <pc:sldChg chg="addSp delSp modSp new mod delAnim modAnim">
        <pc:chgData name="Rohit J Kate" userId="6acfeb0a-1742-4fee-9ad0-3462b52b7fdf" providerId="ADAL" clId="{E7C882E8-988E-425D-87CB-E2EFEF85D634}" dt="2023-11-13T18:39:55.443" v="1164" actId="478"/>
        <pc:sldMkLst>
          <pc:docMk/>
          <pc:sldMk cId="3874943448" sldId="832"/>
        </pc:sldMkLst>
        <pc:spChg chg="mod">
          <ac:chgData name="Rohit J Kate" userId="6acfeb0a-1742-4fee-9ad0-3462b52b7fdf" providerId="ADAL" clId="{E7C882E8-988E-425D-87CB-E2EFEF85D634}" dt="2023-11-13T18:37:43.709" v="1053" actId="20577"/>
          <ac:spMkLst>
            <pc:docMk/>
            <pc:sldMk cId="3874943448" sldId="832"/>
            <ac:spMk id="2" creationId="{AFC7DBC7-ACAF-AC47-897B-71C894764005}"/>
          </ac:spMkLst>
        </pc:spChg>
        <pc:spChg chg="mod">
          <ac:chgData name="Rohit J Kate" userId="6acfeb0a-1742-4fee-9ad0-3462b52b7fdf" providerId="ADAL" clId="{E7C882E8-988E-425D-87CB-E2EFEF85D634}" dt="2023-11-13T18:39:13.015" v="1147" actId="947"/>
          <ac:spMkLst>
            <pc:docMk/>
            <pc:sldMk cId="3874943448" sldId="832"/>
            <ac:spMk id="3" creationId="{F13C9B92-08DE-4511-6397-5C373FF66674}"/>
          </ac:spMkLst>
        </pc:spChg>
        <pc:spChg chg="del">
          <ac:chgData name="Rohit J Kate" userId="6acfeb0a-1742-4fee-9ad0-3462b52b7fdf" providerId="ADAL" clId="{E7C882E8-988E-425D-87CB-E2EFEF85D634}" dt="2023-11-13T18:39:53.105" v="1163" actId="478"/>
          <ac:spMkLst>
            <pc:docMk/>
            <pc:sldMk cId="3874943448" sldId="832"/>
            <ac:spMk id="4" creationId="{065ECD5E-53FB-12CF-3581-FF45A5195B48}"/>
          </ac:spMkLst>
        </pc:spChg>
        <pc:spChg chg="add del mod">
          <ac:chgData name="Rohit J Kate" userId="6acfeb0a-1742-4fee-9ad0-3462b52b7fdf" providerId="ADAL" clId="{E7C882E8-988E-425D-87CB-E2EFEF85D634}" dt="2023-11-13T18:39:53.105" v="1163" actId="478"/>
          <ac:spMkLst>
            <pc:docMk/>
            <pc:sldMk cId="3874943448" sldId="832"/>
            <ac:spMk id="5" creationId="{4B9AB1C5-820A-01C5-8DF9-9569E9BFF4BB}"/>
          </ac:spMkLst>
        </pc:spChg>
        <pc:spChg chg="add del mod">
          <ac:chgData name="Rohit J Kate" userId="6acfeb0a-1742-4fee-9ad0-3462b52b7fdf" providerId="ADAL" clId="{E7C882E8-988E-425D-87CB-E2EFEF85D634}" dt="2023-11-13T18:39:53.105" v="1163" actId="478"/>
          <ac:spMkLst>
            <pc:docMk/>
            <pc:sldMk cId="3874943448" sldId="832"/>
            <ac:spMk id="6" creationId="{98D3D5AC-76D3-7518-CFD8-B504A6DEA5C5}"/>
          </ac:spMkLst>
        </pc:spChg>
        <pc:spChg chg="add del mod">
          <ac:chgData name="Rohit J Kate" userId="6acfeb0a-1742-4fee-9ad0-3462b52b7fdf" providerId="ADAL" clId="{E7C882E8-988E-425D-87CB-E2EFEF85D634}" dt="2023-11-13T18:39:53.105" v="1163" actId="478"/>
          <ac:spMkLst>
            <pc:docMk/>
            <pc:sldMk cId="3874943448" sldId="832"/>
            <ac:spMk id="7" creationId="{1CAABBAF-942B-FDD8-72A9-6699104843FC}"/>
          </ac:spMkLst>
        </pc:spChg>
        <pc:spChg chg="add del mod">
          <ac:chgData name="Rohit J Kate" userId="6acfeb0a-1742-4fee-9ad0-3462b52b7fdf" providerId="ADAL" clId="{E7C882E8-988E-425D-87CB-E2EFEF85D634}" dt="2023-11-13T18:39:53.105" v="1163" actId="478"/>
          <ac:spMkLst>
            <pc:docMk/>
            <pc:sldMk cId="3874943448" sldId="832"/>
            <ac:spMk id="8" creationId="{82539802-7F00-8B3F-5000-FEFD0A5C7021}"/>
          </ac:spMkLst>
        </pc:spChg>
        <pc:spChg chg="add del mod">
          <ac:chgData name="Rohit J Kate" userId="6acfeb0a-1742-4fee-9ad0-3462b52b7fdf" providerId="ADAL" clId="{E7C882E8-988E-425D-87CB-E2EFEF85D634}" dt="2023-11-13T18:39:53.105" v="1163" actId="478"/>
          <ac:spMkLst>
            <pc:docMk/>
            <pc:sldMk cId="3874943448" sldId="832"/>
            <ac:spMk id="9" creationId="{4419C0D1-0774-B21B-1EB3-D01AB7C799A0}"/>
          </ac:spMkLst>
        </pc:spChg>
        <pc:spChg chg="add del mod">
          <ac:chgData name="Rohit J Kate" userId="6acfeb0a-1742-4fee-9ad0-3462b52b7fdf" providerId="ADAL" clId="{E7C882E8-988E-425D-87CB-E2EFEF85D634}" dt="2023-11-13T18:39:53.105" v="1163" actId="478"/>
          <ac:spMkLst>
            <pc:docMk/>
            <pc:sldMk cId="3874943448" sldId="832"/>
            <ac:spMk id="10" creationId="{3DA28450-C79C-9D6C-F9D3-7BC20F21903E}"/>
          </ac:spMkLst>
        </pc:spChg>
        <pc:spChg chg="add del mod">
          <ac:chgData name="Rohit J Kate" userId="6acfeb0a-1742-4fee-9ad0-3462b52b7fdf" providerId="ADAL" clId="{E7C882E8-988E-425D-87CB-E2EFEF85D634}" dt="2023-11-13T18:39:53.105" v="1163" actId="478"/>
          <ac:spMkLst>
            <pc:docMk/>
            <pc:sldMk cId="3874943448" sldId="832"/>
            <ac:spMk id="11" creationId="{767AA9DE-F2D8-1DBE-1A96-6F598656D5BC}"/>
          </ac:spMkLst>
        </pc:spChg>
        <pc:spChg chg="add del mod">
          <ac:chgData name="Rohit J Kate" userId="6acfeb0a-1742-4fee-9ad0-3462b52b7fdf" providerId="ADAL" clId="{E7C882E8-988E-425D-87CB-E2EFEF85D634}" dt="2023-11-13T18:39:53.105" v="1163" actId="478"/>
          <ac:spMkLst>
            <pc:docMk/>
            <pc:sldMk cId="3874943448" sldId="832"/>
            <ac:spMk id="12" creationId="{01DA6EE5-17E5-EB9B-A7E3-FA2674967DE4}"/>
          </ac:spMkLst>
        </pc:spChg>
        <pc:spChg chg="add del mod">
          <ac:chgData name="Rohit J Kate" userId="6acfeb0a-1742-4fee-9ad0-3462b52b7fdf" providerId="ADAL" clId="{E7C882E8-988E-425D-87CB-E2EFEF85D634}" dt="2023-11-13T18:39:53.105" v="1163" actId="478"/>
          <ac:spMkLst>
            <pc:docMk/>
            <pc:sldMk cId="3874943448" sldId="832"/>
            <ac:spMk id="13" creationId="{06AF3929-1309-2204-B0A9-026B0FD4CA30}"/>
          </ac:spMkLst>
        </pc:spChg>
        <pc:spChg chg="add del mod">
          <ac:chgData name="Rohit J Kate" userId="6acfeb0a-1742-4fee-9ad0-3462b52b7fdf" providerId="ADAL" clId="{E7C882E8-988E-425D-87CB-E2EFEF85D634}" dt="2023-11-13T18:39:53.105" v="1163" actId="478"/>
          <ac:spMkLst>
            <pc:docMk/>
            <pc:sldMk cId="3874943448" sldId="832"/>
            <ac:spMk id="14" creationId="{CD42EE29-BEFC-0D1A-8CDE-DEECDAB8D200}"/>
          </ac:spMkLst>
        </pc:spChg>
        <pc:spChg chg="add del mod">
          <ac:chgData name="Rohit J Kate" userId="6acfeb0a-1742-4fee-9ad0-3462b52b7fdf" providerId="ADAL" clId="{E7C882E8-988E-425D-87CB-E2EFEF85D634}" dt="2023-11-13T18:39:53.105" v="1163" actId="478"/>
          <ac:spMkLst>
            <pc:docMk/>
            <pc:sldMk cId="3874943448" sldId="832"/>
            <ac:spMk id="15" creationId="{EDB7EFA2-E36C-BFE1-4B5D-1082EC220C49}"/>
          </ac:spMkLst>
        </pc:spChg>
        <pc:spChg chg="add del mod">
          <ac:chgData name="Rohit J Kate" userId="6acfeb0a-1742-4fee-9ad0-3462b52b7fdf" providerId="ADAL" clId="{E7C882E8-988E-425D-87CB-E2EFEF85D634}" dt="2023-11-13T18:39:53.105" v="1163" actId="478"/>
          <ac:spMkLst>
            <pc:docMk/>
            <pc:sldMk cId="3874943448" sldId="832"/>
            <ac:spMk id="16" creationId="{F7C84C70-9EF8-E1C7-F3BA-B05214A27534}"/>
          </ac:spMkLst>
        </pc:spChg>
        <pc:spChg chg="add del mod">
          <ac:chgData name="Rohit J Kate" userId="6acfeb0a-1742-4fee-9ad0-3462b52b7fdf" providerId="ADAL" clId="{E7C882E8-988E-425D-87CB-E2EFEF85D634}" dt="2023-11-13T18:39:53.105" v="1163" actId="478"/>
          <ac:spMkLst>
            <pc:docMk/>
            <pc:sldMk cId="3874943448" sldId="832"/>
            <ac:spMk id="17" creationId="{228593FB-B11A-4F89-6261-8C7FE6E6B859}"/>
          </ac:spMkLst>
        </pc:spChg>
        <pc:spChg chg="add del mod">
          <ac:chgData name="Rohit J Kate" userId="6acfeb0a-1742-4fee-9ad0-3462b52b7fdf" providerId="ADAL" clId="{E7C882E8-988E-425D-87CB-E2EFEF85D634}" dt="2023-11-13T18:39:53.105" v="1163" actId="478"/>
          <ac:spMkLst>
            <pc:docMk/>
            <pc:sldMk cId="3874943448" sldId="832"/>
            <ac:spMk id="18" creationId="{68DC8895-7186-2F02-3E68-831DE9CF577D}"/>
          </ac:spMkLst>
        </pc:spChg>
        <pc:spChg chg="add del mod">
          <ac:chgData name="Rohit J Kate" userId="6acfeb0a-1742-4fee-9ad0-3462b52b7fdf" providerId="ADAL" clId="{E7C882E8-988E-425D-87CB-E2EFEF85D634}" dt="2023-11-13T18:39:53.105" v="1163" actId="478"/>
          <ac:spMkLst>
            <pc:docMk/>
            <pc:sldMk cId="3874943448" sldId="832"/>
            <ac:spMk id="19" creationId="{F6923F1E-908E-CB43-A173-CDAAE911EF61}"/>
          </ac:spMkLst>
        </pc:spChg>
        <pc:spChg chg="add del mod">
          <ac:chgData name="Rohit J Kate" userId="6acfeb0a-1742-4fee-9ad0-3462b52b7fdf" providerId="ADAL" clId="{E7C882E8-988E-425D-87CB-E2EFEF85D634}" dt="2023-11-13T18:39:53.105" v="1163" actId="478"/>
          <ac:spMkLst>
            <pc:docMk/>
            <pc:sldMk cId="3874943448" sldId="832"/>
            <ac:spMk id="20" creationId="{5DA85A8B-E2DE-A0A0-4834-A11AEABE8242}"/>
          </ac:spMkLst>
        </pc:spChg>
        <pc:spChg chg="add del mod">
          <ac:chgData name="Rohit J Kate" userId="6acfeb0a-1742-4fee-9ad0-3462b52b7fdf" providerId="ADAL" clId="{E7C882E8-988E-425D-87CB-E2EFEF85D634}" dt="2023-11-13T18:39:53.105" v="1163" actId="478"/>
          <ac:spMkLst>
            <pc:docMk/>
            <pc:sldMk cId="3874943448" sldId="832"/>
            <ac:spMk id="21" creationId="{82C35D89-DFAD-F199-D149-5F32B6CAD5F9}"/>
          </ac:spMkLst>
        </pc:spChg>
        <pc:spChg chg="add del mod">
          <ac:chgData name="Rohit J Kate" userId="6acfeb0a-1742-4fee-9ad0-3462b52b7fdf" providerId="ADAL" clId="{E7C882E8-988E-425D-87CB-E2EFEF85D634}" dt="2023-11-13T18:39:53.105" v="1163" actId="478"/>
          <ac:spMkLst>
            <pc:docMk/>
            <pc:sldMk cId="3874943448" sldId="832"/>
            <ac:spMk id="22" creationId="{A12FDADD-E46C-37A7-E39B-C2EB3699D1D5}"/>
          </ac:spMkLst>
        </pc:spChg>
        <pc:spChg chg="add del mod">
          <ac:chgData name="Rohit J Kate" userId="6acfeb0a-1742-4fee-9ad0-3462b52b7fdf" providerId="ADAL" clId="{E7C882E8-988E-425D-87CB-E2EFEF85D634}" dt="2023-11-13T18:39:53.105" v="1163" actId="478"/>
          <ac:spMkLst>
            <pc:docMk/>
            <pc:sldMk cId="3874943448" sldId="832"/>
            <ac:spMk id="23" creationId="{2F256219-210B-7379-171F-3770058B4A53}"/>
          </ac:spMkLst>
        </pc:spChg>
        <pc:spChg chg="add del mod">
          <ac:chgData name="Rohit J Kate" userId="6acfeb0a-1742-4fee-9ad0-3462b52b7fdf" providerId="ADAL" clId="{E7C882E8-988E-425D-87CB-E2EFEF85D634}" dt="2023-11-13T18:39:53.105" v="1163" actId="478"/>
          <ac:spMkLst>
            <pc:docMk/>
            <pc:sldMk cId="3874943448" sldId="832"/>
            <ac:spMk id="24" creationId="{40663C0D-84D9-54B4-D3B6-84121A6801E5}"/>
          </ac:spMkLst>
        </pc:spChg>
        <pc:spChg chg="add del mod">
          <ac:chgData name="Rohit J Kate" userId="6acfeb0a-1742-4fee-9ad0-3462b52b7fdf" providerId="ADAL" clId="{E7C882E8-988E-425D-87CB-E2EFEF85D634}" dt="2023-11-13T18:39:53.105" v="1163" actId="478"/>
          <ac:spMkLst>
            <pc:docMk/>
            <pc:sldMk cId="3874943448" sldId="832"/>
            <ac:spMk id="29" creationId="{DA354206-58EA-F4D9-C3F5-7BA8CADE2BEF}"/>
          </ac:spMkLst>
        </pc:spChg>
        <pc:spChg chg="add del mod">
          <ac:chgData name="Rohit J Kate" userId="6acfeb0a-1742-4fee-9ad0-3462b52b7fdf" providerId="ADAL" clId="{E7C882E8-988E-425D-87CB-E2EFEF85D634}" dt="2023-11-13T18:39:53.105" v="1163" actId="478"/>
          <ac:spMkLst>
            <pc:docMk/>
            <pc:sldMk cId="3874943448" sldId="832"/>
            <ac:spMk id="30" creationId="{BF7B0A38-A6A3-ACD0-09E0-FAAF8F5A4883}"/>
          </ac:spMkLst>
        </pc:spChg>
        <pc:spChg chg="add del mod">
          <ac:chgData name="Rohit J Kate" userId="6acfeb0a-1742-4fee-9ad0-3462b52b7fdf" providerId="ADAL" clId="{E7C882E8-988E-425D-87CB-E2EFEF85D634}" dt="2023-11-13T18:39:53.105" v="1163" actId="478"/>
          <ac:spMkLst>
            <pc:docMk/>
            <pc:sldMk cId="3874943448" sldId="832"/>
            <ac:spMk id="31" creationId="{DDC88D7B-B7B6-9040-C5AB-6DDA046C12F5}"/>
          </ac:spMkLst>
        </pc:spChg>
        <pc:spChg chg="add del mod">
          <ac:chgData name="Rohit J Kate" userId="6acfeb0a-1742-4fee-9ad0-3462b52b7fdf" providerId="ADAL" clId="{E7C882E8-988E-425D-87CB-E2EFEF85D634}" dt="2023-11-13T18:39:53.105" v="1163" actId="478"/>
          <ac:spMkLst>
            <pc:docMk/>
            <pc:sldMk cId="3874943448" sldId="832"/>
            <ac:spMk id="32" creationId="{5BAB8198-BE3D-2F1E-D2AC-FEB176920800}"/>
          </ac:spMkLst>
        </pc:spChg>
        <pc:spChg chg="add del mod">
          <ac:chgData name="Rohit J Kate" userId="6acfeb0a-1742-4fee-9ad0-3462b52b7fdf" providerId="ADAL" clId="{E7C882E8-988E-425D-87CB-E2EFEF85D634}" dt="2023-11-13T18:39:53.105" v="1163" actId="478"/>
          <ac:spMkLst>
            <pc:docMk/>
            <pc:sldMk cId="3874943448" sldId="832"/>
            <ac:spMk id="33" creationId="{55348EA6-2D05-D57F-013A-8116A312C541}"/>
          </ac:spMkLst>
        </pc:spChg>
        <pc:spChg chg="add del mod">
          <ac:chgData name="Rohit J Kate" userId="6acfeb0a-1742-4fee-9ad0-3462b52b7fdf" providerId="ADAL" clId="{E7C882E8-988E-425D-87CB-E2EFEF85D634}" dt="2023-11-13T18:39:53.105" v="1163" actId="478"/>
          <ac:spMkLst>
            <pc:docMk/>
            <pc:sldMk cId="3874943448" sldId="832"/>
            <ac:spMk id="34" creationId="{433FC2AD-4009-7E77-0EDC-9B8EEB59D32D}"/>
          </ac:spMkLst>
        </pc:spChg>
        <pc:spChg chg="add del mod">
          <ac:chgData name="Rohit J Kate" userId="6acfeb0a-1742-4fee-9ad0-3462b52b7fdf" providerId="ADAL" clId="{E7C882E8-988E-425D-87CB-E2EFEF85D634}" dt="2023-11-13T18:39:53.105" v="1163" actId="478"/>
          <ac:spMkLst>
            <pc:docMk/>
            <pc:sldMk cId="3874943448" sldId="832"/>
            <ac:spMk id="35" creationId="{41A4D61C-BF57-89CB-62E4-56E8BF502E3C}"/>
          </ac:spMkLst>
        </pc:spChg>
        <pc:spChg chg="add del mod">
          <ac:chgData name="Rohit J Kate" userId="6acfeb0a-1742-4fee-9ad0-3462b52b7fdf" providerId="ADAL" clId="{E7C882E8-988E-425D-87CB-E2EFEF85D634}" dt="2023-11-13T18:39:53.105" v="1163" actId="478"/>
          <ac:spMkLst>
            <pc:docMk/>
            <pc:sldMk cId="3874943448" sldId="832"/>
            <ac:spMk id="36" creationId="{B008F466-B30A-16A0-54BF-6780D6FEAA12}"/>
          </ac:spMkLst>
        </pc:spChg>
        <pc:spChg chg="add del mod">
          <ac:chgData name="Rohit J Kate" userId="6acfeb0a-1742-4fee-9ad0-3462b52b7fdf" providerId="ADAL" clId="{E7C882E8-988E-425D-87CB-E2EFEF85D634}" dt="2023-11-13T18:39:53.105" v="1163" actId="478"/>
          <ac:spMkLst>
            <pc:docMk/>
            <pc:sldMk cId="3874943448" sldId="832"/>
            <ac:spMk id="37" creationId="{72A5645A-1AC1-C41F-2B33-12310F0B0FA3}"/>
          </ac:spMkLst>
        </pc:spChg>
        <pc:spChg chg="add del mod">
          <ac:chgData name="Rohit J Kate" userId="6acfeb0a-1742-4fee-9ad0-3462b52b7fdf" providerId="ADAL" clId="{E7C882E8-988E-425D-87CB-E2EFEF85D634}" dt="2023-11-13T18:39:53.105" v="1163" actId="478"/>
          <ac:spMkLst>
            <pc:docMk/>
            <pc:sldMk cId="3874943448" sldId="832"/>
            <ac:spMk id="38" creationId="{73E3A336-39E2-E34F-3366-5827A3C8496A}"/>
          </ac:spMkLst>
        </pc:spChg>
        <pc:spChg chg="add del mod">
          <ac:chgData name="Rohit J Kate" userId="6acfeb0a-1742-4fee-9ad0-3462b52b7fdf" providerId="ADAL" clId="{E7C882E8-988E-425D-87CB-E2EFEF85D634}" dt="2023-11-13T18:39:53.105" v="1163" actId="478"/>
          <ac:spMkLst>
            <pc:docMk/>
            <pc:sldMk cId="3874943448" sldId="832"/>
            <ac:spMk id="39" creationId="{484E65AF-41F4-B9A3-89C5-D5EE2FC5B532}"/>
          </ac:spMkLst>
        </pc:spChg>
        <pc:spChg chg="add del mod">
          <ac:chgData name="Rohit J Kate" userId="6acfeb0a-1742-4fee-9ad0-3462b52b7fdf" providerId="ADAL" clId="{E7C882E8-988E-425D-87CB-E2EFEF85D634}" dt="2023-11-13T18:39:53.105" v="1163" actId="478"/>
          <ac:spMkLst>
            <pc:docMk/>
            <pc:sldMk cId="3874943448" sldId="832"/>
            <ac:spMk id="40" creationId="{CE6EC70E-F2F1-5687-59DE-795B5343D542}"/>
          </ac:spMkLst>
        </pc:spChg>
        <pc:spChg chg="add del mod">
          <ac:chgData name="Rohit J Kate" userId="6acfeb0a-1742-4fee-9ad0-3462b52b7fdf" providerId="ADAL" clId="{E7C882E8-988E-425D-87CB-E2EFEF85D634}" dt="2023-11-13T18:39:53.105" v="1163" actId="478"/>
          <ac:spMkLst>
            <pc:docMk/>
            <pc:sldMk cId="3874943448" sldId="832"/>
            <ac:spMk id="41" creationId="{0E96BBB9-396E-87A1-4CE1-04544FF7A1C8}"/>
          </ac:spMkLst>
        </pc:spChg>
        <pc:spChg chg="add del mod">
          <ac:chgData name="Rohit J Kate" userId="6acfeb0a-1742-4fee-9ad0-3462b52b7fdf" providerId="ADAL" clId="{E7C882E8-988E-425D-87CB-E2EFEF85D634}" dt="2023-11-13T18:39:53.105" v="1163" actId="478"/>
          <ac:spMkLst>
            <pc:docMk/>
            <pc:sldMk cId="3874943448" sldId="832"/>
            <ac:spMk id="42" creationId="{9F3B4473-631F-F2D7-BBC6-6DB0AEB848E7}"/>
          </ac:spMkLst>
        </pc:spChg>
        <pc:spChg chg="add del mod">
          <ac:chgData name="Rohit J Kate" userId="6acfeb0a-1742-4fee-9ad0-3462b52b7fdf" providerId="ADAL" clId="{E7C882E8-988E-425D-87CB-E2EFEF85D634}" dt="2023-11-13T18:39:53.105" v="1163" actId="478"/>
          <ac:spMkLst>
            <pc:docMk/>
            <pc:sldMk cId="3874943448" sldId="832"/>
            <ac:spMk id="43" creationId="{CD5882DC-C5DB-E0B8-33EF-F0CB93BDAF6D}"/>
          </ac:spMkLst>
        </pc:spChg>
        <pc:spChg chg="add del mod">
          <ac:chgData name="Rohit J Kate" userId="6acfeb0a-1742-4fee-9ad0-3462b52b7fdf" providerId="ADAL" clId="{E7C882E8-988E-425D-87CB-E2EFEF85D634}" dt="2023-11-13T18:39:53.105" v="1163" actId="478"/>
          <ac:spMkLst>
            <pc:docMk/>
            <pc:sldMk cId="3874943448" sldId="832"/>
            <ac:spMk id="44" creationId="{A8B7479E-AEF2-2D2E-CE58-235335F5429D}"/>
          </ac:spMkLst>
        </pc:spChg>
        <pc:spChg chg="add del mod">
          <ac:chgData name="Rohit J Kate" userId="6acfeb0a-1742-4fee-9ad0-3462b52b7fdf" providerId="ADAL" clId="{E7C882E8-988E-425D-87CB-E2EFEF85D634}" dt="2023-11-13T18:39:53.105" v="1163" actId="478"/>
          <ac:spMkLst>
            <pc:docMk/>
            <pc:sldMk cId="3874943448" sldId="832"/>
            <ac:spMk id="45" creationId="{44A93A57-CC4B-790E-0834-D87BDB3A26C7}"/>
          </ac:spMkLst>
        </pc:spChg>
        <pc:spChg chg="add del mod">
          <ac:chgData name="Rohit J Kate" userId="6acfeb0a-1742-4fee-9ad0-3462b52b7fdf" providerId="ADAL" clId="{E7C882E8-988E-425D-87CB-E2EFEF85D634}" dt="2023-11-13T18:39:53.105" v="1163" actId="478"/>
          <ac:spMkLst>
            <pc:docMk/>
            <pc:sldMk cId="3874943448" sldId="832"/>
            <ac:spMk id="46" creationId="{DE5ED02A-C8E4-6EF4-D8AA-962A1FB32C45}"/>
          </ac:spMkLst>
        </pc:spChg>
        <pc:spChg chg="add del mod">
          <ac:chgData name="Rohit J Kate" userId="6acfeb0a-1742-4fee-9ad0-3462b52b7fdf" providerId="ADAL" clId="{E7C882E8-988E-425D-87CB-E2EFEF85D634}" dt="2023-11-13T18:39:53.105" v="1163" actId="478"/>
          <ac:spMkLst>
            <pc:docMk/>
            <pc:sldMk cId="3874943448" sldId="832"/>
            <ac:spMk id="47" creationId="{AC9D7039-7A90-F2BF-6BCB-178DD50B209B}"/>
          </ac:spMkLst>
        </pc:spChg>
        <pc:spChg chg="add del mod">
          <ac:chgData name="Rohit J Kate" userId="6acfeb0a-1742-4fee-9ad0-3462b52b7fdf" providerId="ADAL" clId="{E7C882E8-988E-425D-87CB-E2EFEF85D634}" dt="2023-11-13T18:39:53.105" v="1163" actId="478"/>
          <ac:spMkLst>
            <pc:docMk/>
            <pc:sldMk cId="3874943448" sldId="832"/>
            <ac:spMk id="48" creationId="{154853FF-30D4-9C4E-7C52-DE775BAF839A}"/>
          </ac:spMkLst>
        </pc:spChg>
        <pc:spChg chg="add del mod">
          <ac:chgData name="Rohit J Kate" userId="6acfeb0a-1742-4fee-9ad0-3462b52b7fdf" providerId="ADAL" clId="{E7C882E8-988E-425D-87CB-E2EFEF85D634}" dt="2023-11-13T18:39:53.105" v="1163" actId="478"/>
          <ac:spMkLst>
            <pc:docMk/>
            <pc:sldMk cId="3874943448" sldId="832"/>
            <ac:spMk id="49" creationId="{164679A1-50DB-4B24-C989-A5B18681FAFC}"/>
          </ac:spMkLst>
        </pc:spChg>
        <pc:spChg chg="add del mod">
          <ac:chgData name="Rohit J Kate" userId="6acfeb0a-1742-4fee-9ad0-3462b52b7fdf" providerId="ADAL" clId="{E7C882E8-988E-425D-87CB-E2EFEF85D634}" dt="2023-11-13T18:39:53.105" v="1163" actId="478"/>
          <ac:spMkLst>
            <pc:docMk/>
            <pc:sldMk cId="3874943448" sldId="832"/>
            <ac:spMk id="50" creationId="{C434A38C-0C24-A085-EF46-FF664BF6472F}"/>
          </ac:spMkLst>
        </pc:spChg>
        <pc:spChg chg="add del mod">
          <ac:chgData name="Rohit J Kate" userId="6acfeb0a-1742-4fee-9ad0-3462b52b7fdf" providerId="ADAL" clId="{E7C882E8-988E-425D-87CB-E2EFEF85D634}" dt="2023-11-13T18:39:53.105" v="1163" actId="478"/>
          <ac:spMkLst>
            <pc:docMk/>
            <pc:sldMk cId="3874943448" sldId="832"/>
            <ac:spMk id="51" creationId="{BA5E01FD-1FE4-2BE5-755E-6271BCBC2DB0}"/>
          </ac:spMkLst>
        </pc:spChg>
        <pc:spChg chg="add del mod">
          <ac:chgData name="Rohit J Kate" userId="6acfeb0a-1742-4fee-9ad0-3462b52b7fdf" providerId="ADAL" clId="{E7C882E8-988E-425D-87CB-E2EFEF85D634}" dt="2023-11-13T18:39:53.105" v="1163" actId="478"/>
          <ac:spMkLst>
            <pc:docMk/>
            <pc:sldMk cId="3874943448" sldId="832"/>
            <ac:spMk id="56" creationId="{BE90E2A4-F1A4-57DD-02CF-E07B571E995C}"/>
          </ac:spMkLst>
        </pc:spChg>
        <pc:spChg chg="add del mod">
          <ac:chgData name="Rohit J Kate" userId="6acfeb0a-1742-4fee-9ad0-3462b52b7fdf" providerId="ADAL" clId="{E7C882E8-988E-425D-87CB-E2EFEF85D634}" dt="2023-11-13T18:39:53.105" v="1163" actId="478"/>
          <ac:spMkLst>
            <pc:docMk/>
            <pc:sldMk cId="3874943448" sldId="832"/>
            <ac:spMk id="57" creationId="{5EACD5C5-F937-1E18-29E6-6231D49EF415}"/>
          </ac:spMkLst>
        </pc:spChg>
        <pc:spChg chg="add del mod">
          <ac:chgData name="Rohit J Kate" userId="6acfeb0a-1742-4fee-9ad0-3462b52b7fdf" providerId="ADAL" clId="{E7C882E8-988E-425D-87CB-E2EFEF85D634}" dt="2023-11-13T18:39:53.105" v="1163" actId="478"/>
          <ac:spMkLst>
            <pc:docMk/>
            <pc:sldMk cId="3874943448" sldId="832"/>
            <ac:spMk id="58" creationId="{D3AA936F-7D3B-6599-18BD-C3AB78E6181E}"/>
          </ac:spMkLst>
        </pc:spChg>
        <pc:spChg chg="add del mod">
          <ac:chgData name="Rohit J Kate" userId="6acfeb0a-1742-4fee-9ad0-3462b52b7fdf" providerId="ADAL" clId="{E7C882E8-988E-425D-87CB-E2EFEF85D634}" dt="2023-11-13T18:39:53.105" v="1163" actId="478"/>
          <ac:spMkLst>
            <pc:docMk/>
            <pc:sldMk cId="3874943448" sldId="832"/>
            <ac:spMk id="59" creationId="{A6A1BF22-5AC8-4E36-0381-DFA639C58CC4}"/>
          </ac:spMkLst>
        </pc:spChg>
        <pc:spChg chg="add del mod">
          <ac:chgData name="Rohit J Kate" userId="6acfeb0a-1742-4fee-9ad0-3462b52b7fdf" providerId="ADAL" clId="{E7C882E8-988E-425D-87CB-E2EFEF85D634}" dt="2023-11-13T18:39:53.105" v="1163" actId="478"/>
          <ac:spMkLst>
            <pc:docMk/>
            <pc:sldMk cId="3874943448" sldId="832"/>
            <ac:spMk id="60" creationId="{1951EFED-DF4C-12EF-7330-8A41AC950260}"/>
          </ac:spMkLst>
        </pc:spChg>
        <pc:spChg chg="add del mod">
          <ac:chgData name="Rohit J Kate" userId="6acfeb0a-1742-4fee-9ad0-3462b52b7fdf" providerId="ADAL" clId="{E7C882E8-988E-425D-87CB-E2EFEF85D634}" dt="2023-11-13T18:39:53.105" v="1163" actId="478"/>
          <ac:spMkLst>
            <pc:docMk/>
            <pc:sldMk cId="3874943448" sldId="832"/>
            <ac:spMk id="61" creationId="{32888162-975F-8241-99A4-BF14EAB85D9C}"/>
          </ac:spMkLst>
        </pc:spChg>
        <pc:spChg chg="add del mod">
          <ac:chgData name="Rohit J Kate" userId="6acfeb0a-1742-4fee-9ad0-3462b52b7fdf" providerId="ADAL" clId="{E7C882E8-988E-425D-87CB-E2EFEF85D634}" dt="2023-11-13T18:39:53.105" v="1163" actId="478"/>
          <ac:spMkLst>
            <pc:docMk/>
            <pc:sldMk cId="3874943448" sldId="832"/>
            <ac:spMk id="62" creationId="{80AF6643-8640-FB6D-7A3B-47F30FD11760}"/>
          </ac:spMkLst>
        </pc:spChg>
        <pc:spChg chg="add del mod">
          <ac:chgData name="Rohit J Kate" userId="6acfeb0a-1742-4fee-9ad0-3462b52b7fdf" providerId="ADAL" clId="{E7C882E8-988E-425D-87CB-E2EFEF85D634}" dt="2023-11-13T18:39:53.105" v="1163" actId="478"/>
          <ac:spMkLst>
            <pc:docMk/>
            <pc:sldMk cId="3874943448" sldId="832"/>
            <ac:spMk id="63" creationId="{3E87E88F-6980-E8AD-E204-627F743F34F8}"/>
          </ac:spMkLst>
        </pc:spChg>
        <pc:spChg chg="add del mod">
          <ac:chgData name="Rohit J Kate" userId="6acfeb0a-1742-4fee-9ad0-3462b52b7fdf" providerId="ADAL" clId="{E7C882E8-988E-425D-87CB-E2EFEF85D634}" dt="2023-11-13T18:39:53.105" v="1163" actId="478"/>
          <ac:spMkLst>
            <pc:docMk/>
            <pc:sldMk cId="3874943448" sldId="832"/>
            <ac:spMk id="64" creationId="{39691410-1412-5A37-EAB3-E232BC02638B}"/>
          </ac:spMkLst>
        </pc:spChg>
        <pc:spChg chg="add del mod">
          <ac:chgData name="Rohit J Kate" userId="6acfeb0a-1742-4fee-9ad0-3462b52b7fdf" providerId="ADAL" clId="{E7C882E8-988E-425D-87CB-E2EFEF85D634}" dt="2023-11-13T18:39:53.105" v="1163" actId="478"/>
          <ac:spMkLst>
            <pc:docMk/>
            <pc:sldMk cId="3874943448" sldId="832"/>
            <ac:spMk id="65" creationId="{DDB6E380-3CCE-CFA9-14A5-D0AF4A258603}"/>
          </ac:spMkLst>
        </pc:spChg>
        <pc:spChg chg="add del mod">
          <ac:chgData name="Rohit J Kate" userId="6acfeb0a-1742-4fee-9ad0-3462b52b7fdf" providerId="ADAL" clId="{E7C882E8-988E-425D-87CB-E2EFEF85D634}" dt="2023-11-13T18:39:53.105" v="1163" actId="478"/>
          <ac:spMkLst>
            <pc:docMk/>
            <pc:sldMk cId="3874943448" sldId="832"/>
            <ac:spMk id="66" creationId="{FEC1544C-F5C2-71A4-CCE7-BF12EBE9E52A}"/>
          </ac:spMkLst>
        </pc:spChg>
        <pc:spChg chg="add del mod">
          <ac:chgData name="Rohit J Kate" userId="6acfeb0a-1742-4fee-9ad0-3462b52b7fdf" providerId="ADAL" clId="{E7C882E8-988E-425D-87CB-E2EFEF85D634}" dt="2023-11-13T18:39:53.105" v="1163" actId="478"/>
          <ac:spMkLst>
            <pc:docMk/>
            <pc:sldMk cId="3874943448" sldId="832"/>
            <ac:spMk id="67" creationId="{7D528F58-87EA-EAB4-5487-44DAAB778C95}"/>
          </ac:spMkLst>
        </pc:spChg>
        <pc:spChg chg="add del mod">
          <ac:chgData name="Rohit J Kate" userId="6acfeb0a-1742-4fee-9ad0-3462b52b7fdf" providerId="ADAL" clId="{E7C882E8-988E-425D-87CB-E2EFEF85D634}" dt="2023-11-13T18:39:53.105" v="1163" actId="478"/>
          <ac:spMkLst>
            <pc:docMk/>
            <pc:sldMk cId="3874943448" sldId="832"/>
            <ac:spMk id="68" creationId="{B7E8168F-FE5E-0165-205F-C3C3966FFDCA}"/>
          </ac:spMkLst>
        </pc:spChg>
        <pc:spChg chg="add del mod">
          <ac:chgData name="Rohit J Kate" userId="6acfeb0a-1742-4fee-9ad0-3462b52b7fdf" providerId="ADAL" clId="{E7C882E8-988E-425D-87CB-E2EFEF85D634}" dt="2023-11-13T18:39:53.105" v="1163" actId="478"/>
          <ac:spMkLst>
            <pc:docMk/>
            <pc:sldMk cId="3874943448" sldId="832"/>
            <ac:spMk id="69" creationId="{FA12C47C-B676-91EF-31FA-2BDB43E531AC}"/>
          </ac:spMkLst>
        </pc:spChg>
        <pc:spChg chg="add del mod">
          <ac:chgData name="Rohit J Kate" userId="6acfeb0a-1742-4fee-9ad0-3462b52b7fdf" providerId="ADAL" clId="{E7C882E8-988E-425D-87CB-E2EFEF85D634}" dt="2023-11-13T18:39:53.105" v="1163" actId="478"/>
          <ac:spMkLst>
            <pc:docMk/>
            <pc:sldMk cId="3874943448" sldId="832"/>
            <ac:spMk id="70" creationId="{6A68E4C5-38F8-3D14-60BD-BE33491CC1FF}"/>
          </ac:spMkLst>
        </pc:spChg>
        <pc:spChg chg="add del mod">
          <ac:chgData name="Rohit J Kate" userId="6acfeb0a-1742-4fee-9ad0-3462b52b7fdf" providerId="ADAL" clId="{E7C882E8-988E-425D-87CB-E2EFEF85D634}" dt="2023-11-13T18:39:53.105" v="1163" actId="478"/>
          <ac:spMkLst>
            <pc:docMk/>
            <pc:sldMk cId="3874943448" sldId="832"/>
            <ac:spMk id="71" creationId="{84DEE23E-3D83-7227-A9FE-131E61B56B7B}"/>
          </ac:spMkLst>
        </pc:spChg>
        <pc:spChg chg="add del mod">
          <ac:chgData name="Rohit J Kate" userId="6acfeb0a-1742-4fee-9ad0-3462b52b7fdf" providerId="ADAL" clId="{E7C882E8-988E-425D-87CB-E2EFEF85D634}" dt="2023-11-13T18:39:53.105" v="1163" actId="478"/>
          <ac:spMkLst>
            <pc:docMk/>
            <pc:sldMk cId="3874943448" sldId="832"/>
            <ac:spMk id="72" creationId="{B39AE1C9-C805-D21E-76B8-28B927D27625}"/>
          </ac:spMkLst>
        </pc:spChg>
        <pc:spChg chg="add del mod">
          <ac:chgData name="Rohit J Kate" userId="6acfeb0a-1742-4fee-9ad0-3462b52b7fdf" providerId="ADAL" clId="{E7C882E8-988E-425D-87CB-E2EFEF85D634}" dt="2023-11-13T18:39:53.105" v="1163" actId="478"/>
          <ac:spMkLst>
            <pc:docMk/>
            <pc:sldMk cId="3874943448" sldId="832"/>
            <ac:spMk id="73" creationId="{B104F969-AEE0-88E6-42ED-DAD4DF778133}"/>
          </ac:spMkLst>
        </pc:spChg>
        <pc:spChg chg="add del mod">
          <ac:chgData name="Rohit J Kate" userId="6acfeb0a-1742-4fee-9ad0-3462b52b7fdf" providerId="ADAL" clId="{E7C882E8-988E-425D-87CB-E2EFEF85D634}" dt="2023-11-13T18:39:53.105" v="1163" actId="478"/>
          <ac:spMkLst>
            <pc:docMk/>
            <pc:sldMk cId="3874943448" sldId="832"/>
            <ac:spMk id="74" creationId="{CDD62EE0-88CD-4806-9A79-83916DB6EE88}"/>
          </ac:spMkLst>
        </pc:spChg>
        <pc:spChg chg="add del mod">
          <ac:chgData name="Rohit J Kate" userId="6acfeb0a-1742-4fee-9ad0-3462b52b7fdf" providerId="ADAL" clId="{E7C882E8-988E-425D-87CB-E2EFEF85D634}" dt="2023-11-13T18:39:53.105" v="1163" actId="478"/>
          <ac:spMkLst>
            <pc:docMk/>
            <pc:sldMk cId="3874943448" sldId="832"/>
            <ac:spMk id="75" creationId="{22978A90-AA0D-88C1-68B1-F8A74349233E}"/>
          </ac:spMkLst>
        </pc:spChg>
        <pc:spChg chg="add del mod">
          <ac:chgData name="Rohit J Kate" userId="6acfeb0a-1742-4fee-9ad0-3462b52b7fdf" providerId="ADAL" clId="{E7C882E8-988E-425D-87CB-E2EFEF85D634}" dt="2023-11-13T18:39:53.105" v="1163" actId="478"/>
          <ac:spMkLst>
            <pc:docMk/>
            <pc:sldMk cId="3874943448" sldId="832"/>
            <ac:spMk id="76" creationId="{9CE6C64E-1F9A-9F93-69FE-6CDC343EB879}"/>
          </ac:spMkLst>
        </pc:spChg>
        <pc:spChg chg="add del mod">
          <ac:chgData name="Rohit J Kate" userId="6acfeb0a-1742-4fee-9ad0-3462b52b7fdf" providerId="ADAL" clId="{E7C882E8-988E-425D-87CB-E2EFEF85D634}" dt="2023-11-13T18:39:53.105" v="1163" actId="478"/>
          <ac:spMkLst>
            <pc:docMk/>
            <pc:sldMk cId="3874943448" sldId="832"/>
            <ac:spMk id="77" creationId="{216FCD94-AFE1-7EFB-7C92-53AFD71B883D}"/>
          </ac:spMkLst>
        </pc:spChg>
        <pc:spChg chg="add del mod">
          <ac:chgData name="Rohit J Kate" userId="6acfeb0a-1742-4fee-9ad0-3462b52b7fdf" providerId="ADAL" clId="{E7C882E8-988E-425D-87CB-E2EFEF85D634}" dt="2023-11-13T18:39:53.105" v="1163" actId="478"/>
          <ac:spMkLst>
            <pc:docMk/>
            <pc:sldMk cId="3874943448" sldId="832"/>
            <ac:spMk id="78" creationId="{2D31FD8A-77CF-E261-DD8C-057D16F2EFA1}"/>
          </ac:spMkLst>
        </pc:spChg>
        <pc:spChg chg="add del mod">
          <ac:chgData name="Rohit J Kate" userId="6acfeb0a-1742-4fee-9ad0-3462b52b7fdf" providerId="ADAL" clId="{E7C882E8-988E-425D-87CB-E2EFEF85D634}" dt="2023-11-13T18:39:53.105" v="1163" actId="478"/>
          <ac:spMkLst>
            <pc:docMk/>
            <pc:sldMk cId="3874943448" sldId="832"/>
            <ac:spMk id="83" creationId="{F674C042-9302-ED4F-B81F-92AB3032A3DC}"/>
          </ac:spMkLst>
        </pc:spChg>
        <pc:spChg chg="add del mod">
          <ac:chgData name="Rohit J Kate" userId="6acfeb0a-1742-4fee-9ad0-3462b52b7fdf" providerId="ADAL" clId="{E7C882E8-988E-425D-87CB-E2EFEF85D634}" dt="2023-11-13T18:39:53.105" v="1163" actId="478"/>
          <ac:spMkLst>
            <pc:docMk/>
            <pc:sldMk cId="3874943448" sldId="832"/>
            <ac:spMk id="84" creationId="{F6BBACAE-BA18-2C93-B6D1-20B28F4FBFEB}"/>
          </ac:spMkLst>
        </pc:spChg>
        <pc:spChg chg="add del mod">
          <ac:chgData name="Rohit J Kate" userId="6acfeb0a-1742-4fee-9ad0-3462b52b7fdf" providerId="ADAL" clId="{E7C882E8-988E-425D-87CB-E2EFEF85D634}" dt="2023-11-13T18:39:53.105" v="1163" actId="478"/>
          <ac:spMkLst>
            <pc:docMk/>
            <pc:sldMk cId="3874943448" sldId="832"/>
            <ac:spMk id="85" creationId="{07E7150E-D3B9-D5AF-BEE9-EF3961C4FA8D}"/>
          </ac:spMkLst>
        </pc:spChg>
        <pc:spChg chg="add del mod">
          <ac:chgData name="Rohit J Kate" userId="6acfeb0a-1742-4fee-9ad0-3462b52b7fdf" providerId="ADAL" clId="{E7C882E8-988E-425D-87CB-E2EFEF85D634}" dt="2023-11-13T18:39:55.443" v="1164" actId="478"/>
          <ac:spMkLst>
            <pc:docMk/>
            <pc:sldMk cId="3874943448" sldId="832"/>
            <ac:spMk id="86" creationId="{B38B8C2D-99FC-71A7-D09F-D69425478B3C}"/>
          </ac:spMkLst>
        </pc:spChg>
        <pc:cxnChg chg="add del mod">
          <ac:chgData name="Rohit J Kate" userId="6acfeb0a-1742-4fee-9ad0-3462b52b7fdf" providerId="ADAL" clId="{E7C882E8-988E-425D-87CB-E2EFEF85D634}" dt="2023-11-13T18:39:53.105" v="1163" actId="478"/>
          <ac:cxnSpMkLst>
            <pc:docMk/>
            <pc:sldMk cId="3874943448" sldId="832"/>
            <ac:cxnSpMk id="25" creationId="{1CBC0332-ACA7-8A77-A5CA-31F4028214A6}"/>
          </ac:cxnSpMkLst>
        </pc:cxnChg>
        <pc:cxnChg chg="add del mod">
          <ac:chgData name="Rohit J Kate" userId="6acfeb0a-1742-4fee-9ad0-3462b52b7fdf" providerId="ADAL" clId="{E7C882E8-988E-425D-87CB-E2EFEF85D634}" dt="2023-11-13T18:39:53.105" v="1163" actId="478"/>
          <ac:cxnSpMkLst>
            <pc:docMk/>
            <pc:sldMk cId="3874943448" sldId="832"/>
            <ac:cxnSpMk id="26" creationId="{7CB9C345-2563-E5FB-598D-5012DF27FB80}"/>
          </ac:cxnSpMkLst>
        </pc:cxnChg>
        <pc:cxnChg chg="add del mod">
          <ac:chgData name="Rohit J Kate" userId="6acfeb0a-1742-4fee-9ad0-3462b52b7fdf" providerId="ADAL" clId="{E7C882E8-988E-425D-87CB-E2EFEF85D634}" dt="2023-11-13T18:39:53.105" v="1163" actId="478"/>
          <ac:cxnSpMkLst>
            <pc:docMk/>
            <pc:sldMk cId="3874943448" sldId="832"/>
            <ac:cxnSpMk id="27" creationId="{5544293A-09E1-F64E-444B-078CC133D2C7}"/>
          </ac:cxnSpMkLst>
        </pc:cxnChg>
        <pc:cxnChg chg="add del mod">
          <ac:chgData name="Rohit J Kate" userId="6acfeb0a-1742-4fee-9ad0-3462b52b7fdf" providerId="ADAL" clId="{E7C882E8-988E-425D-87CB-E2EFEF85D634}" dt="2023-11-13T18:39:53.105" v="1163" actId="478"/>
          <ac:cxnSpMkLst>
            <pc:docMk/>
            <pc:sldMk cId="3874943448" sldId="832"/>
            <ac:cxnSpMk id="28" creationId="{FA04AB46-A3F5-0CAE-E831-7E43A6B9BBA4}"/>
          </ac:cxnSpMkLst>
        </pc:cxnChg>
        <pc:cxnChg chg="add del mod">
          <ac:chgData name="Rohit J Kate" userId="6acfeb0a-1742-4fee-9ad0-3462b52b7fdf" providerId="ADAL" clId="{E7C882E8-988E-425D-87CB-E2EFEF85D634}" dt="2023-11-13T18:39:53.105" v="1163" actId="478"/>
          <ac:cxnSpMkLst>
            <pc:docMk/>
            <pc:sldMk cId="3874943448" sldId="832"/>
            <ac:cxnSpMk id="52" creationId="{9F060F31-E3D8-A185-64D0-72BDF48CB996}"/>
          </ac:cxnSpMkLst>
        </pc:cxnChg>
        <pc:cxnChg chg="add del mod">
          <ac:chgData name="Rohit J Kate" userId="6acfeb0a-1742-4fee-9ad0-3462b52b7fdf" providerId="ADAL" clId="{E7C882E8-988E-425D-87CB-E2EFEF85D634}" dt="2023-11-13T18:39:53.105" v="1163" actId="478"/>
          <ac:cxnSpMkLst>
            <pc:docMk/>
            <pc:sldMk cId="3874943448" sldId="832"/>
            <ac:cxnSpMk id="53" creationId="{F5CF045E-C5A6-A483-3953-A0FE2D7632DE}"/>
          </ac:cxnSpMkLst>
        </pc:cxnChg>
        <pc:cxnChg chg="add del mod">
          <ac:chgData name="Rohit J Kate" userId="6acfeb0a-1742-4fee-9ad0-3462b52b7fdf" providerId="ADAL" clId="{E7C882E8-988E-425D-87CB-E2EFEF85D634}" dt="2023-11-13T18:39:53.105" v="1163" actId="478"/>
          <ac:cxnSpMkLst>
            <pc:docMk/>
            <pc:sldMk cId="3874943448" sldId="832"/>
            <ac:cxnSpMk id="54" creationId="{DD18FBDF-02C7-D8B3-2FCF-EDF7B1652978}"/>
          </ac:cxnSpMkLst>
        </pc:cxnChg>
        <pc:cxnChg chg="add del mod">
          <ac:chgData name="Rohit J Kate" userId="6acfeb0a-1742-4fee-9ad0-3462b52b7fdf" providerId="ADAL" clId="{E7C882E8-988E-425D-87CB-E2EFEF85D634}" dt="2023-11-13T18:39:53.105" v="1163" actId="478"/>
          <ac:cxnSpMkLst>
            <pc:docMk/>
            <pc:sldMk cId="3874943448" sldId="832"/>
            <ac:cxnSpMk id="55" creationId="{3DBBD3C5-8CCD-7C4B-7A03-A239EFFEE925}"/>
          </ac:cxnSpMkLst>
        </pc:cxnChg>
        <pc:cxnChg chg="add del mod">
          <ac:chgData name="Rohit J Kate" userId="6acfeb0a-1742-4fee-9ad0-3462b52b7fdf" providerId="ADAL" clId="{E7C882E8-988E-425D-87CB-E2EFEF85D634}" dt="2023-11-13T18:39:53.105" v="1163" actId="478"/>
          <ac:cxnSpMkLst>
            <pc:docMk/>
            <pc:sldMk cId="3874943448" sldId="832"/>
            <ac:cxnSpMk id="79" creationId="{9C25A00C-73AB-2305-0F72-9F1DFBF56E9A}"/>
          </ac:cxnSpMkLst>
        </pc:cxnChg>
        <pc:cxnChg chg="add del mod">
          <ac:chgData name="Rohit J Kate" userId="6acfeb0a-1742-4fee-9ad0-3462b52b7fdf" providerId="ADAL" clId="{E7C882E8-988E-425D-87CB-E2EFEF85D634}" dt="2023-11-13T18:39:53.105" v="1163" actId="478"/>
          <ac:cxnSpMkLst>
            <pc:docMk/>
            <pc:sldMk cId="3874943448" sldId="832"/>
            <ac:cxnSpMk id="80" creationId="{6F07B947-6856-C0AE-DD4B-5999598C1550}"/>
          </ac:cxnSpMkLst>
        </pc:cxnChg>
        <pc:cxnChg chg="add del mod">
          <ac:chgData name="Rohit J Kate" userId="6acfeb0a-1742-4fee-9ad0-3462b52b7fdf" providerId="ADAL" clId="{E7C882E8-988E-425D-87CB-E2EFEF85D634}" dt="2023-11-13T18:39:53.105" v="1163" actId="478"/>
          <ac:cxnSpMkLst>
            <pc:docMk/>
            <pc:sldMk cId="3874943448" sldId="832"/>
            <ac:cxnSpMk id="81" creationId="{387896B9-F336-4EC8-B021-37EB0B27D311}"/>
          </ac:cxnSpMkLst>
        </pc:cxnChg>
        <pc:cxnChg chg="add del mod">
          <ac:chgData name="Rohit J Kate" userId="6acfeb0a-1742-4fee-9ad0-3462b52b7fdf" providerId="ADAL" clId="{E7C882E8-988E-425D-87CB-E2EFEF85D634}" dt="2023-11-13T18:39:53.105" v="1163" actId="478"/>
          <ac:cxnSpMkLst>
            <pc:docMk/>
            <pc:sldMk cId="3874943448" sldId="832"/>
            <ac:cxnSpMk id="82" creationId="{EA80B02E-A920-26F8-A344-7A1F59A1DFA8}"/>
          </ac:cxnSpMkLst>
        </pc:cxnChg>
      </pc:sldChg>
      <pc:sldChg chg="add del">
        <pc:chgData name="Rohit J Kate" userId="6acfeb0a-1742-4fee-9ad0-3462b52b7fdf" providerId="ADAL" clId="{E7C882E8-988E-425D-87CB-E2EFEF85D634}" dt="2023-11-13T18:37:58.935" v="1091"/>
        <pc:sldMkLst>
          <pc:docMk/>
          <pc:sldMk cId="1727481190" sldId="833"/>
        </pc:sldMkLst>
      </pc:sldChg>
      <pc:sldChg chg="addSp delSp modSp add">
        <pc:chgData name="Rohit J Kate" userId="6acfeb0a-1742-4fee-9ad0-3462b52b7fdf" providerId="ADAL" clId="{E7C882E8-988E-425D-87CB-E2EFEF85D634}" dt="2023-11-13T18:40:07.664" v="1179" actId="20577"/>
        <pc:sldMkLst>
          <pc:docMk/>
          <pc:sldMk cId="3056248343" sldId="833"/>
        </pc:sldMkLst>
        <pc:spChg chg="del">
          <ac:chgData name="Rohit J Kate" userId="6acfeb0a-1742-4fee-9ad0-3462b52b7fdf" providerId="ADAL" clId="{E7C882E8-988E-425D-87CB-E2EFEF85D634}" dt="2023-11-13T18:39:59.082" v="1165" actId="478"/>
          <ac:spMkLst>
            <pc:docMk/>
            <pc:sldMk cId="3056248343" sldId="833"/>
            <ac:spMk id="3" creationId="{F13C9B92-08DE-4511-6397-5C373FF66674}"/>
          </ac:spMkLst>
        </pc:spChg>
        <pc:spChg chg="mod">
          <ac:chgData name="Rohit J Kate" userId="6acfeb0a-1742-4fee-9ad0-3462b52b7fdf" providerId="ADAL" clId="{E7C882E8-988E-425D-87CB-E2EFEF85D634}" dt="2023-11-13T18:40:07.664" v="1179" actId="20577"/>
          <ac:spMkLst>
            <pc:docMk/>
            <pc:sldMk cId="3056248343" sldId="833"/>
            <ac:spMk id="86" creationId="{B38B8C2D-99FC-71A7-D09F-D69425478B3C}"/>
          </ac:spMkLst>
        </pc:spChg>
        <pc:spChg chg="add del mod">
          <ac:chgData name="Rohit J Kate" userId="6acfeb0a-1742-4fee-9ad0-3462b52b7fdf" providerId="ADAL" clId="{E7C882E8-988E-425D-87CB-E2EFEF85D634}" dt="2023-11-13T18:40:00.654" v="1166" actId="478"/>
          <ac:spMkLst>
            <pc:docMk/>
            <pc:sldMk cId="3056248343" sldId="833"/>
            <ac:spMk id="87" creationId="{0933A0FE-EC01-35FF-F998-00970D65F625}"/>
          </ac:spMkLst>
        </pc:spChg>
      </pc:sldChg>
      <pc:sldChg chg="delSp modSp add mod delAnim modAnim">
        <pc:chgData name="Rohit J Kate" userId="6acfeb0a-1742-4fee-9ad0-3462b52b7fdf" providerId="ADAL" clId="{E7C882E8-988E-425D-87CB-E2EFEF85D634}" dt="2023-11-13T18:41:21.747" v="1269" actId="20577"/>
        <pc:sldMkLst>
          <pc:docMk/>
          <pc:sldMk cId="3586412283" sldId="834"/>
        </pc:sldMkLst>
        <pc:spChg chg="mod">
          <ac:chgData name="Rohit J Kate" userId="6acfeb0a-1742-4fee-9ad0-3462b52b7fdf" providerId="ADAL" clId="{E7C882E8-988E-425D-87CB-E2EFEF85D634}" dt="2023-11-13T18:40:35.272" v="1192" actId="20577"/>
          <ac:spMkLst>
            <pc:docMk/>
            <pc:sldMk cId="3586412283" sldId="834"/>
            <ac:spMk id="29" creationId="{DA354206-58EA-F4D9-C3F5-7BA8CADE2BEF}"/>
          </ac:spMkLst>
        </pc:spChg>
        <pc:spChg chg="mod">
          <ac:chgData name="Rohit J Kate" userId="6acfeb0a-1742-4fee-9ad0-3462b52b7fdf" providerId="ADAL" clId="{E7C882E8-988E-425D-87CB-E2EFEF85D634}" dt="2023-11-13T18:40:39.957" v="1202" actId="20577"/>
          <ac:spMkLst>
            <pc:docMk/>
            <pc:sldMk cId="3586412283" sldId="834"/>
            <ac:spMk id="31" creationId="{DDC88D7B-B7B6-9040-C5AB-6DDA046C12F5}"/>
          </ac:spMkLst>
        </pc:spChg>
        <pc:spChg chg="del">
          <ac:chgData name="Rohit J Kate" userId="6acfeb0a-1742-4fee-9ad0-3462b52b7fdf" providerId="ADAL" clId="{E7C882E8-988E-425D-87CB-E2EFEF85D634}" dt="2023-11-13T18:40:29.060" v="1181" actId="478"/>
          <ac:spMkLst>
            <pc:docMk/>
            <pc:sldMk cId="3586412283" sldId="834"/>
            <ac:spMk id="56" creationId="{BE90E2A4-F1A4-57DD-02CF-E07B571E995C}"/>
          </ac:spMkLst>
        </pc:spChg>
        <pc:spChg chg="del">
          <ac:chgData name="Rohit J Kate" userId="6acfeb0a-1742-4fee-9ad0-3462b52b7fdf" providerId="ADAL" clId="{E7C882E8-988E-425D-87CB-E2EFEF85D634}" dt="2023-11-13T18:40:31.128" v="1182" actId="478"/>
          <ac:spMkLst>
            <pc:docMk/>
            <pc:sldMk cId="3586412283" sldId="834"/>
            <ac:spMk id="58" creationId="{D3AA936F-7D3B-6599-18BD-C3AB78E6181E}"/>
          </ac:spMkLst>
        </pc:spChg>
        <pc:spChg chg="mod">
          <ac:chgData name="Rohit J Kate" userId="6acfeb0a-1742-4fee-9ad0-3462b52b7fdf" providerId="ADAL" clId="{E7C882E8-988E-425D-87CB-E2EFEF85D634}" dt="2023-11-13T18:41:17.479" v="1260" actId="20577"/>
          <ac:spMkLst>
            <pc:docMk/>
            <pc:sldMk cId="3586412283" sldId="834"/>
            <ac:spMk id="83" creationId="{F674C042-9302-ED4F-B81F-92AB3032A3DC}"/>
          </ac:spMkLst>
        </pc:spChg>
        <pc:spChg chg="mod">
          <ac:chgData name="Rohit J Kate" userId="6acfeb0a-1742-4fee-9ad0-3462b52b7fdf" providerId="ADAL" clId="{E7C882E8-988E-425D-87CB-E2EFEF85D634}" dt="2023-11-13T18:41:21.747" v="1269" actId="20577"/>
          <ac:spMkLst>
            <pc:docMk/>
            <pc:sldMk cId="3586412283" sldId="834"/>
            <ac:spMk id="85" creationId="{07E7150E-D3B9-D5AF-BEE9-EF3961C4FA8D}"/>
          </ac:spMkLst>
        </pc:spChg>
        <pc:spChg chg="mod">
          <ac:chgData name="Rohit J Kate" userId="6acfeb0a-1742-4fee-9ad0-3462b52b7fdf" providerId="ADAL" clId="{E7C882E8-988E-425D-87CB-E2EFEF85D634}" dt="2023-11-13T18:41:06.268" v="1249" actId="20577"/>
          <ac:spMkLst>
            <pc:docMk/>
            <pc:sldMk cId="3586412283" sldId="834"/>
            <ac:spMk id="86" creationId="{B38B8C2D-99FC-71A7-D09F-D69425478B3C}"/>
          </ac:spMkLst>
        </pc:spChg>
      </pc:sldChg>
      <pc:sldChg chg="addSp modSp add modAnim">
        <pc:chgData name="Rohit J Kate" userId="6acfeb0a-1742-4fee-9ad0-3462b52b7fdf" providerId="ADAL" clId="{E7C882E8-988E-425D-87CB-E2EFEF85D634}" dt="2023-11-13T18:42:34.827" v="1348" actId="20577"/>
        <pc:sldMkLst>
          <pc:docMk/>
          <pc:sldMk cId="3737834847" sldId="835"/>
        </pc:sldMkLst>
        <pc:spChg chg="add mod">
          <ac:chgData name="Rohit J Kate" userId="6acfeb0a-1742-4fee-9ad0-3462b52b7fdf" providerId="ADAL" clId="{E7C882E8-988E-425D-87CB-E2EFEF85D634}" dt="2023-11-13T18:42:34.827" v="1348" actId="20577"/>
          <ac:spMkLst>
            <pc:docMk/>
            <pc:sldMk cId="3737834847" sldId="835"/>
            <ac:spMk id="3" creationId="{DBB5EBD8-7F5C-9236-7344-45CC6421B3E3}"/>
          </ac:spMkLst>
        </pc:spChg>
        <pc:spChg chg="mod">
          <ac:chgData name="Rohit J Kate" userId="6acfeb0a-1742-4fee-9ad0-3462b52b7fdf" providerId="ADAL" clId="{E7C882E8-988E-425D-87CB-E2EFEF85D634}" dt="2023-11-13T18:41:28.403" v="1279" actId="20577"/>
          <ac:spMkLst>
            <pc:docMk/>
            <pc:sldMk cId="3737834847" sldId="835"/>
            <ac:spMk id="29" creationId="{DA354206-58EA-F4D9-C3F5-7BA8CADE2BEF}"/>
          </ac:spMkLst>
        </pc:spChg>
        <pc:spChg chg="mod">
          <ac:chgData name="Rohit J Kate" userId="6acfeb0a-1742-4fee-9ad0-3462b52b7fdf" providerId="ADAL" clId="{E7C882E8-988E-425D-87CB-E2EFEF85D634}" dt="2023-11-13T18:41:32.221" v="1289" actId="20577"/>
          <ac:spMkLst>
            <pc:docMk/>
            <pc:sldMk cId="3737834847" sldId="835"/>
            <ac:spMk id="31" creationId="{DDC88D7B-B7B6-9040-C5AB-6DDA046C12F5}"/>
          </ac:spMkLst>
        </pc:spChg>
        <pc:spChg chg="mod">
          <ac:chgData name="Rohit J Kate" userId="6acfeb0a-1742-4fee-9ad0-3462b52b7fdf" providerId="ADAL" clId="{E7C882E8-988E-425D-87CB-E2EFEF85D634}" dt="2023-11-13T18:41:35.417" v="1294" actId="20577"/>
          <ac:spMkLst>
            <pc:docMk/>
            <pc:sldMk cId="3737834847" sldId="835"/>
            <ac:spMk id="83" creationId="{F674C042-9302-ED4F-B81F-92AB3032A3DC}"/>
          </ac:spMkLst>
        </pc:spChg>
        <pc:spChg chg="mod">
          <ac:chgData name="Rohit J Kate" userId="6acfeb0a-1742-4fee-9ad0-3462b52b7fdf" providerId="ADAL" clId="{E7C882E8-988E-425D-87CB-E2EFEF85D634}" dt="2023-11-13T18:41:39.349" v="1303" actId="20577"/>
          <ac:spMkLst>
            <pc:docMk/>
            <pc:sldMk cId="3737834847" sldId="835"/>
            <ac:spMk id="85" creationId="{07E7150E-D3B9-D5AF-BEE9-EF3961C4FA8D}"/>
          </ac:spMkLst>
        </pc:spChg>
        <pc:spChg chg="mod">
          <ac:chgData name="Rohit J Kate" userId="6acfeb0a-1742-4fee-9ad0-3462b52b7fdf" providerId="ADAL" clId="{E7C882E8-988E-425D-87CB-E2EFEF85D634}" dt="2023-11-13T18:42:05.514" v="1333" actId="20577"/>
          <ac:spMkLst>
            <pc:docMk/>
            <pc:sldMk cId="3737834847" sldId="835"/>
            <ac:spMk id="86" creationId="{B38B8C2D-99FC-71A7-D09F-D69425478B3C}"/>
          </ac:spMkLst>
        </pc:spChg>
      </pc:sldChg>
    </pc:docChg>
  </pc:docChgLst>
  <pc:docChgLst>
    <pc:chgData name="Rohit J Kate" userId="6acfeb0a-1742-4fee-9ad0-3462b52b7fdf" providerId="ADAL" clId="{BB97D23D-9D3C-476C-A7E9-DD017C08F4CC}"/>
    <pc:docChg chg="undo redo custSel addSld delSld modSld">
      <pc:chgData name="Rohit J Kate" userId="6acfeb0a-1742-4fee-9ad0-3462b52b7fdf" providerId="ADAL" clId="{BB97D23D-9D3C-476C-A7E9-DD017C08F4CC}" dt="2023-10-25T18:27:34.779" v="3299" actId="20577"/>
      <pc:docMkLst>
        <pc:docMk/>
      </pc:docMkLst>
      <pc:sldChg chg="modSp mod">
        <pc:chgData name="Rohit J Kate" userId="6acfeb0a-1742-4fee-9ad0-3462b52b7fdf" providerId="ADAL" clId="{BB97D23D-9D3C-476C-A7E9-DD017C08F4CC}" dt="2023-10-25T18:04:48.429" v="2823" actId="20577"/>
        <pc:sldMkLst>
          <pc:docMk/>
          <pc:sldMk cId="0" sldId="343"/>
        </pc:sldMkLst>
        <pc:spChg chg="mod">
          <ac:chgData name="Rohit J Kate" userId="6acfeb0a-1742-4fee-9ad0-3462b52b7fdf" providerId="ADAL" clId="{BB97D23D-9D3C-476C-A7E9-DD017C08F4CC}" dt="2023-10-25T18:04:37.098" v="2812" actId="20577"/>
          <ac:spMkLst>
            <pc:docMk/>
            <pc:sldMk cId="0" sldId="343"/>
            <ac:spMk id="39939" creationId="{CA93AACD-8800-4FF9-9841-61EFC448FB5B}"/>
          </ac:spMkLst>
        </pc:spChg>
        <pc:spChg chg="mod">
          <ac:chgData name="Rohit J Kate" userId="6acfeb0a-1742-4fee-9ad0-3462b52b7fdf" providerId="ADAL" clId="{BB97D23D-9D3C-476C-A7E9-DD017C08F4CC}" dt="2023-10-25T18:04:48.429" v="2823" actId="20577"/>
          <ac:spMkLst>
            <pc:docMk/>
            <pc:sldMk cId="0" sldId="343"/>
            <ac:spMk id="39940" creationId="{CCE4119C-C30A-4803-99A3-C6AF602AC734}"/>
          </ac:spMkLst>
        </pc:spChg>
      </pc:sldChg>
      <pc:sldChg chg="modSp mod">
        <pc:chgData name="Rohit J Kate" userId="6acfeb0a-1742-4fee-9ad0-3462b52b7fdf" providerId="ADAL" clId="{BB97D23D-9D3C-476C-A7E9-DD017C08F4CC}" dt="2023-10-25T18:08:28.942" v="2886" actId="20577"/>
        <pc:sldMkLst>
          <pc:docMk/>
          <pc:sldMk cId="0" sldId="351"/>
        </pc:sldMkLst>
        <pc:spChg chg="mod">
          <ac:chgData name="Rohit J Kate" userId="6acfeb0a-1742-4fee-9ad0-3462b52b7fdf" providerId="ADAL" clId="{BB97D23D-9D3C-476C-A7E9-DD017C08F4CC}" dt="2023-10-25T18:08:28.942" v="2886" actId="20577"/>
          <ac:spMkLst>
            <pc:docMk/>
            <pc:sldMk cId="0" sldId="351"/>
            <ac:spMk id="46083" creationId="{7C80BC27-8BBD-4612-B150-B77DA4387351}"/>
          </ac:spMkLst>
        </pc:spChg>
      </pc:sldChg>
      <pc:sldChg chg="addSp modSp mod modAnim">
        <pc:chgData name="Rohit J Kate" userId="6acfeb0a-1742-4fee-9ad0-3462b52b7fdf" providerId="ADAL" clId="{BB97D23D-9D3C-476C-A7E9-DD017C08F4CC}" dt="2023-10-25T18:12:03.445" v="3003"/>
        <pc:sldMkLst>
          <pc:docMk/>
          <pc:sldMk cId="0" sldId="353"/>
        </pc:sldMkLst>
        <pc:spChg chg="add mod">
          <ac:chgData name="Rohit J Kate" userId="6acfeb0a-1742-4fee-9ad0-3462b52b7fdf" providerId="ADAL" clId="{BB97D23D-9D3C-476C-A7E9-DD017C08F4CC}" dt="2023-10-25T18:10:01.415" v="2899" actId="114"/>
          <ac:spMkLst>
            <pc:docMk/>
            <pc:sldMk cId="0" sldId="353"/>
            <ac:spMk id="4" creationId="{C3FCF4A5-EFC8-74F0-674B-1340DDA50D13}"/>
          </ac:spMkLst>
        </pc:spChg>
        <pc:spChg chg="add mod">
          <ac:chgData name="Rohit J Kate" userId="6acfeb0a-1742-4fee-9ad0-3462b52b7fdf" providerId="ADAL" clId="{BB97D23D-9D3C-476C-A7E9-DD017C08F4CC}" dt="2023-10-25T18:10:13.645" v="2927" actId="20577"/>
          <ac:spMkLst>
            <pc:docMk/>
            <pc:sldMk cId="0" sldId="353"/>
            <ac:spMk id="6" creationId="{D65D9E71-1E70-E343-2AF8-6E2F7BED0E94}"/>
          </ac:spMkLst>
        </pc:spChg>
        <pc:spChg chg="add mod">
          <ac:chgData name="Rohit J Kate" userId="6acfeb0a-1742-4fee-9ad0-3462b52b7fdf" providerId="ADAL" clId="{BB97D23D-9D3C-476C-A7E9-DD017C08F4CC}" dt="2023-10-25T18:10:24.630" v="2954" actId="20577"/>
          <ac:spMkLst>
            <pc:docMk/>
            <pc:sldMk cId="0" sldId="353"/>
            <ac:spMk id="8" creationId="{F570CEDA-87DE-D329-8E90-F98D0D23E5F5}"/>
          </ac:spMkLst>
        </pc:spChg>
        <pc:spChg chg="mod">
          <ac:chgData name="Rohit J Kate" userId="6acfeb0a-1742-4fee-9ad0-3462b52b7fdf" providerId="ADAL" clId="{BB97D23D-9D3C-476C-A7E9-DD017C08F4CC}" dt="2023-10-25T18:11:00.746" v="2998" actId="20577"/>
          <ac:spMkLst>
            <pc:docMk/>
            <pc:sldMk cId="0" sldId="353"/>
            <ac:spMk id="8198" creationId="{44A4678C-B69E-446A-9095-D56898C7A4A8}"/>
          </ac:spMkLst>
        </pc:spChg>
        <pc:cxnChg chg="add">
          <ac:chgData name="Rohit J Kate" userId="6acfeb0a-1742-4fee-9ad0-3462b52b7fdf" providerId="ADAL" clId="{BB97D23D-9D3C-476C-A7E9-DD017C08F4CC}" dt="2023-10-25T18:09:45.131" v="2888" actId="11529"/>
          <ac:cxnSpMkLst>
            <pc:docMk/>
            <pc:sldMk cId="0" sldId="353"/>
            <ac:cxnSpMk id="3" creationId="{49C6BFFF-89FD-C40A-401A-262AFD87EF8A}"/>
          </ac:cxnSpMkLst>
        </pc:cxnChg>
        <pc:cxnChg chg="add mod">
          <ac:chgData name="Rohit J Kate" userId="6acfeb0a-1742-4fee-9ad0-3462b52b7fdf" providerId="ADAL" clId="{BB97D23D-9D3C-476C-A7E9-DD017C08F4CC}" dt="2023-10-25T18:10:09.713" v="2922" actId="1038"/>
          <ac:cxnSpMkLst>
            <pc:docMk/>
            <pc:sldMk cId="0" sldId="353"/>
            <ac:cxnSpMk id="5" creationId="{B35DF5C6-F8C6-15C8-E8B3-2A34D2136FF6}"/>
          </ac:cxnSpMkLst>
        </pc:cxnChg>
        <pc:cxnChg chg="add mod">
          <ac:chgData name="Rohit J Kate" userId="6acfeb0a-1742-4fee-9ad0-3462b52b7fdf" providerId="ADAL" clId="{BB97D23D-9D3C-476C-A7E9-DD017C08F4CC}" dt="2023-10-25T18:10:21.171" v="2949" actId="1038"/>
          <ac:cxnSpMkLst>
            <pc:docMk/>
            <pc:sldMk cId="0" sldId="353"/>
            <ac:cxnSpMk id="7" creationId="{D7A90CDB-FBFE-95B3-C390-E5D55AA5CD51}"/>
          </ac:cxnSpMkLst>
        </pc:cxnChg>
      </pc:sldChg>
      <pc:sldChg chg="del">
        <pc:chgData name="Rohit J Kate" userId="6acfeb0a-1742-4fee-9ad0-3462b52b7fdf" providerId="ADAL" clId="{BB97D23D-9D3C-476C-A7E9-DD017C08F4CC}" dt="2023-10-25T18:09:29.177" v="2887" actId="47"/>
        <pc:sldMkLst>
          <pc:docMk/>
          <pc:sldMk cId="0" sldId="354"/>
        </pc:sldMkLst>
      </pc:sldChg>
      <pc:sldChg chg="modSp mod">
        <pc:chgData name="Rohit J Kate" userId="6acfeb0a-1742-4fee-9ad0-3462b52b7fdf" providerId="ADAL" clId="{BB97D23D-9D3C-476C-A7E9-DD017C08F4CC}" dt="2023-10-25T18:13:55.508" v="3116" actId="20577"/>
        <pc:sldMkLst>
          <pc:docMk/>
          <pc:sldMk cId="0" sldId="356"/>
        </pc:sldMkLst>
        <pc:spChg chg="mod">
          <ac:chgData name="Rohit J Kate" userId="6acfeb0a-1742-4fee-9ad0-3462b52b7fdf" providerId="ADAL" clId="{BB97D23D-9D3C-476C-A7E9-DD017C08F4CC}" dt="2023-10-25T18:13:55.508" v="3116" actId="20577"/>
          <ac:spMkLst>
            <pc:docMk/>
            <pc:sldMk cId="0" sldId="356"/>
            <ac:spMk id="48131" creationId="{5231F524-499D-485F-82EB-3A46A6981D68}"/>
          </ac:spMkLst>
        </pc:spChg>
      </pc:sldChg>
      <pc:sldChg chg="modSp mod">
        <pc:chgData name="Rohit J Kate" userId="6acfeb0a-1742-4fee-9ad0-3462b52b7fdf" providerId="ADAL" clId="{BB97D23D-9D3C-476C-A7E9-DD017C08F4CC}" dt="2023-10-25T18:06:04.595" v="2832" actId="20577"/>
        <pc:sldMkLst>
          <pc:docMk/>
          <pc:sldMk cId="1556826881" sldId="362"/>
        </pc:sldMkLst>
        <pc:spChg chg="mod">
          <ac:chgData name="Rohit J Kate" userId="6acfeb0a-1742-4fee-9ad0-3462b52b7fdf" providerId="ADAL" clId="{BB97D23D-9D3C-476C-A7E9-DD017C08F4CC}" dt="2023-10-25T18:06:04.595" v="2832" actId="20577"/>
          <ac:spMkLst>
            <pc:docMk/>
            <pc:sldMk cId="1556826881" sldId="362"/>
            <ac:spMk id="3" creationId="{B12827A2-A223-40D2-9949-AE2F02835F6F}"/>
          </ac:spMkLst>
        </pc:spChg>
      </pc:sldChg>
      <pc:sldChg chg="modSp mod">
        <pc:chgData name="Rohit J Kate" userId="6acfeb0a-1742-4fee-9ad0-3462b52b7fdf" providerId="ADAL" clId="{BB97D23D-9D3C-476C-A7E9-DD017C08F4CC}" dt="2023-10-25T18:19:23.550" v="3289" actId="20577"/>
        <pc:sldMkLst>
          <pc:docMk/>
          <pc:sldMk cId="963636410" sldId="367"/>
        </pc:sldMkLst>
        <pc:spChg chg="mod">
          <ac:chgData name="Rohit J Kate" userId="6acfeb0a-1742-4fee-9ad0-3462b52b7fdf" providerId="ADAL" clId="{BB97D23D-9D3C-476C-A7E9-DD017C08F4CC}" dt="2023-10-25T18:17:03.192" v="3174" actId="14100"/>
          <ac:spMkLst>
            <pc:docMk/>
            <pc:sldMk cId="963636410" sldId="367"/>
            <ac:spMk id="2" creationId="{C18BFA86-4C8A-461E-96E3-746F50132E6F}"/>
          </ac:spMkLst>
        </pc:spChg>
        <pc:spChg chg="mod">
          <ac:chgData name="Rohit J Kate" userId="6acfeb0a-1742-4fee-9ad0-3462b52b7fdf" providerId="ADAL" clId="{BB97D23D-9D3C-476C-A7E9-DD017C08F4CC}" dt="2023-10-25T18:19:23.550" v="3289" actId="20577"/>
          <ac:spMkLst>
            <pc:docMk/>
            <pc:sldMk cId="963636410" sldId="367"/>
            <ac:spMk id="3" creationId="{518C5EE1-7B1B-4220-A79D-9D7671985D8E}"/>
          </ac:spMkLst>
        </pc:spChg>
      </pc:sldChg>
      <pc:sldChg chg="modSp mod">
        <pc:chgData name="Rohit J Kate" userId="6acfeb0a-1742-4fee-9ad0-3462b52b7fdf" providerId="ADAL" clId="{BB97D23D-9D3C-476C-A7E9-DD017C08F4CC}" dt="2023-10-25T17:38:11.967" v="1368" actId="20577"/>
        <pc:sldMkLst>
          <pc:docMk/>
          <pc:sldMk cId="3106657439" sldId="368"/>
        </pc:sldMkLst>
        <pc:spChg chg="mod">
          <ac:chgData name="Rohit J Kate" userId="6acfeb0a-1742-4fee-9ad0-3462b52b7fdf" providerId="ADAL" clId="{BB97D23D-9D3C-476C-A7E9-DD017C08F4CC}" dt="2023-10-25T17:38:11.967" v="1368" actId="20577"/>
          <ac:spMkLst>
            <pc:docMk/>
            <pc:sldMk cId="3106657439" sldId="368"/>
            <ac:spMk id="3" creationId="{ED7C25D9-E9D1-6678-3AE2-806E92CEA42D}"/>
          </ac:spMkLst>
        </pc:spChg>
      </pc:sldChg>
      <pc:sldChg chg="modSp new mod">
        <pc:chgData name="Rohit J Kate" userId="6acfeb0a-1742-4fee-9ad0-3462b52b7fdf" providerId="ADAL" clId="{BB97D23D-9D3C-476C-A7E9-DD017C08F4CC}" dt="2023-10-25T17:41:00.168" v="1374" actId="20577"/>
        <pc:sldMkLst>
          <pc:docMk/>
          <pc:sldMk cId="853736546" sldId="369"/>
        </pc:sldMkLst>
        <pc:spChg chg="mod">
          <ac:chgData name="Rohit J Kate" userId="6acfeb0a-1742-4fee-9ad0-3462b52b7fdf" providerId="ADAL" clId="{BB97D23D-9D3C-476C-A7E9-DD017C08F4CC}" dt="2023-10-25T06:04:55.756" v="327" actId="20577"/>
          <ac:spMkLst>
            <pc:docMk/>
            <pc:sldMk cId="853736546" sldId="369"/>
            <ac:spMk id="2" creationId="{4589DF3F-1CDF-902F-CA49-E14ECA27AB28}"/>
          </ac:spMkLst>
        </pc:spChg>
        <pc:spChg chg="mod">
          <ac:chgData name="Rohit J Kate" userId="6acfeb0a-1742-4fee-9ad0-3462b52b7fdf" providerId="ADAL" clId="{BB97D23D-9D3C-476C-A7E9-DD017C08F4CC}" dt="2023-10-25T17:41:00.168" v="1374" actId="20577"/>
          <ac:spMkLst>
            <pc:docMk/>
            <pc:sldMk cId="853736546" sldId="369"/>
            <ac:spMk id="3" creationId="{3F5893EE-29FE-6807-32A2-72536CC767B3}"/>
          </ac:spMkLst>
        </pc:spChg>
      </pc:sldChg>
      <pc:sldChg chg="delSp modSp add mod modAnim">
        <pc:chgData name="Rohit J Kate" userId="6acfeb0a-1742-4fee-9ad0-3462b52b7fdf" providerId="ADAL" clId="{BB97D23D-9D3C-476C-A7E9-DD017C08F4CC}" dt="2023-10-25T06:13:04.853" v="437"/>
        <pc:sldMkLst>
          <pc:docMk/>
          <pc:sldMk cId="1028295120" sldId="515"/>
        </pc:sldMkLst>
        <pc:spChg chg="del">
          <ac:chgData name="Rohit J Kate" userId="6acfeb0a-1742-4fee-9ad0-3462b52b7fdf" providerId="ADAL" clId="{BB97D23D-9D3C-476C-A7E9-DD017C08F4CC}" dt="2023-10-25T06:05:31.388" v="353" actId="478"/>
          <ac:spMkLst>
            <pc:docMk/>
            <pc:sldMk cId="1028295120" sldId="515"/>
            <ac:spMk id="3" creationId="{7D3088F2-401A-CABF-37EA-A51D5ABC24AD}"/>
          </ac:spMkLst>
        </pc:spChg>
        <pc:spChg chg="mod">
          <ac:chgData name="Rohit J Kate" userId="6acfeb0a-1742-4fee-9ad0-3462b52b7fdf" providerId="ADAL" clId="{BB97D23D-9D3C-476C-A7E9-DD017C08F4CC}" dt="2023-10-25T06:07:53.621" v="386" actId="20577"/>
          <ac:spMkLst>
            <pc:docMk/>
            <pc:sldMk cId="1028295120" sldId="515"/>
            <ac:spMk id="5" creationId="{991049ED-6030-4CEF-B28E-44DBAD0D1088}"/>
          </ac:spMkLst>
        </pc:spChg>
        <pc:spChg chg="mod">
          <ac:chgData name="Rohit J Kate" userId="6acfeb0a-1742-4fee-9ad0-3462b52b7fdf" providerId="ADAL" clId="{BB97D23D-9D3C-476C-A7E9-DD017C08F4CC}" dt="2023-10-25T06:07:39.678" v="378" actId="1076"/>
          <ac:spMkLst>
            <pc:docMk/>
            <pc:sldMk cId="1028295120" sldId="515"/>
            <ac:spMk id="8" creationId="{C97E278F-887B-484C-BB60-4BB6E4E7EFAB}"/>
          </ac:spMkLst>
        </pc:spChg>
        <pc:spChg chg="mod">
          <ac:chgData name="Rohit J Kate" userId="6acfeb0a-1742-4fee-9ad0-3462b52b7fdf" providerId="ADAL" clId="{BB97D23D-9D3C-476C-A7E9-DD017C08F4CC}" dt="2023-10-25T06:07:26.549" v="377" actId="1076"/>
          <ac:spMkLst>
            <pc:docMk/>
            <pc:sldMk cId="1028295120" sldId="515"/>
            <ac:spMk id="9" creationId="{3482573F-ADE9-4335-83D9-87374E80C209}"/>
          </ac:spMkLst>
        </pc:spChg>
        <pc:spChg chg="del">
          <ac:chgData name="Rohit J Kate" userId="6acfeb0a-1742-4fee-9ad0-3462b52b7fdf" providerId="ADAL" clId="{BB97D23D-9D3C-476C-A7E9-DD017C08F4CC}" dt="2023-10-25T06:07:44.836" v="380" actId="478"/>
          <ac:spMkLst>
            <pc:docMk/>
            <pc:sldMk cId="1028295120" sldId="515"/>
            <ac:spMk id="41" creationId="{D937E117-C68D-4EFF-8746-E7C96C62EAB2}"/>
          </ac:spMkLst>
        </pc:spChg>
        <pc:spChg chg="del">
          <ac:chgData name="Rohit J Kate" userId="6acfeb0a-1742-4fee-9ad0-3462b52b7fdf" providerId="ADAL" clId="{BB97D23D-9D3C-476C-A7E9-DD017C08F4CC}" dt="2023-10-25T06:07:47.396" v="381" actId="478"/>
          <ac:spMkLst>
            <pc:docMk/>
            <pc:sldMk cId="1028295120" sldId="515"/>
            <ac:spMk id="42" creationId="{CF5BA7AA-725C-4C74-AB75-ABE9D6C41DB9}"/>
          </ac:spMkLst>
        </pc:spChg>
        <pc:spChg chg="del">
          <ac:chgData name="Rohit J Kate" userId="6acfeb0a-1742-4fee-9ad0-3462b52b7fdf" providerId="ADAL" clId="{BB97D23D-9D3C-476C-A7E9-DD017C08F4CC}" dt="2023-10-25T06:07:42.028" v="379" actId="478"/>
          <ac:spMkLst>
            <pc:docMk/>
            <pc:sldMk cId="1028295120" sldId="515"/>
            <ac:spMk id="43" creationId="{991EA2C2-7634-4937-B7F0-826E33DFE84B}"/>
          </ac:spMkLst>
        </pc:spChg>
      </pc:sldChg>
      <pc:sldChg chg="addSp delSp modSp add mod delAnim modAnim">
        <pc:chgData name="Rohit J Kate" userId="6acfeb0a-1742-4fee-9ad0-3462b52b7fdf" providerId="ADAL" clId="{BB97D23D-9D3C-476C-A7E9-DD017C08F4CC}" dt="2023-10-25T17:54:20.131" v="2405" actId="478"/>
        <pc:sldMkLst>
          <pc:docMk/>
          <pc:sldMk cId="2608066437" sldId="516"/>
        </pc:sldMkLst>
        <pc:spChg chg="del mod">
          <ac:chgData name="Rohit J Kate" userId="6acfeb0a-1742-4fee-9ad0-3462b52b7fdf" providerId="ADAL" clId="{BB97D23D-9D3C-476C-A7E9-DD017C08F4CC}" dt="2023-10-25T06:08:47.895" v="406" actId="478"/>
          <ac:spMkLst>
            <pc:docMk/>
            <pc:sldMk cId="2608066437" sldId="516"/>
            <ac:spMk id="3" creationId="{B7E3CDD3-D880-A7DF-9F55-169EE4557378}"/>
          </ac:spMkLst>
        </pc:spChg>
        <pc:spChg chg="mod">
          <ac:chgData name="Rohit J Kate" userId="6acfeb0a-1742-4fee-9ad0-3462b52b7fdf" providerId="ADAL" clId="{BB97D23D-9D3C-476C-A7E9-DD017C08F4CC}" dt="2023-10-25T06:14:19.322" v="454" actId="20577"/>
          <ac:spMkLst>
            <pc:docMk/>
            <pc:sldMk cId="2608066437" sldId="516"/>
            <ac:spMk id="5" creationId="{991049ED-6030-4CEF-B28E-44DBAD0D1088}"/>
          </ac:spMkLst>
        </pc:spChg>
        <pc:spChg chg="add mod">
          <ac:chgData name="Rohit J Kate" userId="6acfeb0a-1742-4fee-9ad0-3462b52b7fdf" providerId="ADAL" clId="{BB97D23D-9D3C-476C-A7E9-DD017C08F4CC}" dt="2023-10-25T17:54:01.604" v="2403" actId="1076"/>
          <ac:spMkLst>
            <pc:docMk/>
            <pc:sldMk cId="2608066437" sldId="516"/>
            <ac:spMk id="6" creationId="{56A2A431-8D4F-714F-9C5F-692EB6292B0B}"/>
          </ac:spMkLst>
        </pc:spChg>
        <pc:spChg chg="add del mod">
          <ac:chgData name="Rohit J Kate" userId="6acfeb0a-1742-4fee-9ad0-3462b52b7fdf" providerId="ADAL" clId="{BB97D23D-9D3C-476C-A7E9-DD017C08F4CC}" dt="2023-10-25T06:15:05.282" v="456" actId="478"/>
          <ac:spMkLst>
            <pc:docMk/>
            <pc:sldMk cId="2608066437" sldId="516"/>
            <ac:spMk id="7" creationId="{8F1BDF58-66B1-33F7-2FD8-5DA861606440}"/>
          </ac:spMkLst>
        </pc:spChg>
        <pc:spChg chg="add mod">
          <ac:chgData name="Rohit J Kate" userId="6acfeb0a-1742-4fee-9ad0-3462b52b7fdf" providerId="ADAL" clId="{BB97D23D-9D3C-476C-A7E9-DD017C08F4CC}" dt="2023-10-25T06:15:43.118" v="465" actId="1076"/>
          <ac:spMkLst>
            <pc:docMk/>
            <pc:sldMk cId="2608066437" sldId="516"/>
            <ac:spMk id="8" creationId="{9A6002C1-9242-5002-BA0C-ED8692311245}"/>
          </ac:spMkLst>
        </pc:spChg>
        <pc:spChg chg="del">
          <ac:chgData name="Rohit J Kate" userId="6acfeb0a-1742-4fee-9ad0-3462b52b7fdf" providerId="ADAL" clId="{BB97D23D-9D3C-476C-A7E9-DD017C08F4CC}" dt="2023-10-25T06:09:31.017" v="411" actId="478"/>
          <ac:spMkLst>
            <pc:docMk/>
            <pc:sldMk cId="2608066437" sldId="516"/>
            <ac:spMk id="9" creationId="{3482573F-ADE9-4335-83D9-87374E80C209}"/>
          </ac:spMkLst>
        </pc:spChg>
        <pc:spChg chg="add del">
          <ac:chgData name="Rohit J Kate" userId="6acfeb0a-1742-4fee-9ad0-3462b52b7fdf" providerId="ADAL" clId="{BB97D23D-9D3C-476C-A7E9-DD017C08F4CC}" dt="2023-10-25T17:53:29.223" v="2399" actId="22"/>
          <ac:spMkLst>
            <pc:docMk/>
            <pc:sldMk cId="2608066437" sldId="516"/>
            <ac:spMk id="11" creationId="{4AA40CE9-D985-714E-9F71-6A6CEBF46483}"/>
          </ac:spMkLst>
        </pc:spChg>
        <pc:spChg chg="add del mod">
          <ac:chgData name="Rohit J Kate" userId="6acfeb0a-1742-4fee-9ad0-3462b52b7fdf" providerId="ADAL" clId="{BB97D23D-9D3C-476C-A7E9-DD017C08F4CC}" dt="2023-10-25T17:54:20.131" v="2405" actId="478"/>
          <ac:spMkLst>
            <pc:docMk/>
            <pc:sldMk cId="2608066437" sldId="516"/>
            <ac:spMk id="13" creationId="{2F2790EE-3158-AC78-9FF3-FA5334552F07}"/>
          </ac:spMkLst>
        </pc:spChg>
        <pc:spChg chg="del">
          <ac:chgData name="Rohit J Kate" userId="6acfeb0a-1742-4fee-9ad0-3462b52b7fdf" providerId="ADAL" clId="{BB97D23D-9D3C-476C-A7E9-DD017C08F4CC}" dt="2023-10-25T06:09:24.721" v="408" actId="478"/>
          <ac:spMkLst>
            <pc:docMk/>
            <pc:sldMk cId="2608066437" sldId="516"/>
            <ac:spMk id="32" creationId="{F3E4F9D8-003D-49AE-B9CF-CCEBDA54B0E3}"/>
          </ac:spMkLst>
        </pc:spChg>
        <pc:spChg chg="del">
          <ac:chgData name="Rohit J Kate" userId="6acfeb0a-1742-4fee-9ad0-3462b52b7fdf" providerId="ADAL" clId="{BB97D23D-9D3C-476C-A7E9-DD017C08F4CC}" dt="2023-10-25T06:06:51.234" v="365" actId="478"/>
          <ac:spMkLst>
            <pc:docMk/>
            <pc:sldMk cId="2608066437" sldId="516"/>
            <ac:spMk id="35" creationId="{E1C92848-2FAA-4172-833F-AD0BC9DDE9CE}"/>
          </ac:spMkLst>
        </pc:spChg>
        <pc:spChg chg="del">
          <ac:chgData name="Rohit J Kate" userId="6acfeb0a-1742-4fee-9ad0-3462b52b7fdf" providerId="ADAL" clId="{BB97D23D-9D3C-476C-A7E9-DD017C08F4CC}" dt="2023-10-25T06:09:26.402" v="409" actId="478"/>
          <ac:spMkLst>
            <pc:docMk/>
            <pc:sldMk cId="2608066437" sldId="516"/>
            <ac:spMk id="41" creationId="{D937E117-C68D-4EFF-8746-E7C96C62EAB2}"/>
          </ac:spMkLst>
        </pc:spChg>
        <pc:spChg chg="del">
          <ac:chgData name="Rohit J Kate" userId="6acfeb0a-1742-4fee-9ad0-3462b52b7fdf" providerId="ADAL" clId="{BB97D23D-9D3C-476C-A7E9-DD017C08F4CC}" dt="2023-10-25T06:09:28.411" v="410" actId="478"/>
          <ac:spMkLst>
            <pc:docMk/>
            <pc:sldMk cId="2608066437" sldId="516"/>
            <ac:spMk id="42" creationId="{CF5BA7AA-725C-4C74-AB75-ABE9D6C41DB9}"/>
          </ac:spMkLst>
        </pc:spChg>
        <pc:spChg chg="del">
          <ac:chgData name="Rohit J Kate" userId="6acfeb0a-1742-4fee-9ad0-3462b52b7fdf" providerId="ADAL" clId="{BB97D23D-9D3C-476C-A7E9-DD017C08F4CC}" dt="2023-10-25T06:09:22.737" v="407" actId="478"/>
          <ac:spMkLst>
            <pc:docMk/>
            <pc:sldMk cId="2608066437" sldId="516"/>
            <ac:spMk id="43" creationId="{991EA2C2-7634-4937-B7F0-826E33DFE84B}"/>
          </ac:spMkLst>
        </pc:spChg>
        <pc:cxnChg chg="del">
          <ac:chgData name="Rohit J Kate" userId="6acfeb0a-1742-4fee-9ad0-3462b52b7fdf" providerId="ADAL" clId="{BB97D23D-9D3C-476C-A7E9-DD017C08F4CC}" dt="2023-10-25T06:06:53.875" v="366" actId="478"/>
          <ac:cxnSpMkLst>
            <pc:docMk/>
            <pc:sldMk cId="2608066437" sldId="516"/>
            <ac:cxnSpMk id="34" creationId="{B4AA3149-74B5-4FE8-9F2E-2532A7AFF767}"/>
          </ac:cxnSpMkLst>
        </pc:cxnChg>
      </pc:sldChg>
      <pc:sldChg chg="add del">
        <pc:chgData name="Rohit J Kate" userId="6acfeb0a-1742-4fee-9ad0-3462b52b7fdf" providerId="ADAL" clId="{BB97D23D-9D3C-476C-A7E9-DD017C08F4CC}" dt="2023-10-25T06:18:17.789" v="574" actId="47"/>
        <pc:sldMkLst>
          <pc:docMk/>
          <pc:sldMk cId="2843655351" sldId="517"/>
        </pc:sldMkLst>
      </pc:sldChg>
      <pc:sldChg chg="add del">
        <pc:chgData name="Rohit J Kate" userId="6acfeb0a-1742-4fee-9ad0-3462b52b7fdf" providerId="ADAL" clId="{BB97D23D-9D3C-476C-A7E9-DD017C08F4CC}" dt="2023-10-25T06:18:17.789" v="574" actId="47"/>
        <pc:sldMkLst>
          <pc:docMk/>
          <pc:sldMk cId="2625545564" sldId="518"/>
        </pc:sldMkLst>
      </pc:sldChg>
      <pc:sldChg chg="add del">
        <pc:chgData name="Rohit J Kate" userId="6acfeb0a-1742-4fee-9ad0-3462b52b7fdf" providerId="ADAL" clId="{BB97D23D-9D3C-476C-A7E9-DD017C08F4CC}" dt="2023-10-25T06:18:17.789" v="574" actId="47"/>
        <pc:sldMkLst>
          <pc:docMk/>
          <pc:sldMk cId="2122263678" sldId="519"/>
        </pc:sldMkLst>
      </pc:sldChg>
      <pc:sldChg chg="add del">
        <pc:chgData name="Rohit J Kate" userId="6acfeb0a-1742-4fee-9ad0-3462b52b7fdf" providerId="ADAL" clId="{BB97D23D-9D3C-476C-A7E9-DD017C08F4CC}" dt="2023-10-25T06:18:17.789" v="574" actId="47"/>
        <pc:sldMkLst>
          <pc:docMk/>
          <pc:sldMk cId="4107375434" sldId="520"/>
        </pc:sldMkLst>
      </pc:sldChg>
      <pc:sldChg chg="addSp modSp add mod modAnim">
        <pc:chgData name="Rohit J Kate" userId="6acfeb0a-1742-4fee-9ad0-3462b52b7fdf" providerId="ADAL" clId="{BB97D23D-9D3C-476C-A7E9-DD017C08F4CC}" dt="2023-10-25T17:55:09.516" v="2408" actId="1076"/>
        <pc:sldMkLst>
          <pc:docMk/>
          <pc:sldMk cId="276845731" sldId="521"/>
        </pc:sldMkLst>
        <pc:spChg chg="add mod">
          <ac:chgData name="Rohit J Kate" userId="6acfeb0a-1742-4fee-9ad0-3462b52b7fdf" providerId="ADAL" clId="{BB97D23D-9D3C-476C-A7E9-DD017C08F4CC}" dt="2023-10-25T06:40:26.628" v="1287" actId="20577"/>
          <ac:spMkLst>
            <pc:docMk/>
            <pc:sldMk cId="276845731" sldId="521"/>
            <ac:spMk id="3" creationId="{7D9AF86F-0BB3-4172-5112-EDD5128B635A}"/>
          </ac:spMkLst>
        </pc:spChg>
        <pc:spChg chg="mod">
          <ac:chgData name="Rohit J Kate" userId="6acfeb0a-1742-4fee-9ad0-3462b52b7fdf" providerId="ADAL" clId="{BB97D23D-9D3C-476C-A7E9-DD017C08F4CC}" dt="2023-10-25T17:55:09.516" v="2408" actId="1076"/>
          <ac:spMkLst>
            <pc:docMk/>
            <pc:sldMk cId="276845731" sldId="521"/>
            <ac:spMk id="6" creationId="{56A2A431-8D4F-714F-9C5F-692EB6292B0B}"/>
          </ac:spMkLst>
        </pc:spChg>
        <pc:spChg chg="mod">
          <ac:chgData name="Rohit J Kate" userId="6acfeb0a-1742-4fee-9ad0-3462b52b7fdf" providerId="ADAL" clId="{BB97D23D-9D3C-476C-A7E9-DD017C08F4CC}" dt="2023-10-25T06:16:51.587" v="485" actId="20577"/>
          <ac:spMkLst>
            <pc:docMk/>
            <pc:sldMk cId="276845731" sldId="521"/>
            <ac:spMk id="8" creationId="{9A6002C1-9242-5002-BA0C-ED8692311245}"/>
          </ac:spMkLst>
        </pc:spChg>
      </pc:sldChg>
      <pc:sldChg chg="modSp add mod modAnim">
        <pc:chgData name="Rohit J Kate" userId="6acfeb0a-1742-4fee-9ad0-3462b52b7fdf" providerId="ADAL" clId="{BB97D23D-9D3C-476C-A7E9-DD017C08F4CC}" dt="2023-10-25T17:55:16.252" v="2409" actId="1076"/>
        <pc:sldMkLst>
          <pc:docMk/>
          <pc:sldMk cId="2670662053" sldId="522"/>
        </pc:sldMkLst>
        <pc:spChg chg="mod">
          <ac:chgData name="Rohit J Kate" userId="6acfeb0a-1742-4fee-9ad0-3462b52b7fdf" providerId="ADAL" clId="{BB97D23D-9D3C-476C-A7E9-DD017C08F4CC}" dt="2023-10-25T17:55:16.252" v="2409" actId="1076"/>
          <ac:spMkLst>
            <pc:docMk/>
            <pc:sldMk cId="2670662053" sldId="522"/>
            <ac:spMk id="6" creationId="{56A2A431-8D4F-714F-9C5F-692EB6292B0B}"/>
          </ac:spMkLst>
        </pc:spChg>
        <pc:spChg chg="mod">
          <ac:chgData name="Rohit J Kate" userId="6acfeb0a-1742-4fee-9ad0-3462b52b7fdf" providerId="ADAL" clId="{BB97D23D-9D3C-476C-A7E9-DD017C08F4CC}" dt="2023-10-25T06:17:18.731" v="501" actId="20577"/>
          <ac:spMkLst>
            <pc:docMk/>
            <pc:sldMk cId="2670662053" sldId="522"/>
            <ac:spMk id="8" creationId="{9A6002C1-9242-5002-BA0C-ED8692311245}"/>
          </ac:spMkLst>
        </pc:spChg>
      </pc:sldChg>
      <pc:sldChg chg="modSp add mod modAnim">
        <pc:chgData name="Rohit J Kate" userId="6acfeb0a-1742-4fee-9ad0-3462b52b7fdf" providerId="ADAL" clId="{BB97D23D-9D3C-476C-A7E9-DD017C08F4CC}" dt="2023-10-25T17:55:24.895" v="2410" actId="1076"/>
        <pc:sldMkLst>
          <pc:docMk/>
          <pc:sldMk cId="3076127495" sldId="523"/>
        </pc:sldMkLst>
        <pc:spChg chg="mod">
          <ac:chgData name="Rohit J Kate" userId="6acfeb0a-1742-4fee-9ad0-3462b52b7fdf" providerId="ADAL" clId="{BB97D23D-9D3C-476C-A7E9-DD017C08F4CC}" dt="2023-10-25T17:55:24.895" v="2410" actId="1076"/>
          <ac:spMkLst>
            <pc:docMk/>
            <pc:sldMk cId="3076127495" sldId="523"/>
            <ac:spMk id="6" creationId="{56A2A431-8D4F-714F-9C5F-692EB6292B0B}"/>
          </ac:spMkLst>
        </pc:spChg>
        <pc:spChg chg="mod">
          <ac:chgData name="Rohit J Kate" userId="6acfeb0a-1742-4fee-9ad0-3462b52b7fdf" providerId="ADAL" clId="{BB97D23D-9D3C-476C-A7E9-DD017C08F4CC}" dt="2023-10-25T06:17:33.610" v="517" actId="20577"/>
          <ac:spMkLst>
            <pc:docMk/>
            <pc:sldMk cId="3076127495" sldId="523"/>
            <ac:spMk id="8" creationId="{9A6002C1-9242-5002-BA0C-ED8692311245}"/>
          </ac:spMkLst>
        </pc:spChg>
      </pc:sldChg>
      <pc:sldChg chg="modSp add mod modAnim">
        <pc:chgData name="Rohit J Kate" userId="6acfeb0a-1742-4fee-9ad0-3462b52b7fdf" providerId="ADAL" clId="{BB97D23D-9D3C-476C-A7E9-DD017C08F4CC}" dt="2023-10-25T17:56:21.381" v="2413" actId="1076"/>
        <pc:sldMkLst>
          <pc:docMk/>
          <pc:sldMk cId="3594983839" sldId="524"/>
        </pc:sldMkLst>
        <pc:spChg chg="mod">
          <ac:chgData name="Rohit J Kate" userId="6acfeb0a-1742-4fee-9ad0-3462b52b7fdf" providerId="ADAL" clId="{BB97D23D-9D3C-476C-A7E9-DD017C08F4CC}" dt="2023-10-25T17:56:21.381" v="2413" actId="1076"/>
          <ac:spMkLst>
            <pc:docMk/>
            <pc:sldMk cId="3594983839" sldId="524"/>
            <ac:spMk id="6" creationId="{56A2A431-8D4F-714F-9C5F-692EB6292B0B}"/>
          </ac:spMkLst>
        </pc:spChg>
        <pc:spChg chg="mod">
          <ac:chgData name="Rohit J Kate" userId="6acfeb0a-1742-4fee-9ad0-3462b52b7fdf" providerId="ADAL" clId="{BB97D23D-9D3C-476C-A7E9-DD017C08F4CC}" dt="2023-10-25T06:17:58.066" v="553" actId="20577"/>
          <ac:spMkLst>
            <pc:docMk/>
            <pc:sldMk cId="3594983839" sldId="524"/>
            <ac:spMk id="8" creationId="{9A6002C1-9242-5002-BA0C-ED8692311245}"/>
          </ac:spMkLst>
        </pc:spChg>
      </pc:sldChg>
      <pc:sldChg chg="modSp add mod modAnim">
        <pc:chgData name="Rohit J Kate" userId="6acfeb0a-1742-4fee-9ad0-3462b52b7fdf" providerId="ADAL" clId="{BB97D23D-9D3C-476C-A7E9-DD017C08F4CC}" dt="2023-10-25T17:56:25.830" v="2414" actId="1076"/>
        <pc:sldMkLst>
          <pc:docMk/>
          <pc:sldMk cId="1712283987" sldId="525"/>
        </pc:sldMkLst>
        <pc:spChg chg="mod">
          <ac:chgData name="Rohit J Kate" userId="6acfeb0a-1742-4fee-9ad0-3462b52b7fdf" providerId="ADAL" clId="{BB97D23D-9D3C-476C-A7E9-DD017C08F4CC}" dt="2023-10-25T17:56:25.830" v="2414" actId="1076"/>
          <ac:spMkLst>
            <pc:docMk/>
            <pc:sldMk cId="1712283987" sldId="525"/>
            <ac:spMk id="6" creationId="{56A2A431-8D4F-714F-9C5F-692EB6292B0B}"/>
          </ac:spMkLst>
        </pc:spChg>
        <pc:spChg chg="mod">
          <ac:chgData name="Rohit J Kate" userId="6acfeb0a-1742-4fee-9ad0-3462b52b7fdf" providerId="ADAL" clId="{BB97D23D-9D3C-476C-A7E9-DD017C08F4CC}" dt="2023-10-25T06:18:11.582" v="573" actId="20577"/>
          <ac:spMkLst>
            <pc:docMk/>
            <pc:sldMk cId="1712283987" sldId="525"/>
            <ac:spMk id="8" creationId="{9A6002C1-9242-5002-BA0C-ED8692311245}"/>
          </ac:spMkLst>
        </pc:spChg>
      </pc:sldChg>
      <pc:sldChg chg="modSp add mod">
        <pc:chgData name="Rohit J Kate" userId="6acfeb0a-1742-4fee-9ad0-3462b52b7fdf" providerId="ADAL" clId="{BB97D23D-9D3C-476C-A7E9-DD017C08F4CC}" dt="2023-10-25T07:00:08.700" v="1320" actId="20577"/>
        <pc:sldMkLst>
          <pc:docMk/>
          <pc:sldMk cId="2256096869" sldId="526"/>
        </pc:sldMkLst>
        <pc:spChg chg="mod">
          <ac:chgData name="Rohit J Kate" userId="6acfeb0a-1742-4fee-9ad0-3462b52b7fdf" providerId="ADAL" clId="{BB97D23D-9D3C-476C-A7E9-DD017C08F4CC}" dt="2023-10-25T07:00:08.700" v="1320" actId="20577"/>
          <ac:spMkLst>
            <pc:docMk/>
            <pc:sldMk cId="2256096869" sldId="526"/>
            <ac:spMk id="3" creationId="{3F5893EE-29FE-6807-32A2-72536CC767B3}"/>
          </ac:spMkLst>
        </pc:spChg>
      </pc:sldChg>
      <pc:sldChg chg="addSp delSp modSp add mod modAnim">
        <pc:chgData name="Rohit J Kate" userId="6acfeb0a-1742-4fee-9ad0-3462b52b7fdf" providerId="ADAL" clId="{BB97D23D-9D3C-476C-A7E9-DD017C08F4CC}" dt="2023-10-25T17:18:28.123" v="1340" actId="114"/>
        <pc:sldMkLst>
          <pc:docMk/>
          <pc:sldMk cId="383195810" sldId="527"/>
        </pc:sldMkLst>
        <pc:spChg chg="mod">
          <ac:chgData name="Rohit J Kate" userId="6acfeb0a-1742-4fee-9ad0-3462b52b7fdf" providerId="ADAL" clId="{BB97D23D-9D3C-476C-A7E9-DD017C08F4CC}" dt="2023-10-25T06:36:35.182" v="1094" actId="1076"/>
          <ac:spMkLst>
            <pc:docMk/>
            <pc:sldMk cId="383195810" sldId="527"/>
            <ac:spMk id="2" creationId="{FA3E01E0-92E0-4CD0-A129-A7A71E0C5E50}"/>
          </ac:spMkLst>
        </pc:spChg>
        <pc:spChg chg="add mod">
          <ac:chgData name="Rohit J Kate" userId="6acfeb0a-1742-4fee-9ad0-3462b52b7fdf" providerId="ADAL" clId="{BB97D23D-9D3C-476C-A7E9-DD017C08F4CC}" dt="2023-10-25T06:32:41.868" v="1030" actId="164"/>
          <ac:spMkLst>
            <pc:docMk/>
            <pc:sldMk cId="383195810" sldId="527"/>
            <ac:spMk id="3" creationId="{9316956A-B387-863E-FBDD-3C833DB838BF}"/>
          </ac:spMkLst>
        </pc:spChg>
        <pc:spChg chg="add mod">
          <ac:chgData name="Rohit J Kate" userId="6acfeb0a-1742-4fee-9ad0-3462b52b7fdf" providerId="ADAL" clId="{BB97D23D-9D3C-476C-A7E9-DD017C08F4CC}" dt="2023-10-25T06:32:41.868" v="1030" actId="164"/>
          <ac:spMkLst>
            <pc:docMk/>
            <pc:sldMk cId="383195810" sldId="527"/>
            <ac:spMk id="7" creationId="{EBEEE1CB-9CA5-4027-4966-2444B1E914C3}"/>
          </ac:spMkLst>
        </pc:spChg>
        <pc:spChg chg="mod">
          <ac:chgData name="Rohit J Kate" userId="6acfeb0a-1742-4fee-9ad0-3462b52b7fdf" providerId="ADAL" clId="{BB97D23D-9D3C-476C-A7E9-DD017C08F4CC}" dt="2023-10-25T06:32:41.868" v="1030" actId="164"/>
          <ac:spMkLst>
            <pc:docMk/>
            <pc:sldMk cId="383195810" sldId="527"/>
            <ac:spMk id="8" creationId="{9A6002C1-9242-5002-BA0C-ED8692311245}"/>
          </ac:spMkLst>
        </pc:spChg>
        <pc:spChg chg="add mod">
          <ac:chgData name="Rohit J Kate" userId="6acfeb0a-1742-4fee-9ad0-3462b52b7fdf" providerId="ADAL" clId="{BB97D23D-9D3C-476C-A7E9-DD017C08F4CC}" dt="2023-10-25T06:32:41.868" v="1030" actId="164"/>
          <ac:spMkLst>
            <pc:docMk/>
            <pc:sldMk cId="383195810" sldId="527"/>
            <ac:spMk id="9" creationId="{571F3081-6BA2-C8BB-5FA2-4A4AE549F064}"/>
          </ac:spMkLst>
        </pc:spChg>
        <pc:spChg chg="add mod">
          <ac:chgData name="Rohit J Kate" userId="6acfeb0a-1742-4fee-9ad0-3462b52b7fdf" providerId="ADAL" clId="{BB97D23D-9D3C-476C-A7E9-DD017C08F4CC}" dt="2023-10-25T07:01:37.672" v="1323" actId="1076"/>
          <ac:spMkLst>
            <pc:docMk/>
            <pc:sldMk cId="383195810" sldId="527"/>
            <ac:spMk id="11" creationId="{F311F327-1AA6-4851-F0B3-F09BE4EF5546}"/>
          </ac:spMkLst>
        </pc:spChg>
        <pc:spChg chg="mod">
          <ac:chgData name="Rohit J Kate" userId="6acfeb0a-1742-4fee-9ad0-3462b52b7fdf" providerId="ADAL" clId="{BB97D23D-9D3C-476C-A7E9-DD017C08F4CC}" dt="2023-10-25T06:36:26.135" v="1092"/>
          <ac:spMkLst>
            <pc:docMk/>
            <pc:sldMk cId="383195810" sldId="527"/>
            <ac:spMk id="15" creationId="{9474C5BC-2D20-50D7-D81F-A832E64397C6}"/>
          </ac:spMkLst>
        </pc:spChg>
        <pc:spChg chg="del">
          <ac:chgData name="Rohit J Kate" userId="6acfeb0a-1742-4fee-9ad0-3462b52b7fdf" providerId="ADAL" clId="{BB97D23D-9D3C-476C-A7E9-DD017C08F4CC}" dt="2023-10-25T07:01:23.432" v="1321" actId="478"/>
          <ac:spMkLst>
            <pc:docMk/>
            <pc:sldMk cId="383195810" sldId="527"/>
            <ac:spMk id="16" creationId="{91E3E3CB-9E7B-4B35-909C-95266CC1BDE8}"/>
          </ac:spMkLst>
        </pc:spChg>
        <pc:spChg chg="mod">
          <ac:chgData name="Rohit J Kate" userId="6acfeb0a-1742-4fee-9ad0-3462b52b7fdf" providerId="ADAL" clId="{BB97D23D-9D3C-476C-A7E9-DD017C08F4CC}" dt="2023-10-25T06:36:26.135" v="1092"/>
          <ac:spMkLst>
            <pc:docMk/>
            <pc:sldMk cId="383195810" sldId="527"/>
            <ac:spMk id="17" creationId="{A7AF8CDA-3C77-7E08-CFB9-D07E1DF00AEB}"/>
          </ac:spMkLst>
        </pc:spChg>
        <pc:spChg chg="mod">
          <ac:chgData name="Rohit J Kate" userId="6acfeb0a-1742-4fee-9ad0-3462b52b7fdf" providerId="ADAL" clId="{BB97D23D-9D3C-476C-A7E9-DD017C08F4CC}" dt="2023-10-25T06:36:26.135" v="1092"/>
          <ac:spMkLst>
            <pc:docMk/>
            <pc:sldMk cId="383195810" sldId="527"/>
            <ac:spMk id="19" creationId="{0315CCB6-90F1-A587-C4F4-572AA7569857}"/>
          </ac:spMkLst>
        </pc:spChg>
        <pc:spChg chg="mod">
          <ac:chgData name="Rohit J Kate" userId="6acfeb0a-1742-4fee-9ad0-3462b52b7fdf" providerId="ADAL" clId="{BB97D23D-9D3C-476C-A7E9-DD017C08F4CC}" dt="2023-10-25T06:36:26.135" v="1092"/>
          <ac:spMkLst>
            <pc:docMk/>
            <pc:sldMk cId="383195810" sldId="527"/>
            <ac:spMk id="20" creationId="{E96A778E-3A89-40D4-FD9E-966EB07F5F4A}"/>
          </ac:spMkLst>
        </pc:spChg>
        <pc:spChg chg="mod">
          <ac:chgData name="Rohit J Kate" userId="6acfeb0a-1742-4fee-9ad0-3462b52b7fdf" providerId="ADAL" clId="{BB97D23D-9D3C-476C-A7E9-DD017C08F4CC}" dt="2023-10-25T06:36:26.135" v="1092"/>
          <ac:spMkLst>
            <pc:docMk/>
            <pc:sldMk cId="383195810" sldId="527"/>
            <ac:spMk id="21" creationId="{CB13AF5B-0CC6-8475-B571-010FBBEB4DEC}"/>
          </ac:spMkLst>
        </pc:spChg>
        <pc:spChg chg="mod">
          <ac:chgData name="Rohit J Kate" userId="6acfeb0a-1742-4fee-9ad0-3462b52b7fdf" providerId="ADAL" clId="{BB97D23D-9D3C-476C-A7E9-DD017C08F4CC}" dt="2023-10-25T06:36:26.135" v="1092"/>
          <ac:spMkLst>
            <pc:docMk/>
            <pc:sldMk cId="383195810" sldId="527"/>
            <ac:spMk id="23" creationId="{F74AA85E-98FD-65D6-1ECB-FD8B2D43EADA}"/>
          </ac:spMkLst>
        </pc:spChg>
        <pc:spChg chg="mod">
          <ac:chgData name="Rohit J Kate" userId="6acfeb0a-1742-4fee-9ad0-3462b52b7fdf" providerId="ADAL" clId="{BB97D23D-9D3C-476C-A7E9-DD017C08F4CC}" dt="2023-10-25T06:36:26.135" v="1092"/>
          <ac:spMkLst>
            <pc:docMk/>
            <pc:sldMk cId="383195810" sldId="527"/>
            <ac:spMk id="24" creationId="{4E346463-7F17-8ADC-850E-FFD6B7C082F2}"/>
          </ac:spMkLst>
        </pc:spChg>
        <pc:spChg chg="mod">
          <ac:chgData name="Rohit J Kate" userId="6acfeb0a-1742-4fee-9ad0-3462b52b7fdf" providerId="ADAL" clId="{BB97D23D-9D3C-476C-A7E9-DD017C08F4CC}" dt="2023-10-25T06:36:26.135" v="1092"/>
          <ac:spMkLst>
            <pc:docMk/>
            <pc:sldMk cId="383195810" sldId="527"/>
            <ac:spMk id="26" creationId="{60AD7835-B406-D2B7-ECA8-2D281A841DBC}"/>
          </ac:spMkLst>
        </pc:spChg>
        <pc:spChg chg="mod">
          <ac:chgData name="Rohit J Kate" userId="6acfeb0a-1742-4fee-9ad0-3462b52b7fdf" providerId="ADAL" clId="{BB97D23D-9D3C-476C-A7E9-DD017C08F4CC}" dt="2023-10-25T06:36:26.135" v="1092"/>
          <ac:spMkLst>
            <pc:docMk/>
            <pc:sldMk cId="383195810" sldId="527"/>
            <ac:spMk id="28" creationId="{C5AE8970-64BD-8AD1-3D59-D7C9CA7B49E4}"/>
          </ac:spMkLst>
        </pc:spChg>
        <pc:spChg chg="mod">
          <ac:chgData name="Rohit J Kate" userId="6acfeb0a-1742-4fee-9ad0-3462b52b7fdf" providerId="ADAL" clId="{BB97D23D-9D3C-476C-A7E9-DD017C08F4CC}" dt="2023-10-25T06:36:26.135" v="1092"/>
          <ac:spMkLst>
            <pc:docMk/>
            <pc:sldMk cId="383195810" sldId="527"/>
            <ac:spMk id="29" creationId="{AECB8F31-DC27-EA6F-513D-91B53046224E}"/>
          </ac:spMkLst>
        </pc:spChg>
        <pc:spChg chg="mod">
          <ac:chgData name="Rohit J Kate" userId="6acfeb0a-1742-4fee-9ad0-3462b52b7fdf" providerId="ADAL" clId="{BB97D23D-9D3C-476C-A7E9-DD017C08F4CC}" dt="2023-10-25T06:36:26.135" v="1092"/>
          <ac:spMkLst>
            <pc:docMk/>
            <pc:sldMk cId="383195810" sldId="527"/>
            <ac:spMk id="30" creationId="{58718E2A-E99C-1BB2-123E-35765D7178FE}"/>
          </ac:spMkLst>
        </pc:spChg>
        <pc:spChg chg="mod">
          <ac:chgData name="Rohit J Kate" userId="6acfeb0a-1742-4fee-9ad0-3462b52b7fdf" providerId="ADAL" clId="{BB97D23D-9D3C-476C-A7E9-DD017C08F4CC}" dt="2023-10-25T06:36:26.135" v="1092"/>
          <ac:spMkLst>
            <pc:docMk/>
            <pc:sldMk cId="383195810" sldId="527"/>
            <ac:spMk id="32" creationId="{59904990-FD98-D459-3DAB-2D771C1591E2}"/>
          </ac:spMkLst>
        </pc:spChg>
        <pc:spChg chg="mod">
          <ac:chgData name="Rohit J Kate" userId="6acfeb0a-1742-4fee-9ad0-3462b52b7fdf" providerId="ADAL" clId="{BB97D23D-9D3C-476C-A7E9-DD017C08F4CC}" dt="2023-10-25T06:36:26.135" v="1092"/>
          <ac:spMkLst>
            <pc:docMk/>
            <pc:sldMk cId="383195810" sldId="527"/>
            <ac:spMk id="33" creationId="{42F7EDA8-8402-3B9D-CB00-841E984CCCF9}"/>
          </ac:spMkLst>
        </pc:spChg>
        <pc:spChg chg="mod">
          <ac:chgData name="Rohit J Kate" userId="6acfeb0a-1742-4fee-9ad0-3462b52b7fdf" providerId="ADAL" clId="{BB97D23D-9D3C-476C-A7E9-DD017C08F4CC}" dt="2023-10-25T06:36:26.135" v="1092"/>
          <ac:spMkLst>
            <pc:docMk/>
            <pc:sldMk cId="383195810" sldId="527"/>
            <ac:spMk id="34" creationId="{FFAD31F2-791F-DA75-3A9F-3850885F959F}"/>
          </ac:spMkLst>
        </pc:spChg>
        <pc:spChg chg="mod">
          <ac:chgData name="Rohit J Kate" userId="6acfeb0a-1742-4fee-9ad0-3462b52b7fdf" providerId="ADAL" clId="{BB97D23D-9D3C-476C-A7E9-DD017C08F4CC}" dt="2023-10-25T06:36:26.135" v="1092"/>
          <ac:spMkLst>
            <pc:docMk/>
            <pc:sldMk cId="383195810" sldId="527"/>
            <ac:spMk id="35" creationId="{AF697E3C-5506-8F56-8797-92DFB152A937}"/>
          </ac:spMkLst>
        </pc:spChg>
        <pc:spChg chg="mod">
          <ac:chgData name="Rohit J Kate" userId="6acfeb0a-1742-4fee-9ad0-3462b52b7fdf" providerId="ADAL" clId="{BB97D23D-9D3C-476C-A7E9-DD017C08F4CC}" dt="2023-10-25T06:36:26.135" v="1092"/>
          <ac:spMkLst>
            <pc:docMk/>
            <pc:sldMk cId="383195810" sldId="527"/>
            <ac:spMk id="36" creationId="{EECDE489-95EA-876E-6F7E-F11E1915E0C0}"/>
          </ac:spMkLst>
        </pc:spChg>
        <pc:spChg chg="add mod">
          <ac:chgData name="Rohit J Kate" userId="6acfeb0a-1742-4fee-9ad0-3462b52b7fdf" providerId="ADAL" clId="{BB97D23D-9D3C-476C-A7E9-DD017C08F4CC}" dt="2023-10-25T17:18:28.123" v="1340" actId="114"/>
          <ac:spMkLst>
            <pc:docMk/>
            <pc:sldMk cId="383195810" sldId="527"/>
            <ac:spMk id="37" creationId="{6F861515-AF63-A470-6172-A8BAD15A2FA5}"/>
          </ac:spMkLst>
        </pc:spChg>
        <pc:grpChg chg="add mod">
          <ac:chgData name="Rohit J Kate" userId="6acfeb0a-1742-4fee-9ad0-3462b52b7fdf" providerId="ADAL" clId="{BB97D23D-9D3C-476C-A7E9-DD017C08F4CC}" dt="2023-10-25T06:36:39.703" v="1095" actId="1076"/>
          <ac:grpSpMkLst>
            <pc:docMk/>
            <pc:sldMk cId="383195810" sldId="527"/>
            <ac:grpSpMk id="10" creationId="{DC63ACF9-B8D8-AF8E-FB93-E3C90B0FF11C}"/>
          </ac:grpSpMkLst>
        </pc:grpChg>
        <pc:grpChg chg="add mod">
          <ac:chgData name="Rohit J Kate" userId="6acfeb0a-1742-4fee-9ad0-3462b52b7fdf" providerId="ADAL" clId="{BB97D23D-9D3C-476C-A7E9-DD017C08F4CC}" dt="2023-10-25T07:01:29.113" v="1322" actId="1076"/>
          <ac:grpSpMkLst>
            <pc:docMk/>
            <pc:sldMk cId="383195810" sldId="527"/>
            <ac:grpSpMk id="13" creationId="{B0841A38-8FE7-665A-2849-651C9018DECA}"/>
          </ac:grpSpMkLst>
        </pc:grpChg>
        <pc:cxnChg chg="mod">
          <ac:chgData name="Rohit J Kate" userId="6acfeb0a-1742-4fee-9ad0-3462b52b7fdf" providerId="ADAL" clId="{BB97D23D-9D3C-476C-A7E9-DD017C08F4CC}" dt="2023-10-25T07:01:41.401" v="1324" actId="1076"/>
          <ac:cxnSpMkLst>
            <pc:docMk/>
            <pc:sldMk cId="383195810" sldId="527"/>
            <ac:cxnSpMk id="22" creationId="{6C8AE5FC-504A-438D-90DB-F80BEBDA8716}"/>
          </ac:cxnSpMkLst>
        </pc:cxnChg>
        <pc:cxnChg chg="mod">
          <ac:chgData name="Rohit J Kate" userId="6acfeb0a-1742-4fee-9ad0-3462b52b7fdf" providerId="ADAL" clId="{BB97D23D-9D3C-476C-A7E9-DD017C08F4CC}" dt="2023-10-25T07:01:23.432" v="1321" actId="478"/>
          <ac:cxnSpMkLst>
            <pc:docMk/>
            <pc:sldMk cId="383195810" sldId="527"/>
            <ac:cxnSpMk id="40" creationId="{F1410261-E586-40BC-BA37-391F32D926A9}"/>
          </ac:cxnSpMkLst>
        </pc:cxnChg>
      </pc:sldChg>
      <pc:sldChg chg="addSp modSp add del mod modAnim">
        <pc:chgData name="Rohit J Kate" userId="6acfeb0a-1742-4fee-9ad0-3462b52b7fdf" providerId="ADAL" clId="{BB97D23D-9D3C-476C-A7E9-DD017C08F4CC}" dt="2023-10-25T06:30:20.147" v="950" actId="47"/>
        <pc:sldMkLst>
          <pc:docMk/>
          <pc:sldMk cId="1270501249" sldId="527"/>
        </pc:sldMkLst>
        <pc:spChg chg="add mod">
          <ac:chgData name="Rohit J Kate" userId="6acfeb0a-1742-4fee-9ad0-3462b52b7fdf" providerId="ADAL" clId="{BB97D23D-9D3C-476C-A7E9-DD017C08F4CC}" dt="2023-10-25T06:29:47.863" v="949" actId="688"/>
          <ac:spMkLst>
            <pc:docMk/>
            <pc:sldMk cId="1270501249" sldId="527"/>
            <ac:spMk id="3" creationId="{DDD7F855-BDBF-BC8E-709C-05C88D3D06B4}"/>
          </ac:spMkLst>
        </pc:spChg>
        <pc:spChg chg="mod">
          <ac:chgData name="Rohit J Kate" userId="6acfeb0a-1742-4fee-9ad0-3462b52b7fdf" providerId="ADAL" clId="{BB97D23D-9D3C-476C-A7E9-DD017C08F4CC}" dt="2023-10-25T06:28:04.040" v="865"/>
          <ac:spMkLst>
            <pc:docMk/>
            <pc:sldMk cId="1270501249" sldId="527"/>
            <ac:spMk id="7" creationId="{C5F69A14-8AB5-8D46-B415-FA6EA7F89593}"/>
          </ac:spMkLst>
        </pc:spChg>
        <pc:spChg chg="mod">
          <ac:chgData name="Rohit J Kate" userId="6acfeb0a-1742-4fee-9ad0-3462b52b7fdf" providerId="ADAL" clId="{BB97D23D-9D3C-476C-A7E9-DD017C08F4CC}" dt="2023-10-25T06:28:03.071" v="864" actId="1076"/>
          <ac:spMkLst>
            <pc:docMk/>
            <pc:sldMk cId="1270501249" sldId="527"/>
            <ac:spMk id="9" creationId="{3482573F-ADE9-4335-83D9-87374E80C209}"/>
          </ac:spMkLst>
        </pc:spChg>
        <pc:spChg chg="mod">
          <ac:chgData name="Rohit J Kate" userId="6acfeb0a-1742-4fee-9ad0-3462b52b7fdf" providerId="ADAL" clId="{BB97D23D-9D3C-476C-A7E9-DD017C08F4CC}" dt="2023-10-25T06:28:04.040" v="865"/>
          <ac:spMkLst>
            <pc:docMk/>
            <pc:sldMk cId="1270501249" sldId="527"/>
            <ac:spMk id="10" creationId="{6DD12FA5-AF16-C290-CF94-DE102E4C41A4}"/>
          </ac:spMkLst>
        </pc:spChg>
        <pc:spChg chg="mod">
          <ac:chgData name="Rohit J Kate" userId="6acfeb0a-1742-4fee-9ad0-3462b52b7fdf" providerId="ADAL" clId="{BB97D23D-9D3C-476C-A7E9-DD017C08F4CC}" dt="2023-10-25T06:28:04.040" v="865"/>
          <ac:spMkLst>
            <pc:docMk/>
            <pc:sldMk cId="1270501249" sldId="527"/>
            <ac:spMk id="11" creationId="{F91B8F1C-501A-6D0F-32D3-0557664D1AEB}"/>
          </ac:spMkLst>
        </pc:spChg>
        <pc:spChg chg="mod">
          <ac:chgData name="Rohit J Kate" userId="6acfeb0a-1742-4fee-9ad0-3462b52b7fdf" providerId="ADAL" clId="{BB97D23D-9D3C-476C-A7E9-DD017C08F4CC}" dt="2023-10-25T06:28:04.040" v="865"/>
          <ac:spMkLst>
            <pc:docMk/>
            <pc:sldMk cId="1270501249" sldId="527"/>
            <ac:spMk id="12" creationId="{73933EF3-6E7D-9774-38CB-FA0F2BE68BA0}"/>
          </ac:spMkLst>
        </pc:spChg>
        <pc:spChg chg="mod">
          <ac:chgData name="Rohit J Kate" userId="6acfeb0a-1742-4fee-9ad0-3462b52b7fdf" providerId="ADAL" clId="{BB97D23D-9D3C-476C-A7E9-DD017C08F4CC}" dt="2023-10-25T06:28:04.040" v="865"/>
          <ac:spMkLst>
            <pc:docMk/>
            <pc:sldMk cId="1270501249" sldId="527"/>
            <ac:spMk id="13" creationId="{BF9876C3-C4E2-57AF-2186-E6DF388E7746}"/>
          </ac:spMkLst>
        </pc:spChg>
        <pc:spChg chg="mod">
          <ac:chgData name="Rohit J Kate" userId="6acfeb0a-1742-4fee-9ad0-3462b52b7fdf" providerId="ADAL" clId="{BB97D23D-9D3C-476C-A7E9-DD017C08F4CC}" dt="2023-10-25T06:28:04.040" v="865"/>
          <ac:spMkLst>
            <pc:docMk/>
            <pc:sldMk cId="1270501249" sldId="527"/>
            <ac:spMk id="14" creationId="{0984B556-97AC-1279-B473-E4896C1C82BF}"/>
          </ac:spMkLst>
        </pc:spChg>
        <pc:spChg chg="mod">
          <ac:chgData name="Rohit J Kate" userId="6acfeb0a-1742-4fee-9ad0-3462b52b7fdf" providerId="ADAL" clId="{BB97D23D-9D3C-476C-A7E9-DD017C08F4CC}" dt="2023-10-25T06:28:04.040" v="865"/>
          <ac:spMkLst>
            <pc:docMk/>
            <pc:sldMk cId="1270501249" sldId="527"/>
            <ac:spMk id="15" creationId="{B89B9781-26B2-DBAA-DB60-613F05E9ABE2}"/>
          </ac:spMkLst>
        </pc:spChg>
        <pc:spChg chg="mod">
          <ac:chgData name="Rohit J Kate" userId="6acfeb0a-1742-4fee-9ad0-3462b52b7fdf" providerId="ADAL" clId="{BB97D23D-9D3C-476C-A7E9-DD017C08F4CC}" dt="2023-10-25T06:28:04.040" v="865"/>
          <ac:spMkLst>
            <pc:docMk/>
            <pc:sldMk cId="1270501249" sldId="527"/>
            <ac:spMk id="17" creationId="{B6FAEB3D-5DD8-22AB-FF64-4779CE55C0B5}"/>
          </ac:spMkLst>
        </pc:spChg>
        <pc:spChg chg="mod">
          <ac:chgData name="Rohit J Kate" userId="6acfeb0a-1742-4fee-9ad0-3462b52b7fdf" providerId="ADAL" clId="{BB97D23D-9D3C-476C-A7E9-DD017C08F4CC}" dt="2023-10-25T06:28:04.040" v="865"/>
          <ac:spMkLst>
            <pc:docMk/>
            <pc:sldMk cId="1270501249" sldId="527"/>
            <ac:spMk id="18" creationId="{DAA26311-515C-66CA-4325-888AA03CC2BC}"/>
          </ac:spMkLst>
        </pc:spChg>
        <pc:spChg chg="mod">
          <ac:chgData name="Rohit J Kate" userId="6acfeb0a-1742-4fee-9ad0-3462b52b7fdf" providerId="ADAL" clId="{BB97D23D-9D3C-476C-A7E9-DD017C08F4CC}" dt="2023-10-25T06:28:04.040" v="865"/>
          <ac:spMkLst>
            <pc:docMk/>
            <pc:sldMk cId="1270501249" sldId="527"/>
            <ac:spMk id="19" creationId="{2816CABB-6F63-6B69-64C8-59D48A742A62}"/>
          </ac:spMkLst>
        </pc:spChg>
        <pc:spChg chg="mod">
          <ac:chgData name="Rohit J Kate" userId="6acfeb0a-1742-4fee-9ad0-3462b52b7fdf" providerId="ADAL" clId="{BB97D23D-9D3C-476C-A7E9-DD017C08F4CC}" dt="2023-10-25T06:28:04.040" v="865"/>
          <ac:spMkLst>
            <pc:docMk/>
            <pc:sldMk cId="1270501249" sldId="527"/>
            <ac:spMk id="20" creationId="{1F10C819-0D03-E8DB-F8DE-6B74C9F755F7}"/>
          </ac:spMkLst>
        </pc:spChg>
        <pc:spChg chg="mod">
          <ac:chgData name="Rohit J Kate" userId="6acfeb0a-1742-4fee-9ad0-3462b52b7fdf" providerId="ADAL" clId="{BB97D23D-9D3C-476C-A7E9-DD017C08F4CC}" dt="2023-10-25T06:28:04.040" v="865"/>
          <ac:spMkLst>
            <pc:docMk/>
            <pc:sldMk cId="1270501249" sldId="527"/>
            <ac:spMk id="21" creationId="{CE377443-22D2-BCBF-2027-23022C198D37}"/>
          </ac:spMkLst>
        </pc:spChg>
        <pc:spChg chg="mod">
          <ac:chgData name="Rohit J Kate" userId="6acfeb0a-1742-4fee-9ad0-3462b52b7fdf" providerId="ADAL" clId="{BB97D23D-9D3C-476C-A7E9-DD017C08F4CC}" dt="2023-10-25T06:28:04.040" v="865"/>
          <ac:spMkLst>
            <pc:docMk/>
            <pc:sldMk cId="1270501249" sldId="527"/>
            <ac:spMk id="23" creationId="{F0480489-5384-54B1-BA98-CBB2C2327281}"/>
          </ac:spMkLst>
        </pc:spChg>
        <pc:spChg chg="mod">
          <ac:chgData name="Rohit J Kate" userId="6acfeb0a-1742-4fee-9ad0-3462b52b7fdf" providerId="ADAL" clId="{BB97D23D-9D3C-476C-A7E9-DD017C08F4CC}" dt="2023-10-25T06:28:04.040" v="865"/>
          <ac:spMkLst>
            <pc:docMk/>
            <pc:sldMk cId="1270501249" sldId="527"/>
            <ac:spMk id="24" creationId="{BF669575-4160-FEC3-A957-CEE7C2AD779B}"/>
          </ac:spMkLst>
        </pc:spChg>
        <pc:spChg chg="mod">
          <ac:chgData name="Rohit J Kate" userId="6acfeb0a-1742-4fee-9ad0-3462b52b7fdf" providerId="ADAL" clId="{BB97D23D-9D3C-476C-A7E9-DD017C08F4CC}" dt="2023-10-25T06:28:04.040" v="865"/>
          <ac:spMkLst>
            <pc:docMk/>
            <pc:sldMk cId="1270501249" sldId="527"/>
            <ac:spMk id="25" creationId="{D8192338-A7CF-B3E0-289F-52AD62A351C9}"/>
          </ac:spMkLst>
        </pc:spChg>
        <pc:spChg chg="mod">
          <ac:chgData name="Rohit J Kate" userId="6acfeb0a-1742-4fee-9ad0-3462b52b7fdf" providerId="ADAL" clId="{BB97D23D-9D3C-476C-A7E9-DD017C08F4CC}" dt="2023-10-25T06:28:04.040" v="865"/>
          <ac:spMkLst>
            <pc:docMk/>
            <pc:sldMk cId="1270501249" sldId="527"/>
            <ac:spMk id="26" creationId="{A954898D-0071-B417-1B64-4E2148AA33D1}"/>
          </ac:spMkLst>
        </pc:spChg>
        <pc:grpChg chg="add mod">
          <ac:chgData name="Rohit J Kate" userId="6acfeb0a-1742-4fee-9ad0-3462b52b7fdf" providerId="ADAL" clId="{BB97D23D-9D3C-476C-A7E9-DD017C08F4CC}" dt="2023-10-25T06:28:12.375" v="867" actId="1076"/>
          <ac:grpSpMkLst>
            <pc:docMk/>
            <pc:sldMk cId="1270501249" sldId="527"/>
            <ac:grpSpMk id="6" creationId="{0416DBB2-652B-1E3F-29D5-4A8587327FE8}"/>
          </ac:grpSpMkLst>
        </pc:grpChg>
      </pc:sldChg>
      <pc:sldChg chg="add del">
        <pc:chgData name="Rohit J Kate" userId="6acfeb0a-1742-4fee-9ad0-3462b52b7fdf" providerId="ADAL" clId="{BB97D23D-9D3C-476C-A7E9-DD017C08F4CC}" dt="2023-10-25T06:30:37.221" v="955"/>
        <pc:sldMkLst>
          <pc:docMk/>
          <pc:sldMk cId="2217551842" sldId="528"/>
        </pc:sldMkLst>
      </pc:sldChg>
      <pc:sldChg chg="modSp new mod">
        <pc:chgData name="Rohit J Kate" userId="6acfeb0a-1742-4fee-9ad0-3462b52b7fdf" providerId="ADAL" clId="{BB97D23D-9D3C-476C-A7E9-DD017C08F4CC}" dt="2023-10-25T17:48:11.406" v="1891" actId="20577"/>
        <pc:sldMkLst>
          <pc:docMk/>
          <pc:sldMk cId="2719953750" sldId="528"/>
        </pc:sldMkLst>
        <pc:spChg chg="mod">
          <ac:chgData name="Rohit J Kate" userId="6acfeb0a-1742-4fee-9ad0-3462b52b7fdf" providerId="ADAL" clId="{BB97D23D-9D3C-476C-A7E9-DD017C08F4CC}" dt="2023-10-25T17:41:37.285" v="1376"/>
          <ac:spMkLst>
            <pc:docMk/>
            <pc:sldMk cId="2719953750" sldId="528"/>
            <ac:spMk id="2" creationId="{C480CF8C-8E15-2710-90E2-CCAF62CC7475}"/>
          </ac:spMkLst>
        </pc:spChg>
        <pc:spChg chg="mod">
          <ac:chgData name="Rohit J Kate" userId="6acfeb0a-1742-4fee-9ad0-3462b52b7fdf" providerId="ADAL" clId="{BB97D23D-9D3C-476C-A7E9-DD017C08F4CC}" dt="2023-10-25T17:48:11.406" v="1891" actId="20577"/>
          <ac:spMkLst>
            <pc:docMk/>
            <pc:sldMk cId="2719953750" sldId="528"/>
            <ac:spMk id="3" creationId="{09E24462-7F01-A54A-7941-476A604F5F54}"/>
          </ac:spMkLst>
        </pc:spChg>
      </pc:sldChg>
      <pc:sldChg chg="modSp new mod">
        <pc:chgData name="Rohit J Kate" userId="6acfeb0a-1742-4fee-9ad0-3462b52b7fdf" providerId="ADAL" clId="{BB97D23D-9D3C-476C-A7E9-DD017C08F4CC}" dt="2023-10-25T18:27:34.779" v="3299" actId="20577"/>
        <pc:sldMkLst>
          <pc:docMk/>
          <pc:sldMk cId="282651847" sldId="529"/>
        </pc:sldMkLst>
        <pc:spChg chg="mod">
          <ac:chgData name="Rohit J Kate" userId="6acfeb0a-1742-4fee-9ad0-3462b52b7fdf" providerId="ADAL" clId="{BB97D23D-9D3C-476C-A7E9-DD017C08F4CC}" dt="2023-10-25T18:27:34.779" v="3299" actId="20577"/>
          <ac:spMkLst>
            <pc:docMk/>
            <pc:sldMk cId="282651847" sldId="529"/>
            <ac:spMk id="2" creationId="{9BE4C5BB-3D89-7EF9-9875-8918D98748B7}"/>
          </ac:spMkLst>
        </pc:spChg>
        <pc:spChg chg="mod">
          <ac:chgData name="Rohit J Kate" userId="6acfeb0a-1742-4fee-9ad0-3462b52b7fdf" providerId="ADAL" clId="{BB97D23D-9D3C-476C-A7E9-DD017C08F4CC}" dt="2023-10-25T17:52:41.409" v="2397" actId="20577"/>
          <ac:spMkLst>
            <pc:docMk/>
            <pc:sldMk cId="282651847" sldId="529"/>
            <ac:spMk id="3" creationId="{9854FDD8-274F-0C8A-78B5-E2767A63C016}"/>
          </ac:spMkLst>
        </pc:spChg>
      </pc:sldChg>
      <pc:sldChg chg="addSp delSp modSp add mod">
        <pc:chgData name="Rohit J Kate" userId="6acfeb0a-1742-4fee-9ad0-3462b52b7fdf" providerId="ADAL" clId="{BB97D23D-9D3C-476C-A7E9-DD017C08F4CC}" dt="2023-10-25T18:02:18.740" v="2803" actId="1076"/>
        <pc:sldMkLst>
          <pc:docMk/>
          <pc:sldMk cId="3377007321" sldId="530"/>
        </pc:sldMkLst>
        <pc:spChg chg="mod">
          <ac:chgData name="Rohit J Kate" userId="6acfeb0a-1742-4fee-9ad0-3462b52b7fdf" providerId="ADAL" clId="{BB97D23D-9D3C-476C-A7E9-DD017C08F4CC}" dt="2023-10-25T18:01:15.480" v="2800" actId="20577"/>
          <ac:spMkLst>
            <pc:docMk/>
            <pc:sldMk cId="3377007321" sldId="530"/>
            <ac:spMk id="3" creationId="{09E24462-7F01-A54A-7941-476A604F5F54}"/>
          </ac:spMkLst>
        </pc:spChg>
        <pc:spChg chg="add del">
          <ac:chgData name="Rohit J Kate" userId="6acfeb0a-1742-4fee-9ad0-3462b52b7fdf" providerId="ADAL" clId="{BB97D23D-9D3C-476C-A7E9-DD017C08F4CC}" dt="2023-10-25T17:58:04.844" v="2593" actId="22"/>
          <ac:spMkLst>
            <pc:docMk/>
            <pc:sldMk cId="3377007321" sldId="530"/>
            <ac:spMk id="6" creationId="{5D1E16CE-916E-A11A-DF59-7D6FED764C54}"/>
          </ac:spMkLst>
        </pc:spChg>
        <pc:spChg chg="add mod">
          <ac:chgData name="Rohit J Kate" userId="6acfeb0a-1742-4fee-9ad0-3462b52b7fdf" providerId="ADAL" clId="{BB97D23D-9D3C-476C-A7E9-DD017C08F4CC}" dt="2023-10-25T18:00:44.807" v="2748" actId="114"/>
          <ac:spMkLst>
            <pc:docMk/>
            <pc:sldMk cId="3377007321" sldId="530"/>
            <ac:spMk id="8" creationId="{A34C8AD5-E277-5472-EC9A-B83B2CEF6F74}"/>
          </ac:spMkLst>
        </pc:spChg>
        <pc:spChg chg="add mod">
          <ac:chgData name="Rohit J Kate" userId="6acfeb0a-1742-4fee-9ad0-3462b52b7fdf" providerId="ADAL" clId="{BB97D23D-9D3C-476C-A7E9-DD017C08F4CC}" dt="2023-10-25T18:02:10.349" v="2801" actId="20577"/>
          <ac:spMkLst>
            <pc:docMk/>
            <pc:sldMk cId="3377007321" sldId="530"/>
            <ac:spMk id="9" creationId="{C059CF11-55EE-6B4C-4DF6-E95C7F1893EA}"/>
          </ac:spMkLst>
        </pc:spChg>
        <pc:grpChg chg="add mod">
          <ac:chgData name="Rohit J Kate" userId="6acfeb0a-1742-4fee-9ad0-3462b52b7fdf" providerId="ADAL" clId="{BB97D23D-9D3C-476C-A7E9-DD017C08F4CC}" dt="2023-10-25T18:00:39.019" v="2746" actId="1076"/>
          <ac:grpSpMkLst>
            <pc:docMk/>
            <pc:sldMk cId="3377007321" sldId="530"/>
            <ac:grpSpMk id="18" creationId="{E202D3BF-131D-8D4E-2947-1321779CA54D}"/>
          </ac:grpSpMkLst>
        </pc:grpChg>
        <pc:cxnChg chg="add mod">
          <ac:chgData name="Rohit J Kate" userId="6acfeb0a-1742-4fee-9ad0-3462b52b7fdf" providerId="ADAL" clId="{BB97D23D-9D3C-476C-A7E9-DD017C08F4CC}" dt="2023-10-25T18:00:34.263" v="2745" actId="164"/>
          <ac:cxnSpMkLst>
            <pc:docMk/>
            <pc:sldMk cId="3377007321" sldId="530"/>
            <ac:cxnSpMk id="11" creationId="{C336DF46-5E5A-4FD2-3727-8F5BB1D3BEE8}"/>
          </ac:cxnSpMkLst>
        </pc:cxnChg>
        <pc:cxnChg chg="add mod">
          <ac:chgData name="Rohit J Kate" userId="6acfeb0a-1742-4fee-9ad0-3462b52b7fdf" providerId="ADAL" clId="{BB97D23D-9D3C-476C-A7E9-DD017C08F4CC}" dt="2023-10-25T18:00:34.263" v="2745" actId="164"/>
          <ac:cxnSpMkLst>
            <pc:docMk/>
            <pc:sldMk cId="3377007321" sldId="530"/>
            <ac:cxnSpMk id="12" creationId="{361C32D2-3A74-EA68-4392-D604A26C2F58}"/>
          </ac:cxnSpMkLst>
        </pc:cxnChg>
        <pc:cxnChg chg="add mod">
          <ac:chgData name="Rohit J Kate" userId="6acfeb0a-1742-4fee-9ad0-3462b52b7fdf" providerId="ADAL" clId="{BB97D23D-9D3C-476C-A7E9-DD017C08F4CC}" dt="2023-10-25T18:00:34.263" v="2745" actId="164"/>
          <ac:cxnSpMkLst>
            <pc:docMk/>
            <pc:sldMk cId="3377007321" sldId="530"/>
            <ac:cxnSpMk id="13" creationId="{4C2416B8-02A5-D5DE-73DB-EA5303EC3FA4}"/>
          </ac:cxnSpMkLst>
        </pc:cxnChg>
        <pc:cxnChg chg="add mod">
          <ac:chgData name="Rohit J Kate" userId="6acfeb0a-1742-4fee-9ad0-3462b52b7fdf" providerId="ADAL" clId="{BB97D23D-9D3C-476C-A7E9-DD017C08F4CC}" dt="2023-10-25T18:00:34.263" v="2745" actId="164"/>
          <ac:cxnSpMkLst>
            <pc:docMk/>
            <pc:sldMk cId="3377007321" sldId="530"/>
            <ac:cxnSpMk id="14" creationId="{1979CFB9-177C-E564-3BE6-CDB933E2C29C}"/>
          </ac:cxnSpMkLst>
        </pc:cxnChg>
        <pc:cxnChg chg="add mod">
          <ac:chgData name="Rohit J Kate" userId="6acfeb0a-1742-4fee-9ad0-3462b52b7fdf" providerId="ADAL" clId="{BB97D23D-9D3C-476C-A7E9-DD017C08F4CC}" dt="2023-10-25T18:00:34.263" v="2745" actId="164"/>
          <ac:cxnSpMkLst>
            <pc:docMk/>
            <pc:sldMk cId="3377007321" sldId="530"/>
            <ac:cxnSpMk id="15" creationId="{E45DB0B5-1F20-87F6-8E2B-663968C025DD}"/>
          </ac:cxnSpMkLst>
        </pc:cxnChg>
        <pc:cxnChg chg="add mod">
          <ac:chgData name="Rohit J Kate" userId="6acfeb0a-1742-4fee-9ad0-3462b52b7fdf" providerId="ADAL" clId="{BB97D23D-9D3C-476C-A7E9-DD017C08F4CC}" dt="2023-10-25T18:02:18.740" v="2803" actId="1076"/>
          <ac:cxnSpMkLst>
            <pc:docMk/>
            <pc:sldMk cId="3377007321" sldId="530"/>
            <ac:cxnSpMk id="16" creationId="{CD8D1615-AD3B-3589-2F29-D4F57A5EAE9C}"/>
          </ac:cxnSpMkLst>
        </pc:cxnChg>
        <pc:cxnChg chg="add mod">
          <ac:chgData name="Rohit J Kate" userId="6acfeb0a-1742-4fee-9ad0-3462b52b7fdf" providerId="ADAL" clId="{BB97D23D-9D3C-476C-A7E9-DD017C08F4CC}" dt="2023-10-25T18:02:15.059" v="2802" actId="1076"/>
          <ac:cxnSpMkLst>
            <pc:docMk/>
            <pc:sldMk cId="3377007321" sldId="530"/>
            <ac:cxnSpMk id="17" creationId="{38A40447-AEDF-B7BA-2326-3E15D53A78EB}"/>
          </ac:cxnSpMkLst>
        </pc:cxnChg>
      </pc:sldChg>
    </pc:docChg>
  </pc:docChgLst>
  <pc:docChgLst>
    <pc:chgData name="Rohit J Kate" userId="6acfeb0a-1742-4fee-9ad0-3462b52b7fdf" providerId="ADAL" clId="{EFA5BFFC-0E27-4ECB-BE6F-18CB0F0DDB3C}"/>
    <pc:docChg chg="undo custSel addSld delSld modSld sldOrd">
      <pc:chgData name="Rohit J Kate" userId="6acfeb0a-1742-4fee-9ad0-3462b52b7fdf" providerId="ADAL" clId="{EFA5BFFC-0E27-4ECB-BE6F-18CB0F0DDB3C}" dt="2023-11-08T19:17:48.964" v="6122" actId="20577"/>
      <pc:docMkLst>
        <pc:docMk/>
      </pc:docMkLst>
      <pc:sldChg chg="modSp mod">
        <pc:chgData name="Rohit J Kate" userId="6acfeb0a-1742-4fee-9ad0-3462b52b7fdf" providerId="ADAL" clId="{EFA5BFFC-0E27-4ECB-BE6F-18CB0F0DDB3C}" dt="2023-11-08T17:07:51.044" v="19" actId="20577"/>
        <pc:sldMkLst>
          <pc:docMk/>
          <pc:sldMk cId="0" sldId="256"/>
        </pc:sldMkLst>
        <pc:spChg chg="mod">
          <ac:chgData name="Rohit J Kate" userId="6acfeb0a-1742-4fee-9ad0-3462b52b7fdf" providerId="ADAL" clId="{EFA5BFFC-0E27-4ECB-BE6F-18CB0F0DDB3C}" dt="2023-11-08T17:07:51.044" v="19" actId="20577"/>
          <ac:spMkLst>
            <pc:docMk/>
            <pc:sldMk cId="0" sldId="256"/>
            <ac:spMk id="3" creationId="{ED88DE3F-3D1B-4278-BAA2-D09D51CD587D}"/>
          </ac:spMkLst>
        </pc:spChg>
      </pc:sldChg>
      <pc:sldChg chg="delSp modSp add del mod">
        <pc:chgData name="Rohit J Kate" userId="6acfeb0a-1742-4fee-9ad0-3462b52b7fdf" providerId="ADAL" clId="{EFA5BFFC-0E27-4ECB-BE6F-18CB0F0DDB3C}" dt="2023-11-08T17:14:13.521" v="109" actId="47"/>
        <pc:sldMkLst>
          <pc:docMk/>
          <pc:sldMk cId="2596352471" sldId="270"/>
        </pc:sldMkLst>
        <pc:spChg chg="mod">
          <ac:chgData name="Rohit J Kate" userId="6acfeb0a-1742-4fee-9ad0-3462b52b7fdf" providerId="ADAL" clId="{EFA5BFFC-0E27-4ECB-BE6F-18CB0F0DDB3C}" dt="2023-11-08T17:12:06.626" v="66" actId="1076"/>
          <ac:spMkLst>
            <pc:docMk/>
            <pc:sldMk cId="2596352471" sldId="270"/>
            <ac:spMk id="3" creationId="{00000000-0000-0000-0000-000000000000}"/>
          </ac:spMkLst>
        </pc:spChg>
        <pc:spChg chg="mod">
          <ac:chgData name="Rohit J Kate" userId="6acfeb0a-1742-4fee-9ad0-3462b52b7fdf" providerId="ADAL" clId="{EFA5BFFC-0E27-4ECB-BE6F-18CB0F0DDB3C}" dt="2023-11-08T17:12:10.759" v="71" actId="1036"/>
          <ac:spMkLst>
            <pc:docMk/>
            <pc:sldMk cId="2596352471" sldId="270"/>
            <ac:spMk id="5" creationId="{00000000-0000-0000-0000-000000000000}"/>
          </ac:spMkLst>
        </pc:spChg>
        <pc:spChg chg="mod">
          <ac:chgData name="Rohit J Kate" userId="6acfeb0a-1742-4fee-9ad0-3462b52b7fdf" providerId="ADAL" clId="{EFA5BFFC-0E27-4ECB-BE6F-18CB0F0DDB3C}" dt="2023-11-08T17:12:10.759" v="71" actId="1036"/>
          <ac:spMkLst>
            <pc:docMk/>
            <pc:sldMk cId="2596352471" sldId="270"/>
            <ac:spMk id="6" creationId="{00000000-0000-0000-0000-000000000000}"/>
          </ac:spMkLst>
        </pc:spChg>
        <pc:spChg chg="mod">
          <ac:chgData name="Rohit J Kate" userId="6acfeb0a-1742-4fee-9ad0-3462b52b7fdf" providerId="ADAL" clId="{EFA5BFFC-0E27-4ECB-BE6F-18CB0F0DDB3C}" dt="2023-11-08T17:12:10.759" v="71" actId="1036"/>
          <ac:spMkLst>
            <pc:docMk/>
            <pc:sldMk cId="2596352471" sldId="270"/>
            <ac:spMk id="8" creationId="{00000000-0000-0000-0000-000000000000}"/>
          </ac:spMkLst>
        </pc:spChg>
        <pc:spChg chg="mod">
          <ac:chgData name="Rohit J Kate" userId="6acfeb0a-1742-4fee-9ad0-3462b52b7fdf" providerId="ADAL" clId="{EFA5BFFC-0E27-4ECB-BE6F-18CB0F0DDB3C}" dt="2023-11-08T17:12:10.759" v="71" actId="1036"/>
          <ac:spMkLst>
            <pc:docMk/>
            <pc:sldMk cId="2596352471" sldId="270"/>
            <ac:spMk id="9" creationId="{00000000-0000-0000-0000-000000000000}"/>
          </ac:spMkLst>
        </pc:spChg>
        <pc:spChg chg="mod">
          <ac:chgData name="Rohit J Kate" userId="6acfeb0a-1742-4fee-9ad0-3462b52b7fdf" providerId="ADAL" clId="{EFA5BFFC-0E27-4ECB-BE6F-18CB0F0DDB3C}" dt="2023-11-08T17:12:10.759" v="71" actId="1036"/>
          <ac:spMkLst>
            <pc:docMk/>
            <pc:sldMk cId="2596352471" sldId="270"/>
            <ac:spMk id="10" creationId="{00000000-0000-0000-0000-000000000000}"/>
          </ac:spMkLst>
        </pc:spChg>
        <pc:spChg chg="mod">
          <ac:chgData name="Rohit J Kate" userId="6acfeb0a-1742-4fee-9ad0-3462b52b7fdf" providerId="ADAL" clId="{EFA5BFFC-0E27-4ECB-BE6F-18CB0F0DDB3C}" dt="2023-11-08T17:12:10.759" v="71" actId="1036"/>
          <ac:spMkLst>
            <pc:docMk/>
            <pc:sldMk cId="2596352471" sldId="270"/>
            <ac:spMk id="11" creationId="{00000000-0000-0000-0000-000000000000}"/>
          </ac:spMkLst>
        </pc:spChg>
        <pc:spChg chg="mod">
          <ac:chgData name="Rohit J Kate" userId="6acfeb0a-1742-4fee-9ad0-3462b52b7fdf" providerId="ADAL" clId="{EFA5BFFC-0E27-4ECB-BE6F-18CB0F0DDB3C}" dt="2023-11-08T17:12:10.759" v="71" actId="1036"/>
          <ac:spMkLst>
            <pc:docMk/>
            <pc:sldMk cId="2596352471" sldId="270"/>
            <ac:spMk id="12" creationId="{00000000-0000-0000-0000-000000000000}"/>
          </ac:spMkLst>
        </pc:spChg>
        <pc:spChg chg="mod">
          <ac:chgData name="Rohit J Kate" userId="6acfeb0a-1742-4fee-9ad0-3462b52b7fdf" providerId="ADAL" clId="{EFA5BFFC-0E27-4ECB-BE6F-18CB0F0DDB3C}" dt="2023-11-08T17:12:10.759" v="71" actId="1036"/>
          <ac:spMkLst>
            <pc:docMk/>
            <pc:sldMk cId="2596352471" sldId="270"/>
            <ac:spMk id="13" creationId="{00000000-0000-0000-0000-000000000000}"/>
          </ac:spMkLst>
        </pc:spChg>
        <pc:spChg chg="mod">
          <ac:chgData name="Rohit J Kate" userId="6acfeb0a-1742-4fee-9ad0-3462b52b7fdf" providerId="ADAL" clId="{EFA5BFFC-0E27-4ECB-BE6F-18CB0F0DDB3C}" dt="2023-11-08T17:12:10.759" v="71" actId="1036"/>
          <ac:spMkLst>
            <pc:docMk/>
            <pc:sldMk cId="2596352471" sldId="270"/>
            <ac:spMk id="14" creationId="{00000000-0000-0000-0000-000000000000}"/>
          </ac:spMkLst>
        </pc:spChg>
        <pc:spChg chg="del">
          <ac:chgData name="Rohit J Kate" userId="6acfeb0a-1742-4fee-9ad0-3462b52b7fdf" providerId="ADAL" clId="{EFA5BFFC-0E27-4ECB-BE6F-18CB0F0DDB3C}" dt="2023-11-08T17:12:03.441" v="65" actId="478"/>
          <ac:spMkLst>
            <pc:docMk/>
            <pc:sldMk cId="2596352471" sldId="270"/>
            <ac:spMk id="15" creationId="{00000000-0000-0000-0000-000000000000}"/>
          </ac:spMkLst>
        </pc:spChg>
        <pc:spChg chg="mod">
          <ac:chgData name="Rohit J Kate" userId="6acfeb0a-1742-4fee-9ad0-3462b52b7fdf" providerId="ADAL" clId="{EFA5BFFC-0E27-4ECB-BE6F-18CB0F0DDB3C}" dt="2023-11-08T17:11:59.761" v="64" actId="20577"/>
          <ac:spMkLst>
            <pc:docMk/>
            <pc:sldMk cId="2596352471" sldId="270"/>
            <ac:spMk id="17" creationId="{9ECBA5D5-5367-DEE4-6919-9BADB8F83BEA}"/>
          </ac:spMkLst>
        </pc:spChg>
      </pc:sldChg>
      <pc:sldChg chg="del">
        <pc:chgData name="Rohit J Kate" userId="6acfeb0a-1742-4fee-9ad0-3462b52b7fdf" providerId="ADAL" clId="{EFA5BFFC-0E27-4ECB-BE6F-18CB0F0DDB3C}" dt="2023-11-08T17:09:26.064" v="53" actId="47"/>
        <pc:sldMkLst>
          <pc:docMk/>
          <pc:sldMk cId="3518321421" sldId="279"/>
        </pc:sldMkLst>
      </pc:sldChg>
      <pc:sldChg chg="modSp mod">
        <pc:chgData name="Rohit J Kate" userId="6acfeb0a-1742-4fee-9ad0-3462b52b7fdf" providerId="ADAL" clId="{EFA5BFFC-0E27-4ECB-BE6F-18CB0F0DDB3C}" dt="2023-11-08T17:09:07.276" v="52" actId="20577"/>
        <pc:sldMkLst>
          <pc:docMk/>
          <pc:sldMk cId="3106657439" sldId="368"/>
        </pc:sldMkLst>
        <pc:spChg chg="mod">
          <ac:chgData name="Rohit J Kate" userId="6acfeb0a-1742-4fee-9ad0-3462b52b7fdf" providerId="ADAL" clId="{EFA5BFFC-0E27-4ECB-BE6F-18CB0F0DDB3C}" dt="2023-11-08T17:09:07.276" v="52" actId="20577"/>
          <ac:spMkLst>
            <pc:docMk/>
            <pc:sldMk cId="3106657439" sldId="368"/>
            <ac:spMk id="3" creationId="{ED7C25D9-E9D1-6678-3AE2-806E92CEA42D}"/>
          </ac:spMkLst>
        </pc:spChg>
      </pc:sldChg>
      <pc:sldChg chg="modSp new mod">
        <pc:chgData name="Rohit J Kate" userId="6acfeb0a-1742-4fee-9ad0-3462b52b7fdf" providerId="ADAL" clId="{EFA5BFFC-0E27-4ECB-BE6F-18CB0F0DDB3C}" dt="2023-11-08T17:23:28.359" v="919" actId="20577"/>
        <pc:sldMkLst>
          <pc:docMk/>
          <pc:sldMk cId="1943594822" sldId="369"/>
        </pc:sldMkLst>
        <pc:spChg chg="mod">
          <ac:chgData name="Rohit J Kate" userId="6acfeb0a-1742-4fee-9ad0-3462b52b7fdf" providerId="ADAL" clId="{EFA5BFFC-0E27-4ECB-BE6F-18CB0F0DDB3C}" dt="2023-11-08T17:23:15.657" v="892" actId="20577"/>
          <ac:spMkLst>
            <pc:docMk/>
            <pc:sldMk cId="1943594822" sldId="369"/>
            <ac:spMk id="2" creationId="{6F046711-F68C-67C2-5558-EF13773234E6}"/>
          </ac:spMkLst>
        </pc:spChg>
        <pc:spChg chg="mod">
          <ac:chgData name="Rohit J Kate" userId="6acfeb0a-1742-4fee-9ad0-3462b52b7fdf" providerId="ADAL" clId="{EFA5BFFC-0E27-4ECB-BE6F-18CB0F0DDB3C}" dt="2023-11-08T17:23:28.359" v="919" actId="20577"/>
          <ac:spMkLst>
            <pc:docMk/>
            <pc:sldMk cId="1943594822" sldId="369"/>
            <ac:spMk id="3" creationId="{592BAC09-052D-536F-0852-6A4EF5F5650B}"/>
          </ac:spMkLst>
        </pc:spChg>
      </pc:sldChg>
      <pc:sldChg chg="del">
        <pc:chgData name="Rohit J Kate" userId="6acfeb0a-1742-4fee-9ad0-3462b52b7fdf" providerId="ADAL" clId="{EFA5BFFC-0E27-4ECB-BE6F-18CB0F0DDB3C}" dt="2023-11-08T17:09:26.064" v="53" actId="47"/>
        <pc:sldMkLst>
          <pc:docMk/>
          <pc:sldMk cId="2692320993" sldId="369"/>
        </pc:sldMkLst>
      </pc:sldChg>
      <pc:sldChg chg="del">
        <pc:chgData name="Rohit J Kate" userId="6acfeb0a-1742-4fee-9ad0-3462b52b7fdf" providerId="ADAL" clId="{EFA5BFFC-0E27-4ECB-BE6F-18CB0F0DDB3C}" dt="2023-11-08T17:09:26.064" v="53" actId="47"/>
        <pc:sldMkLst>
          <pc:docMk/>
          <pc:sldMk cId="2311243995" sldId="370"/>
        </pc:sldMkLst>
      </pc:sldChg>
      <pc:sldChg chg="modSp add mod">
        <pc:chgData name="Rohit J Kate" userId="6acfeb0a-1742-4fee-9ad0-3462b52b7fdf" providerId="ADAL" clId="{EFA5BFFC-0E27-4ECB-BE6F-18CB0F0DDB3C}" dt="2023-11-08T17:14:28.362" v="120" actId="1076"/>
        <pc:sldMkLst>
          <pc:docMk/>
          <pc:sldMk cId="2136372552" sldId="378"/>
        </pc:sldMkLst>
        <pc:spChg chg="mod">
          <ac:chgData name="Rohit J Kate" userId="6acfeb0a-1742-4fee-9ad0-3462b52b7fdf" providerId="ADAL" clId="{EFA5BFFC-0E27-4ECB-BE6F-18CB0F0DDB3C}" dt="2023-11-08T17:13:54.501" v="102" actId="20577"/>
          <ac:spMkLst>
            <pc:docMk/>
            <pc:sldMk cId="2136372552" sldId="378"/>
            <ac:spMk id="2" creationId="{94F2E12F-4B16-4410-B893-FA1FEAEA9BBF}"/>
          </ac:spMkLst>
        </pc:spChg>
        <pc:spChg chg="mod">
          <ac:chgData name="Rohit J Kate" userId="6acfeb0a-1742-4fee-9ad0-3462b52b7fdf" providerId="ADAL" clId="{EFA5BFFC-0E27-4ECB-BE6F-18CB0F0DDB3C}" dt="2023-11-08T17:14:28.362" v="120" actId="1076"/>
          <ac:spMkLst>
            <pc:docMk/>
            <pc:sldMk cId="2136372552" sldId="378"/>
            <ac:spMk id="3" creationId="{12B93250-262F-4601-9445-C4F3760E99A0}"/>
          </ac:spMkLst>
        </pc:spChg>
      </pc:sldChg>
      <pc:sldChg chg="modSp add mod">
        <pc:chgData name="Rohit J Kate" userId="6acfeb0a-1742-4fee-9ad0-3462b52b7fdf" providerId="ADAL" clId="{EFA5BFFC-0E27-4ECB-BE6F-18CB0F0DDB3C}" dt="2023-11-08T17:14:21.166" v="119" actId="20577"/>
        <pc:sldMkLst>
          <pc:docMk/>
          <pc:sldMk cId="3235221275" sldId="379"/>
        </pc:sldMkLst>
        <pc:spChg chg="mod">
          <ac:chgData name="Rohit J Kate" userId="6acfeb0a-1742-4fee-9ad0-3462b52b7fdf" providerId="ADAL" clId="{EFA5BFFC-0E27-4ECB-BE6F-18CB0F0DDB3C}" dt="2023-11-08T17:14:21.166" v="119" actId="20577"/>
          <ac:spMkLst>
            <pc:docMk/>
            <pc:sldMk cId="3235221275" sldId="379"/>
            <ac:spMk id="2" creationId="{FDB0A91F-7A23-453E-A6D2-0AC9F10CFC87}"/>
          </ac:spMkLst>
        </pc:spChg>
      </pc:sldChg>
      <pc:sldChg chg="modSp new mod">
        <pc:chgData name="Rohit J Kate" userId="6acfeb0a-1742-4fee-9ad0-3462b52b7fdf" providerId="ADAL" clId="{EFA5BFFC-0E27-4ECB-BE6F-18CB0F0DDB3C}" dt="2023-11-08T17:32:55.256" v="1363" actId="20577"/>
        <pc:sldMkLst>
          <pc:docMk/>
          <pc:sldMk cId="3088911871" sldId="380"/>
        </pc:sldMkLst>
        <pc:spChg chg="mod">
          <ac:chgData name="Rohit J Kate" userId="6acfeb0a-1742-4fee-9ad0-3462b52b7fdf" providerId="ADAL" clId="{EFA5BFFC-0E27-4ECB-BE6F-18CB0F0DDB3C}" dt="2023-11-08T17:25:55.368" v="956" actId="20577"/>
          <ac:spMkLst>
            <pc:docMk/>
            <pc:sldMk cId="3088911871" sldId="380"/>
            <ac:spMk id="2" creationId="{0E98B99C-A01B-E48E-9465-19E6D24C7BC0}"/>
          </ac:spMkLst>
        </pc:spChg>
        <pc:spChg chg="mod">
          <ac:chgData name="Rohit J Kate" userId="6acfeb0a-1742-4fee-9ad0-3462b52b7fdf" providerId="ADAL" clId="{EFA5BFFC-0E27-4ECB-BE6F-18CB0F0DDB3C}" dt="2023-11-08T17:32:55.256" v="1363" actId="20577"/>
          <ac:spMkLst>
            <pc:docMk/>
            <pc:sldMk cId="3088911871" sldId="380"/>
            <ac:spMk id="3" creationId="{3BF252BD-A0DC-522F-0C84-7B5549D5C239}"/>
          </ac:spMkLst>
        </pc:spChg>
      </pc:sldChg>
      <pc:sldChg chg="modSp new mod">
        <pc:chgData name="Rohit J Kate" userId="6acfeb0a-1742-4fee-9ad0-3462b52b7fdf" providerId="ADAL" clId="{EFA5BFFC-0E27-4ECB-BE6F-18CB0F0DDB3C}" dt="2023-11-08T17:23:47.832" v="937" actId="20577"/>
        <pc:sldMkLst>
          <pc:docMk/>
          <pc:sldMk cId="1918438979" sldId="381"/>
        </pc:sldMkLst>
        <pc:spChg chg="mod">
          <ac:chgData name="Rohit J Kate" userId="6acfeb0a-1742-4fee-9ad0-3462b52b7fdf" providerId="ADAL" clId="{EFA5BFFC-0E27-4ECB-BE6F-18CB0F0DDB3C}" dt="2023-11-08T17:21:06.733" v="642" actId="20577"/>
          <ac:spMkLst>
            <pc:docMk/>
            <pc:sldMk cId="1918438979" sldId="381"/>
            <ac:spMk id="2" creationId="{D7F9D502-D86A-415F-B683-FED2B96CD923}"/>
          </ac:spMkLst>
        </pc:spChg>
        <pc:spChg chg="mod">
          <ac:chgData name="Rohit J Kate" userId="6acfeb0a-1742-4fee-9ad0-3462b52b7fdf" providerId="ADAL" clId="{EFA5BFFC-0E27-4ECB-BE6F-18CB0F0DDB3C}" dt="2023-11-08T17:23:47.832" v="937" actId="20577"/>
          <ac:spMkLst>
            <pc:docMk/>
            <pc:sldMk cId="1918438979" sldId="381"/>
            <ac:spMk id="3" creationId="{C927314D-79DC-6C37-D159-1D06E6D3071F}"/>
          </ac:spMkLst>
        </pc:spChg>
      </pc:sldChg>
      <pc:sldChg chg="modSp add mod">
        <pc:chgData name="Rohit J Kate" userId="6acfeb0a-1742-4fee-9ad0-3462b52b7fdf" providerId="ADAL" clId="{EFA5BFFC-0E27-4ECB-BE6F-18CB0F0DDB3C}" dt="2023-11-08T17:26:03.834" v="958"/>
        <pc:sldMkLst>
          <pc:docMk/>
          <pc:sldMk cId="269043336" sldId="383"/>
        </pc:sldMkLst>
        <pc:spChg chg="mod">
          <ac:chgData name="Rohit J Kate" userId="6acfeb0a-1742-4fee-9ad0-3462b52b7fdf" providerId="ADAL" clId="{EFA5BFFC-0E27-4ECB-BE6F-18CB0F0DDB3C}" dt="2023-11-08T17:26:03.834" v="958"/>
          <ac:spMkLst>
            <pc:docMk/>
            <pc:sldMk cId="269043336" sldId="383"/>
            <ac:spMk id="2" creationId="{BD6819A7-083D-4891-8EF2-87C31DF25259}"/>
          </ac:spMkLst>
        </pc:spChg>
      </pc:sldChg>
      <pc:sldChg chg="modSp add del mod">
        <pc:chgData name="Rohit J Kate" userId="6acfeb0a-1742-4fee-9ad0-3462b52b7fdf" providerId="ADAL" clId="{EFA5BFFC-0E27-4ECB-BE6F-18CB0F0DDB3C}" dt="2023-11-08T17:27:25.675" v="962" actId="47"/>
        <pc:sldMkLst>
          <pc:docMk/>
          <pc:sldMk cId="1713080237" sldId="384"/>
        </pc:sldMkLst>
        <pc:spChg chg="mod">
          <ac:chgData name="Rohit J Kate" userId="6acfeb0a-1742-4fee-9ad0-3462b52b7fdf" providerId="ADAL" clId="{EFA5BFFC-0E27-4ECB-BE6F-18CB0F0DDB3C}" dt="2023-11-08T17:26:08.840" v="960"/>
          <ac:spMkLst>
            <pc:docMk/>
            <pc:sldMk cId="1713080237" sldId="384"/>
            <ac:spMk id="2" creationId="{BD6819A7-083D-4891-8EF2-87C31DF25259}"/>
          </ac:spMkLst>
        </pc:spChg>
      </pc:sldChg>
      <pc:sldChg chg="modSp add mod modAnim">
        <pc:chgData name="Rohit J Kate" userId="6acfeb0a-1742-4fee-9ad0-3462b52b7fdf" providerId="ADAL" clId="{EFA5BFFC-0E27-4ECB-BE6F-18CB0F0DDB3C}" dt="2023-11-08T17:28:45.431" v="966"/>
        <pc:sldMkLst>
          <pc:docMk/>
          <pc:sldMk cId="882587733" sldId="385"/>
        </pc:sldMkLst>
        <pc:spChg chg="mod">
          <ac:chgData name="Rohit J Kate" userId="6acfeb0a-1742-4fee-9ad0-3462b52b7fdf" providerId="ADAL" clId="{EFA5BFFC-0E27-4ECB-BE6F-18CB0F0DDB3C}" dt="2023-11-08T17:27:31.675" v="964"/>
          <ac:spMkLst>
            <pc:docMk/>
            <pc:sldMk cId="882587733" sldId="385"/>
            <ac:spMk id="2" creationId="{BD6819A7-083D-4891-8EF2-87C31DF25259}"/>
          </ac:spMkLst>
        </pc:spChg>
      </pc:sldChg>
      <pc:sldChg chg="modSp new mod">
        <pc:chgData name="Rohit J Kate" userId="6acfeb0a-1742-4fee-9ad0-3462b52b7fdf" providerId="ADAL" clId="{EFA5BFFC-0E27-4ECB-BE6F-18CB0F0DDB3C}" dt="2023-11-08T17:31:59.599" v="1279" actId="20577"/>
        <pc:sldMkLst>
          <pc:docMk/>
          <pc:sldMk cId="1936321730" sldId="386"/>
        </pc:sldMkLst>
        <pc:spChg chg="mod">
          <ac:chgData name="Rohit J Kate" userId="6acfeb0a-1742-4fee-9ad0-3462b52b7fdf" providerId="ADAL" clId="{EFA5BFFC-0E27-4ECB-BE6F-18CB0F0DDB3C}" dt="2023-11-08T17:30:25.577" v="1019"/>
          <ac:spMkLst>
            <pc:docMk/>
            <pc:sldMk cId="1936321730" sldId="386"/>
            <ac:spMk id="2" creationId="{28E0294E-5ECE-F882-0547-586421EC33BC}"/>
          </ac:spMkLst>
        </pc:spChg>
        <pc:spChg chg="mod">
          <ac:chgData name="Rohit J Kate" userId="6acfeb0a-1742-4fee-9ad0-3462b52b7fdf" providerId="ADAL" clId="{EFA5BFFC-0E27-4ECB-BE6F-18CB0F0DDB3C}" dt="2023-11-08T17:31:59.599" v="1279" actId="20577"/>
          <ac:spMkLst>
            <pc:docMk/>
            <pc:sldMk cId="1936321730" sldId="386"/>
            <ac:spMk id="3" creationId="{84E9068E-0894-8F5A-8C9B-BCD92E97040B}"/>
          </ac:spMkLst>
        </pc:spChg>
      </pc:sldChg>
      <pc:sldChg chg="modSp new mod">
        <pc:chgData name="Rohit J Kate" userId="6acfeb0a-1742-4fee-9ad0-3462b52b7fdf" providerId="ADAL" clId="{EFA5BFFC-0E27-4ECB-BE6F-18CB0F0DDB3C}" dt="2023-11-08T17:46:00.017" v="1681" actId="5793"/>
        <pc:sldMkLst>
          <pc:docMk/>
          <pc:sldMk cId="762051802" sldId="387"/>
        </pc:sldMkLst>
        <pc:spChg chg="mod">
          <ac:chgData name="Rohit J Kate" userId="6acfeb0a-1742-4fee-9ad0-3462b52b7fdf" providerId="ADAL" clId="{EFA5BFFC-0E27-4ECB-BE6F-18CB0F0DDB3C}" dt="2023-11-08T17:32:18.902" v="1299" actId="20577"/>
          <ac:spMkLst>
            <pc:docMk/>
            <pc:sldMk cId="762051802" sldId="387"/>
            <ac:spMk id="2" creationId="{906AB509-5B6E-6E4B-55F4-1E9DA18DDA83}"/>
          </ac:spMkLst>
        </pc:spChg>
        <pc:spChg chg="mod">
          <ac:chgData name="Rohit J Kate" userId="6acfeb0a-1742-4fee-9ad0-3462b52b7fdf" providerId="ADAL" clId="{EFA5BFFC-0E27-4ECB-BE6F-18CB0F0DDB3C}" dt="2023-11-08T17:46:00.017" v="1681" actId="5793"/>
          <ac:spMkLst>
            <pc:docMk/>
            <pc:sldMk cId="762051802" sldId="387"/>
            <ac:spMk id="3" creationId="{F769B938-E644-1F25-4A3A-9920A50D4553}"/>
          </ac:spMkLst>
        </pc:spChg>
      </pc:sldChg>
      <pc:sldChg chg="addSp delSp modSp new mod delAnim modAnim">
        <pc:chgData name="Rohit J Kate" userId="6acfeb0a-1742-4fee-9ad0-3462b52b7fdf" providerId="ADAL" clId="{EFA5BFFC-0E27-4ECB-BE6F-18CB0F0DDB3C}" dt="2023-11-08T17:53:35.856" v="1952" actId="20577"/>
        <pc:sldMkLst>
          <pc:docMk/>
          <pc:sldMk cId="4189620300" sldId="388"/>
        </pc:sldMkLst>
        <pc:spChg chg="mod">
          <ac:chgData name="Rohit J Kate" userId="6acfeb0a-1742-4fee-9ad0-3462b52b7fdf" providerId="ADAL" clId="{EFA5BFFC-0E27-4ECB-BE6F-18CB0F0DDB3C}" dt="2023-11-08T17:46:33.809" v="1683"/>
          <ac:spMkLst>
            <pc:docMk/>
            <pc:sldMk cId="4189620300" sldId="388"/>
            <ac:spMk id="2" creationId="{607019E1-67CC-FED2-FBA5-1E35C1C988FD}"/>
          </ac:spMkLst>
        </pc:spChg>
        <pc:spChg chg="del">
          <ac:chgData name="Rohit J Kate" userId="6acfeb0a-1742-4fee-9ad0-3462b52b7fdf" providerId="ADAL" clId="{EFA5BFFC-0E27-4ECB-BE6F-18CB0F0DDB3C}" dt="2023-11-08T17:46:44.092" v="1685" actId="478"/>
          <ac:spMkLst>
            <pc:docMk/>
            <pc:sldMk cId="4189620300" sldId="388"/>
            <ac:spMk id="3" creationId="{5EE0D945-726D-8883-DB63-6A66B80317E4}"/>
          </ac:spMkLst>
        </pc:spChg>
        <pc:spChg chg="add mod">
          <ac:chgData name="Rohit J Kate" userId="6acfeb0a-1742-4fee-9ad0-3462b52b7fdf" providerId="ADAL" clId="{EFA5BFFC-0E27-4ECB-BE6F-18CB0F0DDB3C}" dt="2023-11-08T17:46:40.753" v="1684"/>
          <ac:spMkLst>
            <pc:docMk/>
            <pc:sldMk cId="4189620300" sldId="388"/>
            <ac:spMk id="6" creationId="{057A3784-A4A8-039C-742D-B6AA2DC35B6E}"/>
          </ac:spMkLst>
        </pc:spChg>
        <pc:spChg chg="add mod">
          <ac:chgData name="Rohit J Kate" userId="6acfeb0a-1742-4fee-9ad0-3462b52b7fdf" providerId="ADAL" clId="{EFA5BFFC-0E27-4ECB-BE6F-18CB0F0DDB3C}" dt="2023-11-08T17:46:40.753" v="1684"/>
          <ac:spMkLst>
            <pc:docMk/>
            <pc:sldMk cId="4189620300" sldId="388"/>
            <ac:spMk id="8" creationId="{EF66F72A-E3DA-3A9A-B5BA-1B14F3022F6D}"/>
          </ac:spMkLst>
        </pc:spChg>
        <pc:spChg chg="add mod">
          <ac:chgData name="Rohit J Kate" userId="6acfeb0a-1742-4fee-9ad0-3462b52b7fdf" providerId="ADAL" clId="{EFA5BFFC-0E27-4ECB-BE6F-18CB0F0DDB3C}" dt="2023-11-08T17:46:40.753" v="1684"/>
          <ac:spMkLst>
            <pc:docMk/>
            <pc:sldMk cId="4189620300" sldId="388"/>
            <ac:spMk id="10" creationId="{8F246EE1-3F10-F3CE-863B-668C72E895A9}"/>
          </ac:spMkLst>
        </pc:spChg>
        <pc:spChg chg="add mod">
          <ac:chgData name="Rohit J Kate" userId="6acfeb0a-1742-4fee-9ad0-3462b52b7fdf" providerId="ADAL" clId="{EFA5BFFC-0E27-4ECB-BE6F-18CB0F0DDB3C}" dt="2023-11-08T17:46:40.753" v="1684"/>
          <ac:spMkLst>
            <pc:docMk/>
            <pc:sldMk cId="4189620300" sldId="388"/>
            <ac:spMk id="12" creationId="{C66B4ADB-FB10-FF9D-0D03-7FD367F2D5C7}"/>
          </ac:spMkLst>
        </pc:spChg>
        <pc:spChg chg="add mod">
          <ac:chgData name="Rohit J Kate" userId="6acfeb0a-1742-4fee-9ad0-3462b52b7fdf" providerId="ADAL" clId="{EFA5BFFC-0E27-4ECB-BE6F-18CB0F0DDB3C}" dt="2023-11-08T17:46:40.753" v="1684"/>
          <ac:spMkLst>
            <pc:docMk/>
            <pc:sldMk cId="4189620300" sldId="388"/>
            <ac:spMk id="14" creationId="{B7C9EA2F-9543-4469-3560-5A52F8FD66E0}"/>
          </ac:spMkLst>
        </pc:spChg>
        <pc:spChg chg="add mod">
          <ac:chgData name="Rohit J Kate" userId="6acfeb0a-1742-4fee-9ad0-3462b52b7fdf" providerId="ADAL" clId="{EFA5BFFC-0E27-4ECB-BE6F-18CB0F0DDB3C}" dt="2023-11-08T17:46:40.753" v="1684"/>
          <ac:spMkLst>
            <pc:docMk/>
            <pc:sldMk cId="4189620300" sldId="388"/>
            <ac:spMk id="16" creationId="{ADB01357-E18D-08AA-A11A-89994F5D52E2}"/>
          </ac:spMkLst>
        </pc:spChg>
        <pc:spChg chg="add mod">
          <ac:chgData name="Rohit J Kate" userId="6acfeb0a-1742-4fee-9ad0-3462b52b7fdf" providerId="ADAL" clId="{EFA5BFFC-0E27-4ECB-BE6F-18CB0F0DDB3C}" dt="2023-11-08T17:46:40.753" v="1684"/>
          <ac:spMkLst>
            <pc:docMk/>
            <pc:sldMk cId="4189620300" sldId="388"/>
            <ac:spMk id="17" creationId="{F7F38FB8-19D7-B89D-3F63-27F8B6D0EFEC}"/>
          </ac:spMkLst>
        </pc:spChg>
        <pc:spChg chg="add mod">
          <ac:chgData name="Rohit J Kate" userId="6acfeb0a-1742-4fee-9ad0-3462b52b7fdf" providerId="ADAL" clId="{EFA5BFFC-0E27-4ECB-BE6F-18CB0F0DDB3C}" dt="2023-11-08T17:46:40.753" v="1684"/>
          <ac:spMkLst>
            <pc:docMk/>
            <pc:sldMk cId="4189620300" sldId="388"/>
            <ac:spMk id="19" creationId="{30434571-5B2C-87A7-4336-A96AC6ADFFF0}"/>
          </ac:spMkLst>
        </pc:spChg>
        <pc:spChg chg="add mod">
          <ac:chgData name="Rohit J Kate" userId="6acfeb0a-1742-4fee-9ad0-3462b52b7fdf" providerId="ADAL" clId="{EFA5BFFC-0E27-4ECB-BE6F-18CB0F0DDB3C}" dt="2023-11-08T17:46:40.753" v="1684"/>
          <ac:spMkLst>
            <pc:docMk/>
            <pc:sldMk cId="4189620300" sldId="388"/>
            <ac:spMk id="20" creationId="{1EC993E7-BB7F-D750-F325-88B1038B651E}"/>
          </ac:spMkLst>
        </pc:spChg>
        <pc:spChg chg="add mod">
          <ac:chgData name="Rohit J Kate" userId="6acfeb0a-1742-4fee-9ad0-3462b52b7fdf" providerId="ADAL" clId="{EFA5BFFC-0E27-4ECB-BE6F-18CB0F0DDB3C}" dt="2023-11-08T17:46:40.753" v="1684"/>
          <ac:spMkLst>
            <pc:docMk/>
            <pc:sldMk cId="4189620300" sldId="388"/>
            <ac:spMk id="21" creationId="{BBCEF519-A2C2-B057-6B6F-B2F1ED5564DC}"/>
          </ac:spMkLst>
        </pc:spChg>
        <pc:spChg chg="add mod">
          <ac:chgData name="Rohit J Kate" userId="6acfeb0a-1742-4fee-9ad0-3462b52b7fdf" providerId="ADAL" clId="{EFA5BFFC-0E27-4ECB-BE6F-18CB0F0DDB3C}" dt="2023-11-08T17:46:40.753" v="1684"/>
          <ac:spMkLst>
            <pc:docMk/>
            <pc:sldMk cId="4189620300" sldId="388"/>
            <ac:spMk id="22" creationId="{0F61E994-439B-C15C-8CA9-877122F6A014}"/>
          </ac:spMkLst>
        </pc:spChg>
        <pc:spChg chg="add mod">
          <ac:chgData name="Rohit J Kate" userId="6acfeb0a-1742-4fee-9ad0-3462b52b7fdf" providerId="ADAL" clId="{EFA5BFFC-0E27-4ECB-BE6F-18CB0F0DDB3C}" dt="2023-11-08T17:46:40.753" v="1684"/>
          <ac:spMkLst>
            <pc:docMk/>
            <pc:sldMk cId="4189620300" sldId="388"/>
            <ac:spMk id="25" creationId="{59977067-4105-D048-FB7C-AFAAABA8B01F}"/>
          </ac:spMkLst>
        </pc:spChg>
        <pc:spChg chg="add del mod">
          <ac:chgData name="Rohit J Kate" userId="6acfeb0a-1742-4fee-9ad0-3462b52b7fdf" providerId="ADAL" clId="{EFA5BFFC-0E27-4ECB-BE6F-18CB0F0DDB3C}" dt="2023-11-08T17:46:49.265" v="1686" actId="478"/>
          <ac:spMkLst>
            <pc:docMk/>
            <pc:sldMk cId="4189620300" sldId="388"/>
            <ac:spMk id="26" creationId="{BB281AF6-4EF1-5137-DC36-182DD6DA43EF}"/>
          </ac:spMkLst>
        </pc:spChg>
        <pc:spChg chg="add mod">
          <ac:chgData name="Rohit J Kate" userId="6acfeb0a-1742-4fee-9ad0-3462b52b7fdf" providerId="ADAL" clId="{EFA5BFFC-0E27-4ECB-BE6F-18CB0F0DDB3C}" dt="2023-11-08T17:46:40.753" v="1684"/>
          <ac:spMkLst>
            <pc:docMk/>
            <pc:sldMk cId="4189620300" sldId="388"/>
            <ac:spMk id="27" creationId="{15461E89-30CD-7A1B-A823-974547AFAB73}"/>
          </ac:spMkLst>
        </pc:spChg>
        <pc:spChg chg="add mod">
          <ac:chgData name="Rohit J Kate" userId="6acfeb0a-1742-4fee-9ad0-3462b52b7fdf" providerId="ADAL" clId="{EFA5BFFC-0E27-4ECB-BE6F-18CB0F0DDB3C}" dt="2023-11-08T17:53:00.014" v="1905" actId="207"/>
          <ac:spMkLst>
            <pc:docMk/>
            <pc:sldMk cId="4189620300" sldId="388"/>
            <ac:spMk id="33" creationId="{ADA90C70-D80C-9082-119E-0996B6B3CEAB}"/>
          </ac:spMkLst>
        </pc:spChg>
        <pc:spChg chg="add mod">
          <ac:chgData name="Rohit J Kate" userId="6acfeb0a-1742-4fee-9ad0-3462b52b7fdf" providerId="ADAL" clId="{EFA5BFFC-0E27-4ECB-BE6F-18CB0F0DDB3C}" dt="2023-11-08T17:46:40.753" v="1684"/>
          <ac:spMkLst>
            <pc:docMk/>
            <pc:sldMk cId="4189620300" sldId="388"/>
            <ac:spMk id="38" creationId="{30CD7F6D-1C23-FBB3-30B3-C107E6FFFDF2}"/>
          </ac:spMkLst>
        </pc:spChg>
        <pc:spChg chg="add del mod">
          <ac:chgData name="Rohit J Kate" userId="6acfeb0a-1742-4fee-9ad0-3462b52b7fdf" providerId="ADAL" clId="{EFA5BFFC-0E27-4ECB-BE6F-18CB0F0DDB3C}" dt="2023-11-08T17:49:21.205" v="1768" actId="478"/>
          <ac:spMkLst>
            <pc:docMk/>
            <pc:sldMk cId="4189620300" sldId="388"/>
            <ac:spMk id="40" creationId="{4EE25ECE-545E-1BF8-4BF1-A63B94E447D5}"/>
          </ac:spMkLst>
        </pc:spChg>
        <pc:spChg chg="add del mod">
          <ac:chgData name="Rohit J Kate" userId="6acfeb0a-1742-4fee-9ad0-3462b52b7fdf" providerId="ADAL" clId="{EFA5BFFC-0E27-4ECB-BE6F-18CB0F0DDB3C}" dt="2023-11-08T17:52:24.493" v="1890"/>
          <ac:spMkLst>
            <pc:docMk/>
            <pc:sldMk cId="4189620300" sldId="388"/>
            <ac:spMk id="45" creationId="{6BBA79AF-6B4D-6E4F-7C53-41D0E619B604}"/>
          </ac:spMkLst>
        </pc:spChg>
        <pc:spChg chg="add mod">
          <ac:chgData name="Rohit J Kate" userId="6acfeb0a-1742-4fee-9ad0-3462b52b7fdf" providerId="ADAL" clId="{EFA5BFFC-0E27-4ECB-BE6F-18CB0F0DDB3C}" dt="2023-11-08T17:53:35.856" v="1952" actId="20577"/>
          <ac:spMkLst>
            <pc:docMk/>
            <pc:sldMk cId="4189620300" sldId="388"/>
            <ac:spMk id="46" creationId="{D2404FA3-7A08-94F3-0778-FDC87536A8AF}"/>
          </ac:spMkLst>
        </pc:spChg>
        <pc:cxnChg chg="add mod">
          <ac:chgData name="Rohit J Kate" userId="6acfeb0a-1742-4fee-9ad0-3462b52b7fdf" providerId="ADAL" clId="{EFA5BFFC-0E27-4ECB-BE6F-18CB0F0DDB3C}" dt="2023-11-08T17:46:40.753" v="1684"/>
          <ac:cxnSpMkLst>
            <pc:docMk/>
            <pc:sldMk cId="4189620300" sldId="388"/>
            <ac:cxnSpMk id="5" creationId="{D11DD959-491A-AA81-0570-401969FB917A}"/>
          </ac:cxnSpMkLst>
        </pc:cxnChg>
        <pc:cxnChg chg="add mod">
          <ac:chgData name="Rohit J Kate" userId="6acfeb0a-1742-4fee-9ad0-3462b52b7fdf" providerId="ADAL" clId="{EFA5BFFC-0E27-4ECB-BE6F-18CB0F0DDB3C}" dt="2023-11-08T17:46:40.753" v="1684"/>
          <ac:cxnSpMkLst>
            <pc:docMk/>
            <pc:sldMk cId="4189620300" sldId="388"/>
            <ac:cxnSpMk id="7" creationId="{A1DAB8F6-C449-6B76-F4FD-681F62605EC8}"/>
          </ac:cxnSpMkLst>
        </pc:cxnChg>
        <pc:cxnChg chg="add mod">
          <ac:chgData name="Rohit J Kate" userId="6acfeb0a-1742-4fee-9ad0-3462b52b7fdf" providerId="ADAL" clId="{EFA5BFFC-0E27-4ECB-BE6F-18CB0F0DDB3C}" dt="2023-11-08T17:46:40.753" v="1684"/>
          <ac:cxnSpMkLst>
            <pc:docMk/>
            <pc:sldMk cId="4189620300" sldId="388"/>
            <ac:cxnSpMk id="9" creationId="{B3B858FE-CEF8-44B5-294F-79A9D868FE27}"/>
          </ac:cxnSpMkLst>
        </pc:cxnChg>
        <pc:cxnChg chg="add mod">
          <ac:chgData name="Rohit J Kate" userId="6acfeb0a-1742-4fee-9ad0-3462b52b7fdf" providerId="ADAL" clId="{EFA5BFFC-0E27-4ECB-BE6F-18CB0F0DDB3C}" dt="2023-11-08T17:46:40.753" v="1684"/>
          <ac:cxnSpMkLst>
            <pc:docMk/>
            <pc:sldMk cId="4189620300" sldId="388"/>
            <ac:cxnSpMk id="11" creationId="{38D4446E-D6A1-929A-05B4-1A675DC837EA}"/>
          </ac:cxnSpMkLst>
        </pc:cxnChg>
        <pc:cxnChg chg="add mod">
          <ac:chgData name="Rohit J Kate" userId="6acfeb0a-1742-4fee-9ad0-3462b52b7fdf" providerId="ADAL" clId="{EFA5BFFC-0E27-4ECB-BE6F-18CB0F0DDB3C}" dt="2023-11-08T17:46:40.753" v="1684"/>
          <ac:cxnSpMkLst>
            <pc:docMk/>
            <pc:sldMk cId="4189620300" sldId="388"/>
            <ac:cxnSpMk id="13" creationId="{E6EB3C6E-F4BD-DDD0-4491-E2BAD27D2739}"/>
          </ac:cxnSpMkLst>
        </pc:cxnChg>
        <pc:cxnChg chg="add mod">
          <ac:chgData name="Rohit J Kate" userId="6acfeb0a-1742-4fee-9ad0-3462b52b7fdf" providerId="ADAL" clId="{EFA5BFFC-0E27-4ECB-BE6F-18CB0F0DDB3C}" dt="2023-11-08T17:46:40.753" v="1684"/>
          <ac:cxnSpMkLst>
            <pc:docMk/>
            <pc:sldMk cId="4189620300" sldId="388"/>
            <ac:cxnSpMk id="15" creationId="{13A8950C-3AE4-9533-C22F-4DBD0A80AFF0}"/>
          </ac:cxnSpMkLst>
        </pc:cxnChg>
        <pc:cxnChg chg="add mod">
          <ac:chgData name="Rohit J Kate" userId="6acfeb0a-1742-4fee-9ad0-3462b52b7fdf" providerId="ADAL" clId="{EFA5BFFC-0E27-4ECB-BE6F-18CB0F0DDB3C}" dt="2023-11-08T17:46:40.753" v="1684"/>
          <ac:cxnSpMkLst>
            <pc:docMk/>
            <pc:sldMk cId="4189620300" sldId="388"/>
            <ac:cxnSpMk id="18" creationId="{24F669B6-7F07-AD27-7AFD-5167B145C456}"/>
          </ac:cxnSpMkLst>
        </pc:cxnChg>
        <pc:cxnChg chg="add mod">
          <ac:chgData name="Rohit J Kate" userId="6acfeb0a-1742-4fee-9ad0-3462b52b7fdf" providerId="ADAL" clId="{EFA5BFFC-0E27-4ECB-BE6F-18CB0F0DDB3C}" dt="2023-11-08T17:46:40.753" v="1684"/>
          <ac:cxnSpMkLst>
            <pc:docMk/>
            <pc:sldMk cId="4189620300" sldId="388"/>
            <ac:cxnSpMk id="23" creationId="{7581C926-B139-A22D-F9C0-D967132102B0}"/>
          </ac:cxnSpMkLst>
        </pc:cxnChg>
        <pc:cxnChg chg="add del mod">
          <ac:chgData name="Rohit J Kate" userId="6acfeb0a-1742-4fee-9ad0-3462b52b7fdf" providerId="ADAL" clId="{EFA5BFFC-0E27-4ECB-BE6F-18CB0F0DDB3C}" dt="2023-11-08T17:46:49.265" v="1686" actId="478"/>
          <ac:cxnSpMkLst>
            <pc:docMk/>
            <pc:sldMk cId="4189620300" sldId="388"/>
            <ac:cxnSpMk id="24" creationId="{2AD1BB5A-5272-DC08-A8EF-256B64711D0E}"/>
          </ac:cxnSpMkLst>
        </pc:cxnChg>
        <pc:cxnChg chg="add mod">
          <ac:chgData name="Rohit J Kate" userId="6acfeb0a-1742-4fee-9ad0-3462b52b7fdf" providerId="ADAL" clId="{EFA5BFFC-0E27-4ECB-BE6F-18CB0F0DDB3C}" dt="2023-11-08T17:46:40.753" v="1684"/>
          <ac:cxnSpMkLst>
            <pc:docMk/>
            <pc:sldMk cId="4189620300" sldId="388"/>
            <ac:cxnSpMk id="28" creationId="{9534AA85-ABF1-4283-6ED5-97B79C89060A}"/>
          </ac:cxnSpMkLst>
        </pc:cxnChg>
        <pc:cxnChg chg="add mod">
          <ac:chgData name="Rohit J Kate" userId="6acfeb0a-1742-4fee-9ad0-3462b52b7fdf" providerId="ADAL" clId="{EFA5BFFC-0E27-4ECB-BE6F-18CB0F0DDB3C}" dt="2023-11-08T17:46:40.753" v="1684"/>
          <ac:cxnSpMkLst>
            <pc:docMk/>
            <pc:sldMk cId="4189620300" sldId="388"/>
            <ac:cxnSpMk id="29" creationId="{16C8002E-5D53-9BBB-8FE2-0B346F47AB76}"/>
          </ac:cxnSpMkLst>
        </pc:cxnChg>
        <pc:cxnChg chg="add mod">
          <ac:chgData name="Rohit J Kate" userId="6acfeb0a-1742-4fee-9ad0-3462b52b7fdf" providerId="ADAL" clId="{EFA5BFFC-0E27-4ECB-BE6F-18CB0F0DDB3C}" dt="2023-11-08T17:46:40.753" v="1684"/>
          <ac:cxnSpMkLst>
            <pc:docMk/>
            <pc:sldMk cId="4189620300" sldId="388"/>
            <ac:cxnSpMk id="30" creationId="{15CB0000-C588-3961-2AA4-FC974039EC65}"/>
          </ac:cxnSpMkLst>
        </pc:cxnChg>
        <pc:cxnChg chg="add mod">
          <ac:chgData name="Rohit J Kate" userId="6acfeb0a-1742-4fee-9ad0-3462b52b7fdf" providerId="ADAL" clId="{EFA5BFFC-0E27-4ECB-BE6F-18CB0F0DDB3C}" dt="2023-11-08T17:46:40.753" v="1684"/>
          <ac:cxnSpMkLst>
            <pc:docMk/>
            <pc:sldMk cId="4189620300" sldId="388"/>
            <ac:cxnSpMk id="31" creationId="{8D1AB8BD-9A7A-44C7-6BA0-BE6F6EBB4868}"/>
          </ac:cxnSpMkLst>
        </pc:cxnChg>
        <pc:cxnChg chg="add mod">
          <ac:chgData name="Rohit J Kate" userId="6acfeb0a-1742-4fee-9ad0-3462b52b7fdf" providerId="ADAL" clId="{EFA5BFFC-0E27-4ECB-BE6F-18CB0F0DDB3C}" dt="2023-11-08T17:46:40.753" v="1684"/>
          <ac:cxnSpMkLst>
            <pc:docMk/>
            <pc:sldMk cId="4189620300" sldId="388"/>
            <ac:cxnSpMk id="32" creationId="{11059F25-C992-53F7-464D-83A2A55A2117}"/>
          </ac:cxnSpMkLst>
        </pc:cxnChg>
        <pc:cxnChg chg="add mod">
          <ac:chgData name="Rohit J Kate" userId="6acfeb0a-1742-4fee-9ad0-3462b52b7fdf" providerId="ADAL" clId="{EFA5BFFC-0E27-4ECB-BE6F-18CB0F0DDB3C}" dt="2023-11-08T17:46:40.753" v="1684"/>
          <ac:cxnSpMkLst>
            <pc:docMk/>
            <pc:sldMk cId="4189620300" sldId="388"/>
            <ac:cxnSpMk id="34" creationId="{6D11D8DE-8232-C742-7BCB-7DD8F35BA2E8}"/>
          </ac:cxnSpMkLst>
        </pc:cxnChg>
        <pc:cxnChg chg="add mod">
          <ac:chgData name="Rohit J Kate" userId="6acfeb0a-1742-4fee-9ad0-3462b52b7fdf" providerId="ADAL" clId="{EFA5BFFC-0E27-4ECB-BE6F-18CB0F0DDB3C}" dt="2023-11-08T17:47:07.677" v="1688" actId="14100"/>
          <ac:cxnSpMkLst>
            <pc:docMk/>
            <pc:sldMk cId="4189620300" sldId="388"/>
            <ac:cxnSpMk id="35" creationId="{ABAE7418-D344-0EE4-2444-5B421F4EF47F}"/>
          </ac:cxnSpMkLst>
        </pc:cxnChg>
        <pc:cxnChg chg="add mod">
          <ac:chgData name="Rohit J Kate" userId="6acfeb0a-1742-4fee-9ad0-3462b52b7fdf" providerId="ADAL" clId="{EFA5BFFC-0E27-4ECB-BE6F-18CB0F0DDB3C}" dt="2023-11-08T17:46:40.753" v="1684"/>
          <ac:cxnSpMkLst>
            <pc:docMk/>
            <pc:sldMk cId="4189620300" sldId="388"/>
            <ac:cxnSpMk id="36" creationId="{D859DD5A-4C98-17DD-F999-8DB4F2C57BA9}"/>
          </ac:cxnSpMkLst>
        </pc:cxnChg>
        <pc:cxnChg chg="add mod">
          <ac:chgData name="Rohit J Kate" userId="6acfeb0a-1742-4fee-9ad0-3462b52b7fdf" providerId="ADAL" clId="{EFA5BFFC-0E27-4ECB-BE6F-18CB0F0DDB3C}" dt="2023-11-08T17:46:40.753" v="1684"/>
          <ac:cxnSpMkLst>
            <pc:docMk/>
            <pc:sldMk cId="4189620300" sldId="388"/>
            <ac:cxnSpMk id="37" creationId="{111E63AE-57B4-549A-4A04-061438BAD877}"/>
          </ac:cxnSpMkLst>
        </pc:cxnChg>
        <pc:cxnChg chg="add mod">
          <ac:chgData name="Rohit J Kate" userId="6acfeb0a-1742-4fee-9ad0-3462b52b7fdf" providerId="ADAL" clId="{EFA5BFFC-0E27-4ECB-BE6F-18CB0F0DDB3C}" dt="2023-11-08T17:49:11.317" v="1767" actId="14100"/>
          <ac:cxnSpMkLst>
            <pc:docMk/>
            <pc:sldMk cId="4189620300" sldId="388"/>
            <ac:cxnSpMk id="39" creationId="{FCD33507-A6AC-0DC8-54ED-41C80985139E}"/>
          </ac:cxnSpMkLst>
        </pc:cxnChg>
      </pc:sldChg>
      <pc:sldChg chg="addSp delSp modSp add mod modAnim">
        <pc:chgData name="Rohit J Kate" userId="6acfeb0a-1742-4fee-9ad0-3462b52b7fdf" providerId="ADAL" clId="{EFA5BFFC-0E27-4ECB-BE6F-18CB0F0DDB3C}" dt="2023-11-08T18:04:09.726" v="2669" actId="20577"/>
        <pc:sldMkLst>
          <pc:docMk/>
          <pc:sldMk cId="2987673581" sldId="389"/>
        </pc:sldMkLst>
        <pc:spChg chg="mod">
          <ac:chgData name="Rohit J Kate" userId="6acfeb0a-1742-4fee-9ad0-3462b52b7fdf" providerId="ADAL" clId="{EFA5BFFC-0E27-4ECB-BE6F-18CB0F0DDB3C}" dt="2023-11-08T18:04:09.726" v="2669" actId="20577"/>
          <ac:spMkLst>
            <pc:docMk/>
            <pc:sldMk cId="2987673581" sldId="389"/>
            <ac:spMk id="2" creationId="{607019E1-67CC-FED2-FBA5-1E35C1C988FD}"/>
          </ac:spMkLst>
        </pc:spChg>
        <pc:spChg chg="add mod">
          <ac:chgData name="Rohit J Kate" userId="6acfeb0a-1742-4fee-9ad0-3462b52b7fdf" providerId="ADAL" clId="{EFA5BFFC-0E27-4ECB-BE6F-18CB0F0DDB3C}" dt="2023-11-08T17:54:43.148" v="1984" actId="207"/>
          <ac:spMkLst>
            <pc:docMk/>
            <pc:sldMk cId="2987673581" sldId="389"/>
            <ac:spMk id="3" creationId="{9E37177E-D74B-A74F-5FE8-FB46E6294268}"/>
          </ac:spMkLst>
        </pc:spChg>
        <pc:spChg chg="add mod">
          <ac:chgData name="Rohit J Kate" userId="6acfeb0a-1742-4fee-9ad0-3462b52b7fdf" providerId="ADAL" clId="{EFA5BFFC-0E27-4ECB-BE6F-18CB0F0DDB3C}" dt="2023-11-08T17:54:59.587" v="1986"/>
          <ac:spMkLst>
            <pc:docMk/>
            <pc:sldMk cId="2987673581" sldId="389"/>
            <ac:spMk id="26" creationId="{7BAFACB3-7959-57A0-6F2D-77D587877878}"/>
          </ac:spMkLst>
        </pc:spChg>
        <pc:spChg chg="mod">
          <ac:chgData name="Rohit J Kate" userId="6acfeb0a-1742-4fee-9ad0-3462b52b7fdf" providerId="ADAL" clId="{EFA5BFFC-0E27-4ECB-BE6F-18CB0F0DDB3C}" dt="2023-11-08T17:53:16" v="1930" actId="20577"/>
          <ac:spMkLst>
            <pc:docMk/>
            <pc:sldMk cId="2987673581" sldId="389"/>
            <ac:spMk id="33" creationId="{ADA90C70-D80C-9082-119E-0996B6B3CEAB}"/>
          </ac:spMkLst>
        </pc:spChg>
        <pc:spChg chg="del">
          <ac:chgData name="Rohit J Kate" userId="6acfeb0a-1742-4fee-9ad0-3462b52b7fdf" providerId="ADAL" clId="{EFA5BFFC-0E27-4ECB-BE6F-18CB0F0DDB3C}" dt="2023-11-08T17:54:05.603" v="1953" actId="478"/>
          <ac:spMkLst>
            <pc:docMk/>
            <pc:sldMk cId="2987673581" sldId="389"/>
            <ac:spMk id="46" creationId="{D2404FA3-7A08-94F3-0778-FDC87536A8AF}"/>
          </ac:spMkLst>
        </pc:spChg>
        <pc:cxnChg chg="add mod">
          <ac:chgData name="Rohit J Kate" userId="6acfeb0a-1742-4fee-9ad0-3462b52b7fdf" providerId="ADAL" clId="{EFA5BFFC-0E27-4ECB-BE6F-18CB0F0DDB3C}" dt="2023-11-08T17:54:59.587" v="1986"/>
          <ac:cxnSpMkLst>
            <pc:docMk/>
            <pc:sldMk cId="2987673581" sldId="389"/>
            <ac:cxnSpMk id="24" creationId="{96C20BE6-B4DD-0413-DD5A-8056F9401454}"/>
          </ac:cxnSpMkLst>
        </pc:cxnChg>
      </pc:sldChg>
      <pc:sldChg chg="modSp new mod">
        <pc:chgData name="Rohit J Kate" userId="6acfeb0a-1742-4fee-9ad0-3462b52b7fdf" providerId="ADAL" clId="{EFA5BFFC-0E27-4ECB-BE6F-18CB0F0DDB3C}" dt="2023-11-08T18:01:10.568" v="2580" actId="27636"/>
        <pc:sldMkLst>
          <pc:docMk/>
          <pc:sldMk cId="1229154469" sldId="390"/>
        </pc:sldMkLst>
        <pc:spChg chg="mod">
          <ac:chgData name="Rohit J Kate" userId="6acfeb0a-1742-4fee-9ad0-3462b52b7fdf" providerId="ADAL" clId="{EFA5BFFC-0E27-4ECB-BE6F-18CB0F0DDB3C}" dt="2023-11-08T17:55:18.808" v="1988"/>
          <ac:spMkLst>
            <pc:docMk/>
            <pc:sldMk cId="1229154469" sldId="390"/>
            <ac:spMk id="2" creationId="{696E9798-54C9-6722-5D42-70294C86221C}"/>
          </ac:spMkLst>
        </pc:spChg>
        <pc:spChg chg="mod">
          <ac:chgData name="Rohit J Kate" userId="6acfeb0a-1742-4fee-9ad0-3462b52b7fdf" providerId="ADAL" clId="{EFA5BFFC-0E27-4ECB-BE6F-18CB0F0DDB3C}" dt="2023-11-08T18:01:10.568" v="2580" actId="27636"/>
          <ac:spMkLst>
            <pc:docMk/>
            <pc:sldMk cId="1229154469" sldId="390"/>
            <ac:spMk id="3" creationId="{5957D677-2D53-0DD5-17CF-A566B3093915}"/>
          </ac:spMkLst>
        </pc:spChg>
      </pc:sldChg>
      <pc:sldChg chg="modSp mod">
        <pc:chgData name="Rohit J Kate" userId="6acfeb0a-1742-4fee-9ad0-3462b52b7fdf" providerId="ADAL" clId="{EFA5BFFC-0E27-4ECB-BE6F-18CB0F0DDB3C}" dt="2023-11-08T18:27:10.013" v="3472" actId="14"/>
        <pc:sldMkLst>
          <pc:docMk/>
          <pc:sldMk cId="1564886865" sldId="391"/>
        </pc:sldMkLst>
        <pc:spChg chg="mod">
          <ac:chgData name="Rohit J Kate" userId="6acfeb0a-1742-4fee-9ad0-3462b52b7fdf" providerId="ADAL" clId="{EFA5BFFC-0E27-4ECB-BE6F-18CB0F0DDB3C}" dt="2023-11-08T17:58:15.988" v="2458"/>
          <ac:spMkLst>
            <pc:docMk/>
            <pc:sldMk cId="1564886865" sldId="391"/>
            <ac:spMk id="2" creationId="{0D3B61F6-2EE5-9A04-23E8-7B4F833B150A}"/>
          </ac:spMkLst>
        </pc:spChg>
        <pc:spChg chg="mod">
          <ac:chgData name="Rohit J Kate" userId="6acfeb0a-1742-4fee-9ad0-3462b52b7fdf" providerId="ADAL" clId="{EFA5BFFC-0E27-4ECB-BE6F-18CB0F0DDB3C}" dt="2023-11-08T18:27:10.013" v="3472" actId="14"/>
          <ac:spMkLst>
            <pc:docMk/>
            <pc:sldMk cId="1564886865" sldId="391"/>
            <ac:spMk id="3" creationId="{3B6A9A78-5E1D-DD31-D4A4-54C15574F62B}"/>
          </ac:spMkLst>
        </pc:spChg>
      </pc:sldChg>
      <pc:sldChg chg="modSp add mod ord">
        <pc:chgData name="Rohit J Kate" userId="6acfeb0a-1742-4fee-9ad0-3462b52b7fdf" providerId="ADAL" clId="{EFA5BFFC-0E27-4ECB-BE6F-18CB0F0DDB3C}" dt="2023-11-08T18:05:36.532" v="2806" actId="20577"/>
        <pc:sldMkLst>
          <pc:docMk/>
          <pc:sldMk cId="193923577" sldId="393"/>
        </pc:sldMkLst>
        <pc:spChg chg="mod">
          <ac:chgData name="Rohit J Kate" userId="6acfeb0a-1742-4fee-9ad0-3462b52b7fdf" providerId="ADAL" clId="{EFA5BFFC-0E27-4ECB-BE6F-18CB0F0DDB3C}" dt="2023-11-08T18:05:36.532" v="2806" actId="20577"/>
          <ac:spMkLst>
            <pc:docMk/>
            <pc:sldMk cId="193923577" sldId="393"/>
            <ac:spMk id="3" creationId="{750B9A54-A894-4357-B370-A58BF9A1E9FE}"/>
          </ac:spMkLst>
        </pc:spChg>
        <pc:spChg chg="mod">
          <ac:chgData name="Rohit J Kate" userId="6acfeb0a-1742-4fee-9ad0-3462b52b7fdf" providerId="ADAL" clId="{EFA5BFFC-0E27-4ECB-BE6F-18CB0F0DDB3C}" dt="2023-11-08T18:04:56.917" v="2755" actId="1036"/>
          <ac:spMkLst>
            <pc:docMk/>
            <pc:sldMk cId="193923577" sldId="393"/>
            <ac:spMk id="5" creationId="{3827D168-9758-4415-B933-9757EA09A725}"/>
          </ac:spMkLst>
        </pc:spChg>
        <pc:spChg chg="mod">
          <ac:chgData name="Rohit J Kate" userId="6acfeb0a-1742-4fee-9ad0-3462b52b7fdf" providerId="ADAL" clId="{EFA5BFFC-0E27-4ECB-BE6F-18CB0F0DDB3C}" dt="2023-11-08T18:04:56.917" v="2755" actId="1036"/>
          <ac:spMkLst>
            <pc:docMk/>
            <pc:sldMk cId="193923577" sldId="393"/>
            <ac:spMk id="6" creationId="{D7DCE099-059F-4D23-86C5-3CFF50EE67C3}"/>
          </ac:spMkLst>
        </pc:spChg>
        <pc:spChg chg="mod">
          <ac:chgData name="Rohit J Kate" userId="6acfeb0a-1742-4fee-9ad0-3462b52b7fdf" providerId="ADAL" clId="{EFA5BFFC-0E27-4ECB-BE6F-18CB0F0DDB3C}" dt="2023-11-08T18:04:56.917" v="2755" actId="1036"/>
          <ac:spMkLst>
            <pc:docMk/>
            <pc:sldMk cId="193923577" sldId="393"/>
            <ac:spMk id="7" creationId="{1ADAB0A0-4CD0-494D-9FD7-DD32ECE1D24A}"/>
          </ac:spMkLst>
        </pc:spChg>
        <pc:spChg chg="mod">
          <ac:chgData name="Rohit J Kate" userId="6acfeb0a-1742-4fee-9ad0-3462b52b7fdf" providerId="ADAL" clId="{EFA5BFFC-0E27-4ECB-BE6F-18CB0F0DDB3C}" dt="2023-11-08T18:04:56.917" v="2755" actId="1036"/>
          <ac:spMkLst>
            <pc:docMk/>
            <pc:sldMk cId="193923577" sldId="393"/>
            <ac:spMk id="8" creationId="{FE4A65B2-FBB5-4AE0-81AC-CB5E6EAC1469}"/>
          </ac:spMkLst>
        </pc:spChg>
        <pc:spChg chg="mod">
          <ac:chgData name="Rohit J Kate" userId="6acfeb0a-1742-4fee-9ad0-3462b52b7fdf" providerId="ADAL" clId="{EFA5BFFC-0E27-4ECB-BE6F-18CB0F0DDB3C}" dt="2023-11-08T18:04:56.917" v="2755" actId="1036"/>
          <ac:spMkLst>
            <pc:docMk/>
            <pc:sldMk cId="193923577" sldId="393"/>
            <ac:spMk id="15" creationId="{04BA19BF-B560-49FF-A826-0CEBE094C384}"/>
          </ac:spMkLst>
        </pc:spChg>
        <pc:spChg chg="mod">
          <ac:chgData name="Rohit J Kate" userId="6acfeb0a-1742-4fee-9ad0-3462b52b7fdf" providerId="ADAL" clId="{EFA5BFFC-0E27-4ECB-BE6F-18CB0F0DDB3C}" dt="2023-11-08T18:04:56.917" v="2755" actId="1036"/>
          <ac:spMkLst>
            <pc:docMk/>
            <pc:sldMk cId="193923577" sldId="393"/>
            <ac:spMk id="16" creationId="{04F7D343-5009-4B37-8C60-5916978C03CB}"/>
          </ac:spMkLst>
        </pc:spChg>
        <pc:spChg chg="mod">
          <ac:chgData name="Rohit J Kate" userId="6acfeb0a-1742-4fee-9ad0-3462b52b7fdf" providerId="ADAL" clId="{EFA5BFFC-0E27-4ECB-BE6F-18CB0F0DDB3C}" dt="2023-11-08T18:04:56.917" v="2755" actId="1036"/>
          <ac:spMkLst>
            <pc:docMk/>
            <pc:sldMk cId="193923577" sldId="393"/>
            <ac:spMk id="17" creationId="{4CDEFDF2-653F-4988-988F-1C8CC9216103}"/>
          </ac:spMkLst>
        </pc:spChg>
        <pc:spChg chg="mod">
          <ac:chgData name="Rohit J Kate" userId="6acfeb0a-1742-4fee-9ad0-3462b52b7fdf" providerId="ADAL" clId="{EFA5BFFC-0E27-4ECB-BE6F-18CB0F0DDB3C}" dt="2023-11-08T18:04:56.917" v="2755" actId="1036"/>
          <ac:spMkLst>
            <pc:docMk/>
            <pc:sldMk cId="193923577" sldId="393"/>
            <ac:spMk id="18" creationId="{0C0F2847-6E43-4C68-BE80-2A4BF2128D9C}"/>
          </ac:spMkLst>
        </pc:spChg>
        <pc:cxnChg chg="mod">
          <ac:chgData name="Rohit J Kate" userId="6acfeb0a-1742-4fee-9ad0-3462b52b7fdf" providerId="ADAL" clId="{EFA5BFFC-0E27-4ECB-BE6F-18CB0F0DDB3C}" dt="2023-11-08T18:04:56.917" v="2755" actId="1036"/>
          <ac:cxnSpMkLst>
            <pc:docMk/>
            <pc:sldMk cId="193923577" sldId="393"/>
            <ac:cxnSpMk id="10" creationId="{2C3A048E-5358-4E09-96ED-C28207C395F0}"/>
          </ac:cxnSpMkLst>
        </pc:cxnChg>
        <pc:cxnChg chg="mod">
          <ac:chgData name="Rohit J Kate" userId="6acfeb0a-1742-4fee-9ad0-3462b52b7fdf" providerId="ADAL" clId="{EFA5BFFC-0E27-4ECB-BE6F-18CB0F0DDB3C}" dt="2023-11-08T18:04:56.917" v="2755" actId="1036"/>
          <ac:cxnSpMkLst>
            <pc:docMk/>
            <pc:sldMk cId="193923577" sldId="393"/>
            <ac:cxnSpMk id="12" creationId="{C60B9CAF-D317-4646-A891-C04A18FFAEFD}"/>
          </ac:cxnSpMkLst>
        </pc:cxnChg>
        <pc:cxnChg chg="mod">
          <ac:chgData name="Rohit J Kate" userId="6acfeb0a-1742-4fee-9ad0-3462b52b7fdf" providerId="ADAL" clId="{EFA5BFFC-0E27-4ECB-BE6F-18CB0F0DDB3C}" dt="2023-11-08T18:04:56.917" v="2755" actId="1036"/>
          <ac:cxnSpMkLst>
            <pc:docMk/>
            <pc:sldMk cId="193923577" sldId="393"/>
            <ac:cxnSpMk id="14" creationId="{0D7D625D-51C3-4289-AA94-0771C71021C0}"/>
          </ac:cxnSpMkLst>
        </pc:cxnChg>
        <pc:cxnChg chg="mod">
          <ac:chgData name="Rohit J Kate" userId="6acfeb0a-1742-4fee-9ad0-3462b52b7fdf" providerId="ADAL" clId="{EFA5BFFC-0E27-4ECB-BE6F-18CB0F0DDB3C}" dt="2023-11-08T18:04:56.917" v="2755" actId="1036"/>
          <ac:cxnSpMkLst>
            <pc:docMk/>
            <pc:sldMk cId="193923577" sldId="393"/>
            <ac:cxnSpMk id="19" creationId="{22D50F70-6256-4ECE-9352-B59EA4D576B5}"/>
          </ac:cxnSpMkLst>
        </pc:cxnChg>
        <pc:cxnChg chg="mod">
          <ac:chgData name="Rohit J Kate" userId="6acfeb0a-1742-4fee-9ad0-3462b52b7fdf" providerId="ADAL" clId="{EFA5BFFC-0E27-4ECB-BE6F-18CB0F0DDB3C}" dt="2023-11-08T18:04:56.917" v="2755" actId="1036"/>
          <ac:cxnSpMkLst>
            <pc:docMk/>
            <pc:sldMk cId="193923577" sldId="393"/>
            <ac:cxnSpMk id="20" creationId="{79D02602-19EA-4FF6-B2AF-2CA5907443F6}"/>
          </ac:cxnSpMkLst>
        </pc:cxnChg>
        <pc:cxnChg chg="mod">
          <ac:chgData name="Rohit J Kate" userId="6acfeb0a-1742-4fee-9ad0-3462b52b7fdf" providerId="ADAL" clId="{EFA5BFFC-0E27-4ECB-BE6F-18CB0F0DDB3C}" dt="2023-11-08T18:04:56.917" v="2755" actId="1036"/>
          <ac:cxnSpMkLst>
            <pc:docMk/>
            <pc:sldMk cId="193923577" sldId="393"/>
            <ac:cxnSpMk id="21" creationId="{5A024018-E287-4E1E-9FBE-3DB94EF7B304}"/>
          </ac:cxnSpMkLst>
        </pc:cxnChg>
      </pc:sldChg>
      <pc:sldChg chg="addSp delSp modSp new mod delAnim modAnim">
        <pc:chgData name="Rohit J Kate" userId="6acfeb0a-1742-4fee-9ad0-3462b52b7fdf" providerId="ADAL" clId="{EFA5BFFC-0E27-4ECB-BE6F-18CB0F0DDB3C}" dt="2023-11-08T18:24:20.293" v="3313"/>
        <pc:sldMkLst>
          <pc:docMk/>
          <pc:sldMk cId="2672433354" sldId="394"/>
        </pc:sldMkLst>
        <pc:spChg chg="mod">
          <ac:chgData name="Rohit J Kate" userId="6acfeb0a-1742-4fee-9ad0-3462b52b7fdf" providerId="ADAL" clId="{EFA5BFFC-0E27-4ECB-BE6F-18CB0F0DDB3C}" dt="2023-11-08T18:08:14.657" v="2958"/>
          <ac:spMkLst>
            <pc:docMk/>
            <pc:sldMk cId="2672433354" sldId="394"/>
            <ac:spMk id="2" creationId="{712EB508-BB00-09D4-70FB-C1BD0ABCD68C}"/>
          </ac:spMkLst>
        </pc:spChg>
        <pc:spChg chg="mod">
          <ac:chgData name="Rohit J Kate" userId="6acfeb0a-1742-4fee-9ad0-3462b52b7fdf" providerId="ADAL" clId="{EFA5BFFC-0E27-4ECB-BE6F-18CB0F0DDB3C}" dt="2023-11-08T18:08:52.334" v="3009" actId="20577"/>
          <ac:spMkLst>
            <pc:docMk/>
            <pc:sldMk cId="2672433354" sldId="394"/>
            <ac:spMk id="3" creationId="{38BE5BB7-A3AB-C0D3-77A9-EECCA2F931C6}"/>
          </ac:spMkLst>
        </pc:spChg>
        <pc:spChg chg="add mod">
          <ac:chgData name="Rohit J Kate" userId="6acfeb0a-1742-4fee-9ad0-3462b52b7fdf" providerId="ADAL" clId="{EFA5BFFC-0E27-4ECB-BE6F-18CB0F0DDB3C}" dt="2023-11-08T18:23:53.932" v="3308" actId="21"/>
          <ac:spMkLst>
            <pc:docMk/>
            <pc:sldMk cId="2672433354" sldId="394"/>
            <ac:spMk id="5" creationId="{8C0C0A65-541D-8C21-5CB7-7953B08366E5}"/>
          </ac:spMkLst>
        </pc:spChg>
        <pc:spChg chg="add mod">
          <ac:chgData name="Rohit J Kate" userId="6acfeb0a-1742-4fee-9ad0-3462b52b7fdf" providerId="ADAL" clId="{EFA5BFFC-0E27-4ECB-BE6F-18CB0F0DDB3C}" dt="2023-11-08T18:09:32.254" v="3018" actId="14100"/>
          <ac:spMkLst>
            <pc:docMk/>
            <pc:sldMk cId="2672433354" sldId="394"/>
            <ac:spMk id="6" creationId="{1EDD7C75-FDE6-36E4-A7E0-89437A6E0983}"/>
          </ac:spMkLst>
        </pc:spChg>
        <pc:spChg chg="add mod">
          <ac:chgData name="Rohit J Kate" userId="6acfeb0a-1742-4fee-9ad0-3462b52b7fdf" providerId="ADAL" clId="{EFA5BFFC-0E27-4ECB-BE6F-18CB0F0DDB3C}" dt="2023-11-08T18:13:45.045" v="3029" actId="113"/>
          <ac:spMkLst>
            <pc:docMk/>
            <pc:sldMk cId="2672433354" sldId="394"/>
            <ac:spMk id="7" creationId="{1C5FEF25-A605-7A1D-5077-CB6A43EB6C57}"/>
          </ac:spMkLst>
        </pc:spChg>
        <pc:spChg chg="add mod">
          <ac:chgData name="Rohit J Kate" userId="6acfeb0a-1742-4fee-9ad0-3462b52b7fdf" providerId="ADAL" clId="{EFA5BFFC-0E27-4ECB-BE6F-18CB0F0DDB3C}" dt="2023-11-08T18:24:16.249" v="3312" actId="14100"/>
          <ac:spMkLst>
            <pc:docMk/>
            <pc:sldMk cId="2672433354" sldId="394"/>
            <ac:spMk id="11" creationId="{25E19CBF-FC1A-37A6-5032-82EC901513FD}"/>
          </ac:spMkLst>
        </pc:spChg>
        <pc:spChg chg="add mod">
          <ac:chgData name="Rohit J Kate" userId="6acfeb0a-1742-4fee-9ad0-3462b52b7fdf" providerId="ADAL" clId="{EFA5BFFC-0E27-4ECB-BE6F-18CB0F0DDB3C}" dt="2023-11-08T18:14:49.250" v="3046" actId="20577"/>
          <ac:spMkLst>
            <pc:docMk/>
            <pc:sldMk cId="2672433354" sldId="394"/>
            <ac:spMk id="17" creationId="{7A3B8EBA-7767-A4C9-07CF-3E95F949F27F}"/>
          </ac:spMkLst>
        </pc:spChg>
        <pc:spChg chg="add mod">
          <ac:chgData name="Rohit J Kate" userId="6acfeb0a-1742-4fee-9ad0-3462b52b7fdf" providerId="ADAL" clId="{EFA5BFFC-0E27-4ECB-BE6F-18CB0F0DDB3C}" dt="2023-11-08T18:19:52.111" v="3145" actId="20577"/>
          <ac:spMkLst>
            <pc:docMk/>
            <pc:sldMk cId="2672433354" sldId="394"/>
            <ac:spMk id="31" creationId="{B2E9FDA0-D03E-DFC7-7243-29D4F9D69A66}"/>
          </ac:spMkLst>
        </pc:spChg>
        <pc:cxnChg chg="add mod">
          <ac:chgData name="Rohit J Kate" userId="6acfeb0a-1742-4fee-9ad0-3462b52b7fdf" providerId="ADAL" clId="{EFA5BFFC-0E27-4ECB-BE6F-18CB0F0DDB3C}" dt="2023-11-08T18:14:00.546" v="3030" actId="11529"/>
          <ac:cxnSpMkLst>
            <pc:docMk/>
            <pc:sldMk cId="2672433354" sldId="394"/>
            <ac:cxnSpMk id="9" creationId="{23D08909-14A8-8870-10A3-DD1139310D90}"/>
          </ac:cxnSpMkLst>
        </pc:cxnChg>
        <pc:cxnChg chg="add mod">
          <ac:chgData name="Rohit J Kate" userId="6acfeb0a-1742-4fee-9ad0-3462b52b7fdf" providerId="ADAL" clId="{EFA5BFFC-0E27-4ECB-BE6F-18CB0F0DDB3C}" dt="2023-11-08T18:14:21.286" v="3037" actId="14100"/>
          <ac:cxnSpMkLst>
            <pc:docMk/>
            <pc:sldMk cId="2672433354" sldId="394"/>
            <ac:cxnSpMk id="10" creationId="{E93D1F0A-7E2B-9F4A-99B4-F280B731A07C}"/>
          </ac:cxnSpMkLst>
        </pc:cxnChg>
        <pc:cxnChg chg="add mod">
          <ac:chgData name="Rohit J Kate" userId="6acfeb0a-1742-4fee-9ad0-3462b52b7fdf" providerId="ADAL" clId="{EFA5BFFC-0E27-4ECB-BE6F-18CB0F0DDB3C}" dt="2023-11-08T18:14:28.587" v="3039" actId="14100"/>
          <ac:cxnSpMkLst>
            <pc:docMk/>
            <pc:sldMk cId="2672433354" sldId="394"/>
            <ac:cxnSpMk id="12" creationId="{53C18F2E-8403-4351-3055-FED91C4DE356}"/>
          </ac:cxnSpMkLst>
        </pc:cxnChg>
        <pc:cxnChg chg="add mod">
          <ac:chgData name="Rohit J Kate" userId="6acfeb0a-1742-4fee-9ad0-3462b52b7fdf" providerId="ADAL" clId="{EFA5BFFC-0E27-4ECB-BE6F-18CB0F0DDB3C}" dt="2023-11-08T18:15:25.365" v="3053" actId="14100"/>
          <ac:cxnSpMkLst>
            <pc:docMk/>
            <pc:sldMk cId="2672433354" sldId="394"/>
            <ac:cxnSpMk id="18" creationId="{65C87F5D-92D3-A0F5-0618-6B41A64FC30B}"/>
          </ac:cxnSpMkLst>
        </pc:cxnChg>
        <pc:cxnChg chg="add mod">
          <ac:chgData name="Rohit J Kate" userId="6acfeb0a-1742-4fee-9ad0-3462b52b7fdf" providerId="ADAL" clId="{EFA5BFFC-0E27-4ECB-BE6F-18CB0F0DDB3C}" dt="2023-11-08T18:15:29.529" v="3054" actId="14100"/>
          <ac:cxnSpMkLst>
            <pc:docMk/>
            <pc:sldMk cId="2672433354" sldId="394"/>
            <ac:cxnSpMk id="20" creationId="{3D33B694-7E63-AABC-A821-B09A320DBAFD}"/>
          </ac:cxnSpMkLst>
        </pc:cxnChg>
        <pc:cxnChg chg="add mod">
          <ac:chgData name="Rohit J Kate" userId="6acfeb0a-1742-4fee-9ad0-3462b52b7fdf" providerId="ADAL" clId="{EFA5BFFC-0E27-4ECB-BE6F-18CB0F0DDB3C}" dt="2023-11-08T18:15:55.961" v="3059" actId="14100"/>
          <ac:cxnSpMkLst>
            <pc:docMk/>
            <pc:sldMk cId="2672433354" sldId="394"/>
            <ac:cxnSpMk id="24" creationId="{1350AC78-8607-0BA1-567B-5BDEC9377F7B}"/>
          </ac:cxnSpMkLst>
        </pc:cxnChg>
        <pc:cxnChg chg="add del mod">
          <ac:chgData name="Rohit J Kate" userId="6acfeb0a-1742-4fee-9ad0-3462b52b7fdf" providerId="ADAL" clId="{EFA5BFFC-0E27-4ECB-BE6F-18CB0F0DDB3C}" dt="2023-11-08T18:16:41.025" v="3063"/>
          <ac:cxnSpMkLst>
            <pc:docMk/>
            <pc:sldMk cId="2672433354" sldId="394"/>
            <ac:cxnSpMk id="27" creationId="{8F89BE62-B153-237E-657E-D63EE5792566}"/>
          </ac:cxnSpMkLst>
        </pc:cxnChg>
        <pc:cxnChg chg="add del mod">
          <ac:chgData name="Rohit J Kate" userId="6acfeb0a-1742-4fee-9ad0-3462b52b7fdf" providerId="ADAL" clId="{EFA5BFFC-0E27-4ECB-BE6F-18CB0F0DDB3C}" dt="2023-11-08T18:17:21.338" v="3094" actId="478"/>
          <ac:cxnSpMkLst>
            <pc:docMk/>
            <pc:sldMk cId="2672433354" sldId="394"/>
            <ac:cxnSpMk id="28" creationId="{F06D11C0-1194-5F48-90C9-7FC154E2C36E}"/>
          </ac:cxnSpMkLst>
        </pc:cxnChg>
        <pc:cxnChg chg="add del mod">
          <ac:chgData name="Rohit J Kate" userId="6acfeb0a-1742-4fee-9ad0-3462b52b7fdf" providerId="ADAL" clId="{EFA5BFFC-0E27-4ECB-BE6F-18CB0F0DDB3C}" dt="2023-11-08T18:17:21.338" v="3094" actId="478"/>
          <ac:cxnSpMkLst>
            <pc:docMk/>
            <pc:sldMk cId="2672433354" sldId="394"/>
            <ac:cxnSpMk id="29" creationId="{CEB05308-88A3-0E79-CE3C-2B0C3B0866C1}"/>
          </ac:cxnSpMkLst>
        </pc:cxnChg>
        <pc:cxnChg chg="add del mod">
          <ac:chgData name="Rohit J Kate" userId="6acfeb0a-1742-4fee-9ad0-3462b52b7fdf" providerId="ADAL" clId="{EFA5BFFC-0E27-4ECB-BE6F-18CB0F0DDB3C}" dt="2023-11-08T18:17:21.338" v="3094" actId="478"/>
          <ac:cxnSpMkLst>
            <pc:docMk/>
            <pc:sldMk cId="2672433354" sldId="394"/>
            <ac:cxnSpMk id="30" creationId="{D513F7CF-E955-6BE8-5AF2-818563F5B392}"/>
          </ac:cxnSpMkLst>
        </pc:cxnChg>
        <pc:cxnChg chg="add mod">
          <ac:chgData name="Rohit J Kate" userId="6acfeb0a-1742-4fee-9ad0-3462b52b7fdf" providerId="ADAL" clId="{EFA5BFFC-0E27-4ECB-BE6F-18CB0F0DDB3C}" dt="2023-11-08T18:19:52.111" v="3145" actId="20577"/>
          <ac:cxnSpMkLst>
            <pc:docMk/>
            <pc:sldMk cId="2672433354" sldId="394"/>
            <ac:cxnSpMk id="32" creationId="{2463E84E-2EF5-F273-00E6-A106241EC73C}"/>
          </ac:cxnSpMkLst>
        </pc:cxnChg>
        <pc:cxnChg chg="add mod">
          <ac:chgData name="Rohit J Kate" userId="6acfeb0a-1742-4fee-9ad0-3462b52b7fdf" providerId="ADAL" clId="{EFA5BFFC-0E27-4ECB-BE6F-18CB0F0DDB3C}" dt="2023-11-08T18:19:52.111" v="3145" actId="20577"/>
          <ac:cxnSpMkLst>
            <pc:docMk/>
            <pc:sldMk cId="2672433354" sldId="394"/>
            <ac:cxnSpMk id="33" creationId="{48B004F2-560F-11D1-9742-5DD42B9598F4}"/>
          </ac:cxnSpMkLst>
        </pc:cxnChg>
        <pc:cxnChg chg="add mod">
          <ac:chgData name="Rohit J Kate" userId="6acfeb0a-1742-4fee-9ad0-3462b52b7fdf" providerId="ADAL" clId="{EFA5BFFC-0E27-4ECB-BE6F-18CB0F0DDB3C}" dt="2023-11-08T18:19:52.111" v="3145" actId="20577"/>
          <ac:cxnSpMkLst>
            <pc:docMk/>
            <pc:sldMk cId="2672433354" sldId="394"/>
            <ac:cxnSpMk id="34" creationId="{5C8EDC0E-09D8-FC55-1398-C5DBE5A064DE}"/>
          </ac:cxnSpMkLst>
        </pc:cxnChg>
      </pc:sldChg>
      <pc:sldChg chg="add">
        <pc:chgData name="Rohit J Kate" userId="6acfeb0a-1742-4fee-9ad0-3462b52b7fdf" providerId="ADAL" clId="{EFA5BFFC-0E27-4ECB-BE6F-18CB0F0DDB3C}" dt="2023-11-08T18:32:16.263" v="3473"/>
        <pc:sldMkLst>
          <pc:docMk/>
          <pc:sldMk cId="2793360505" sldId="401"/>
        </pc:sldMkLst>
      </pc:sldChg>
      <pc:sldChg chg="add">
        <pc:chgData name="Rohit J Kate" userId="6acfeb0a-1742-4fee-9ad0-3462b52b7fdf" providerId="ADAL" clId="{EFA5BFFC-0E27-4ECB-BE6F-18CB0F0DDB3C}" dt="2023-11-08T18:32:16.263" v="3473"/>
        <pc:sldMkLst>
          <pc:docMk/>
          <pc:sldMk cId="1439148379" sldId="402"/>
        </pc:sldMkLst>
      </pc:sldChg>
      <pc:sldChg chg="add">
        <pc:chgData name="Rohit J Kate" userId="6acfeb0a-1742-4fee-9ad0-3462b52b7fdf" providerId="ADAL" clId="{EFA5BFFC-0E27-4ECB-BE6F-18CB0F0DDB3C}" dt="2023-11-08T18:32:16.263" v="3473"/>
        <pc:sldMkLst>
          <pc:docMk/>
          <pc:sldMk cId="1162407843" sldId="403"/>
        </pc:sldMkLst>
      </pc:sldChg>
      <pc:sldChg chg="add">
        <pc:chgData name="Rohit J Kate" userId="6acfeb0a-1742-4fee-9ad0-3462b52b7fdf" providerId="ADAL" clId="{EFA5BFFC-0E27-4ECB-BE6F-18CB0F0DDB3C}" dt="2023-11-08T18:32:16.263" v="3473"/>
        <pc:sldMkLst>
          <pc:docMk/>
          <pc:sldMk cId="654658503" sldId="404"/>
        </pc:sldMkLst>
      </pc:sldChg>
      <pc:sldChg chg="add">
        <pc:chgData name="Rohit J Kate" userId="6acfeb0a-1742-4fee-9ad0-3462b52b7fdf" providerId="ADAL" clId="{EFA5BFFC-0E27-4ECB-BE6F-18CB0F0DDB3C}" dt="2023-11-08T18:32:16.263" v="3473"/>
        <pc:sldMkLst>
          <pc:docMk/>
          <pc:sldMk cId="2281531888" sldId="405"/>
        </pc:sldMkLst>
      </pc:sldChg>
      <pc:sldChg chg="addSp delSp modSp new mod delAnim modAnim">
        <pc:chgData name="Rohit J Kate" userId="6acfeb0a-1742-4fee-9ad0-3462b52b7fdf" providerId="ADAL" clId="{EFA5BFFC-0E27-4ECB-BE6F-18CB0F0DDB3C}" dt="2023-11-08T18:45:37.366" v="3728" actId="20577"/>
        <pc:sldMkLst>
          <pc:docMk/>
          <pc:sldMk cId="1342715259" sldId="406"/>
        </pc:sldMkLst>
        <pc:spChg chg="mod">
          <ac:chgData name="Rohit J Kate" userId="6acfeb0a-1742-4fee-9ad0-3462b52b7fdf" providerId="ADAL" clId="{EFA5BFFC-0E27-4ECB-BE6F-18CB0F0DDB3C}" dt="2023-11-08T18:36:10.420" v="3489" actId="20577"/>
          <ac:spMkLst>
            <pc:docMk/>
            <pc:sldMk cId="1342715259" sldId="406"/>
            <ac:spMk id="2" creationId="{F7FE49B3-5ABE-A4B4-A17E-B6373A86B8D9}"/>
          </ac:spMkLst>
        </pc:spChg>
        <pc:spChg chg="mod">
          <ac:chgData name="Rohit J Kate" userId="6acfeb0a-1742-4fee-9ad0-3462b52b7fdf" providerId="ADAL" clId="{EFA5BFFC-0E27-4ECB-BE6F-18CB0F0DDB3C}" dt="2023-11-08T18:45:30.656" v="3726" actId="1076"/>
          <ac:spMkLst>
            <pc:docMk/>
            <pc:sldMk cId="1342715259" sldId="406"/>
            <ac:spMk id="3" creationId="{9C45DC04-4D12-644F-291A-1BE466B3DA68}"/>
          </ac:spMkLst>
        </pc:spChg>
        <pc:spChg chg="add mod">
          <ac:chgData name="Rohit J Kate" userId="6acfeb0a-1742-4fee-9ad0-3462b52b7fdf" providerId="ADAL" clId="{EFA5BFFC-0E27-4ECB-BE6F-18CB0F0DDB3C}" dt="2023-11-08T18:36:33.722" v="3518"/>
          <ac:spMkLst>
            <pc:docMk/>
            <pc:sldMk cId="1342715259" sldId="406"/>
            <ac:spMk id="6" creationId="{F9A91AC3-86AE-0B91-5140-F282257E67D8}"/>
          </ac:spMkLst>
        </pc:spChg>
        <pc:spChg chg="add mod">
          <ac:chgData name="Rohit J Kate" userId="6acfeb0a-1742-4fee-9ad0-3462b52b7fdf" providerId="ADAL" clId="{EFA5BFFC-0E27-4ECB-BE6F-18CB0F0DDB3C}" dt="2023-11-08T18:36:33.722" v="3518"/>
          <ac:spMkLst>
            <pc:docMk/>
            <pc:sldMk cId="1342715259" sldId="406"/>
            <ac:spMk id="8" creationId="{B6286F4E-877C-D93E-1AFA-15EE0666D1BD}"/>
          </ac:spMkLst>
        </pc:spChg>
        <pc:spChg chg="add mod">
          <ac:chgData name="Rohit J Kate" userId="6acfeb0a-1742-4fee-9ad0-3462b52b7fdf" providerId="ADAL" clId="{EFA5BFFC-0E27-4ECB-BE6F-18CB0F0DDB3C}" dt="2023-11-08T18:36:33.722" v="3518"/>
          <ac:spMkLst>
            <pc:docMk/>
            <pc:sldMk cId="1342715259" sldId="406"/>
            <ac:spMk id="10" creationId="{662905B5-4903-11E7-791A-6AAA7EED5901}"/>
          </ac:spMkLst>
        </pc:spChg>
        <pc:spChg chg="add mod">
          <ac:chgData name="Rohit J Kate" userId="6acfeb0a-1742-4fee-9ad0-3462b52b7fdf" providerId="ADAL" clId="{EFA5BFFC-0E27-4ECB-BE6F-18CB0F0DDB3C}" dt="2023-11-08T18:36:33.722" v="3518"/>
          <ac:spMkLst>
            <pc:docMk/>
            <pc:sldMk cId="1342715259" sldId="406"/>
            <ac:spMk id="12" creationId="{9EA99894-DEC0-ABC1-DF41-4AD2DAB80CC6}"/>
          </ac:spMkLst>
        </pc:spChg>
        <pc:spChg chg="add mod">
          <ac:chgData name="Rohit J Kate" userId="6acfeb0a-1742-4fee-9ad0-3462b52b7fdf" providerId="ADAL" clId="{EFA5BFFC-0E27-4ECB-BE6F-18CB0F0DDB3C}" dt="2023-11-08T18:36:33.722" v="3518"/>
          <ac:spMkLst>
            <pc:docMk/>
            <pc:sldMk cId="1342715259" sldId="406"/>
            <ac:spMk id="14" creationId="{5147EC74-9559-81E2-C205-BF8A95DFAED5}"/>
          </ac:spMkLst>
        </pc:spChg>
        <pc:spChg chg="add mod">
          <ac:chgData name="Rohit J Kate" userId="6acfeb0a-1742-4fee-9ad0-3462b52b7fdf" providerId="ADAL" clId="{EFA5BFFC-0E27-4ECB-BE6F-18CB0F0DDB3C}" dt="2023-11-08T18:36:33.722" v="3518"/>
          <ac:spMkLst>
            <pc:docMk/>
            <pc:sldMk cId="1342715259" sldId="406"/>
            <ac:spMk id="16" creationId="{EA5037DA-B62E-198D-593B-9A8A4B750356}"/>
          </ac:spMkLst>
        </pc:spChg>
        <pc:spChg chg="add mod">
          <ac:chgData name="Rohit J Kate" userId="6acfeb0a-1742-4fee-9ad0-3462b52b7fdf" providerId="ADAL" clId="{EFA5BFFC-0E27-4ECB-BE6F-18CB0F0DDB3C}" dt="2023-11-08T18:36:33.722" v="3518"/>
          <ac:spMkLst>
            <pc:docMk/>
            <pc:sldMk cId="1342715259" sldId="406"/>
            <ac:spMk id="18" creationId="{48104441-D389-9FE4-407F-E0AADBFF82D2}"/>
          </ac:spMkLst>
        </pc:spChg>
        <pc:spChg chg="add mod">
          <ac:chgData name="Rohit J Kate" userId="6acfeb0a-1742-4fee-9ad0-3462b52b7fdf" providerId="ADAL" clId="{EFA5BFFC-0E27-4ECB-BE6F-18CB0F0DDB3C}" dt="2023-11-08T18:36:33.722" v="3518"/>
          <ac:spMkLst>
            <pc:docMk/>
            <pc:sldMk cId="1342715259" sldId="406"/>
            <ac:spMk id="20" creationId="{462870A1-5B24-4F59-5923-06C5B7F81057}"/>
          </ac:spMkLst>
        </pc:spChg>
        <pc:spChg chg="add mod">
          <ac:chgData name="Rohit J Kate" userId="6acfeb0a-1742-4fee-9ad0-3462b52b7fdf" providerId="ADAL" clId="{EFA5BFFC-0E27-4ECB-BE6F-18CB0F0DDB3C}" dt="2023-11-08T18:36:33.722" v="3518"/>
          <ac:spMkLst>
            <pc:docMk/>
            <pc:sldMk cId="1342715259" sldId="406"/>
            <ac:spMk id="21" creationId="{D57CEE30-D54F-F0B0-0868-8BC092EC5850}"/>
          </ac:spMkLst>
        </pc:spChg>
        <pc:spChg chg="add mod">
          <ac:chgData name="Rohit J Kate" userId="6acfeb0a-1742-4fee-9ad0-3462b52b7fdf" providerId="ADAL" clId="{EFA5BFFC-0E27-4ECB-BE6F-18CB0F0DDB3C}" dt="2023-11-08T18:36:33.722" v="3518"/>
          <ac:spMkLst>
            <pc:docMk/>
            <pc:sldMk cId="1342715259" sldId="406"/>
            <ac:spMk id="22" creationId="{195B21D1-7576-1F0C-B864-5C67B1A7B66B}"/>
          </ac:spMkLst>
        </pc:spChg>
        <pc:spChg chg="add mod">
          <ac:chgData name="Rohit J Kate" userId="6acfeb0a-1742-4fee-9ad0-3462b52b7fdf" providerId="ADAL" clId="{EFA5BFFC-0E27-4ECB-BE6F-18CB0F0DDB3C}" dt="2023-11-08T18:36:33.722" v="3518"/>
          <ac:spMkLst>
            <pc:docMk/>
            <pc:sldMk cId="1342715259" sldId="406"/>
            <ac:spMk id="23" creationId="{2389706A-B8C2-494B-875B-3794A5C01EF7}"/>
          </ac:spMkLst>
        </pc:spChg>
        <pc:spChg chg="add mod">
          <ac:chgData name="Rohit J Kate" userId="6acfeb0a-1742-4fee-9ad0-3462b52b7fdf" providerId="ADAL" clId="{EFA5BFFC-0E27-4ECB-BE6F-18CB0F0DDB3C}" dt="2023-11-08T18:36:33.722" v="3518"/>
          <ac:spMkLst>
            <pc:docMk/>
            <pc:sldMk cId="1342715259" sldId="406"/>
            <ac:spMk id="26" creationId="{CF05968D-9654-0965-39BA-8936E65F7AEC}"/>
          </ac:spMkLst>
        </pc:spChg>
        <pc:spChg chg="add mod">
          <ac:chgData name="Rohit J Kate" userId="6acfeb0a-1742-4fee-9ad0-3462b52b7fdf" providerId="ADAL" clId="{EFA5BFFC-0E27-4ECB-BE6F-18CB0F0DDB3C}" dt="2023-11-08T18:36:33.722" v="3518"/>
          <ac:spMkLst>
            <pc:docMk/>
            <pc:sldMk cId="1342715259" sldId="406"/>
            <ac:spMk id="27" creationId="{9737F35A-244D-BD3B-75E1-52CA40BBD27C}"/>
          </ac:spMkLst>
        </pc:spChg>
        <pc:spChg chg="add mod">
          <ac:chgData name="Rohit J Kate" userId="6acfeb0a-1742-4fee-9ad0-3462b52b7fdf" providerId="ADAL" clId="{EFA5BFFC-0E27-4ECB-BE6F-18CB0F0DDB3C}" dt="2023-11-08T18:36:33.722" v="3518"/>
          <ac:spMkLst>
            <pc:docMk/>
            <pc:sldMk cId="1342715259" sldId="406"/>
            <ac:spMk id="28" creationId="{D7F47096-4327-274D-65A8-46A02437CF1B}"/>
          </ac:spMkLst>
        </pc:spChg>
        <pc:spChg chg="add mod">
          <ac:chgData name="Rohit J Kate" userId="6acfeb0a-1742-4fee-9ad0-3462b52b7fdf" providerId="ADAL" clId="{EFA5BFFC-0E27-4ECB-BE6F-18CB0F0DDB3C}" dt="2023-11-08T18:36:33.722" v="3518"/>
          <ac:spMkLst>
            <pc:docMk/>
            <pc:sldMk cId="1342715259" sldId="406"/>
            <ac:spMk id="29" creationId="{C3A557D5-8162-2823-8C2E-925CF77C5539}"/>
          </ac:spMkLst>
        </pc:spChg>
        <pc:spChg chg="add mod">
          <ac:chgData name="Rohit J Kate" userId="6acfeb0a-1742-4fee-9ad0-3462b52b7fdf" providerId="ADAL" clId="{EFA5BFFC-0E27-4ECB-BE6F-18CB0F0DDB3C}" dt="2023-11-08T18:36:33.722" v="3518"/>
          <ac:spMkLst>
            <pc:docMk/>
            <pc:sldMk cId="1342715259" sldId="406"/>
            <ac:spMk id="30" creationId="{C1EABDDF-BE06-D118-330D-9824D9F8CA61}"/>
          </ac:spMkLst>
        </pc:spChg>
        <pc:spChg chg="add mod">
          <ac:chgData name="Rohit J Kate" userId="6acfeb0a-1742-4fee-9ad0-3462b52b7fdf" providerId="ADAL" clId="{EFA5BFFC-0E27-4ECB-BE6F-18CB0F0DDB3C}" dt="2023-11-08T18:36:33.722" v="3518"/>
          <ac:spMkLst>
            <pc:docMk/>
            <pc:sldMk cId="1342715259" sldId="406"/>
            <ac:spMk id="31" creationId="{0D6CD23E-3684-EB70-513C-6694F2EAF436}"/>
          </ac:spMkLst>
        </pc:spChg>
        <pc:spChg chg="add mod">
          <ac:chgData name="Rohit J Kate" userId="6acfeb0a-1742-4fee-9ad0-3462b52b7fdf" providerId="ADAL" clId="{EFA5BFFC-0E27-4ECB-BE6F-18CB0F0DDB3C}" dt="2023-11-08T18:36:33.722" v="3518"/>
          <ac:spMkLst>
            <pc:docMk/>
            <pc:sldMk cId="1342715259" sldId="406"/>
            <ac:spMk id="32" creationId="{D0A19B53-7E30-ECEE-16D9-7B7708C6E1C6}"/>
          </ac:spMkLst>
        </pc:spChg>
        <pc:spChg chg="add del mod">
          <ac:chgData name="Rohit J Kate" userId="6acfeb0a-1742-4fee-9ad0-3462b52b7fdf" providerId="ADAL" clId="{EFA5BFFC-0E27-4ECB-BE6F-18CB0F0DDB3C}" dt="2023-11-08T18:36:49.932" v="3520" actId="478"/>
          <ac:spMkLst>
            <pc:docMk/>
            <pc:sldMk cId="1342715259" sldId="406"/>
            <ac:spMk id="38" creationId="{DD11735C-F987-771F-08B5-FAC451AF4188}"/>
          </ac:spMkLst>
        </pc:spChg>
        <pc:spChg chg="add del mod">
          <ac:chgData name="Rohit J Kate" userId="6acfeb0a-1742-4fee-9ad0-3462b52b7fdf" providerId="ADAL" clId="{EFA5BFFC-0E27-4ECB-BE6F-18CB0F0DDB3C}" dt="2023-11-08T18:37:11.386" v="3523" actId="478"/>
          <ac:spMkLst>
            <pc:docMk/>
            <pc:sldMk cId="1342715259" sldId="406"/>
            <ac:spMk id="39" creationId="{BDE6577E-CB2A-B17D-8799-1D1D987E8E08}"/>
          </ac:spMkLst>
        </pc:spChg>
        <pc:spChg chg="add mod">
          <ac:chgData name="Rohit J Kate" userId="6acfeb0a-1742-4fee-9ad0-3462b52b7fdf" providerId="ADAL" clId="{EFA5BFFC-0E27-4ECB-BE6F-18CB0F0DDB3C}" dt="2023-11-08T18:38:54.703" v="3599" actId="1076"/>
          <ac:spMkLst>
            <pc:docMk/>
            <pc:sldMk cId="1342715259" sldId="406"/>
            <ac:spMk id="42" creationId="{3211733D-BFB1-C6DF-815E-D54ADBE351AB}"/>
          </ac:spMkLst>
        </pc:spChg>
        <pc:spChg chg="add mod">
          <ac:chgData name="Rohit J Kate" userId="6acfeb0a-1742-4fee-9ad0-3462b52b7fdf" providerId="ADAL" clId="{EFA5BFFC-0E27-4ECB-BE6F-18CB0F0DDB3C}" dt="2023-11-08T18:45:37.366" v="3728" actId="20577"/>
          <ac:spMkLst>
            <pc:docMk/>
            <pc:sldMk cId="1342715259" sldId="406"/>
            <ac:spMk id="44" creationId="{FFB84F46-AE0A-4A99-EAB2-094AAC88CAE1}"/>
          </ac:spMkLst>
        </pc:spChg>
        <pc:cxnChg chg="add mod">
          <ac:chgData name="Rohit J Kate" userId="6acfeb0a-1742-4fee-9ad0-3462b52b7fdf" providerId="ADAL" clId="{EFA5BFFC-0E27-4ECB-BE6F-18CB0F0DDB3C}" dt="2023-11-08T18:36:33.722" v="3518"/>
          <ac:cxnSpMkLst>
            <pc:docMk/>
            <pc:sldMk cId="1342715259" sldId="406"/>
            <ac:cxnSpMk id="5" creationId="{3D015497-3E8F-D2E6-FAE0-7A01CBC7F0CB}"/>
          </ac:cxnSpMkLst>
        </pc:cxnChg>
        <pc:cxnChg chg="add mod">
          <ac:chgData name="Rohit J Kate" userId="6acfeb0a-1742-4fee-9ad0-3462b52b7fdf" providerId="ADAL" clId="{EFA5BFFC-0E27-4ECB-BE6F-18CB0F0DDB3C}" dt="2023-11-08T18:36:33.722" v="3518"/>
          <ac:cxnSpMkLst>
            <pc:docMk/>
            <pc:sldMk cId="1342715259" sldId="406"/>
            <ac:cxnSpMk id="7" creationId="{1CD14DB7-F1BC-AECE-ED0F-9CCF2A476308}"/>
          </ac:cxnSpMkLst>
        </pc:cxnChg>
        <pc:cxnChg chg="add mod">
          <ac:chgData name="Rohit J Kate" userId="6acfeb0a-1742-4fee-9ad0-3462b52b7fdf" providerId="ADAL" clId="{EFA5BFFC-0E27-4ECB-BE6F-18CB0F0DDB3C}" dt="2023-11-08T18:36:33.722" v="3518"/>
          <ac:cxnSpMkLst>
            <pc:docMk/>
            <pc:sldMk cId="1342715259" sldId="406"/>
            <ac:cxnSpMk id="9" creationId="{83AE9527-1AC7-34B5-5C4B-1C2B4DE059B8}"/>
          </ac:cxnSpMkLst>
        </pc:cxnChg>
        <pc:cxnChg chg="add mod">
          <ac:chgData name="Rohit J Kate" userId="6acfeb0a-1742-4fee-9ad0-3462b52b7fdf" providerId="ADAL" clId="{EFA5BFFC-0E27-4ECB-BE6F-18CB0F0DDB3C}" dt="2023-11-08T18:36:33.722" v="3518"/>
          <ac:cxnSpMkLst>
            <pc:docMk/>
            <pc:sldMk cId="1342715259" sldId="406"/>
            <ac:cxnSpMk id="11" creationId="{2E167B16-E796-4628-0515-DF29F01A0B08}"/>
          </ac:cxnSpMkLst>
        </pc:cxnChg>
        <pc:cxnChg chg="add mod">
          <ac:chgData name="Rohit J Kate" userId="6acfeb0a-1742-4fee-9ad0-3462b52b7fdf" providerId="ADAL" clId="{EFA5BFFC-0E27-4ECB-BE6F-18CB0F0DDB3C}" dt="2023-11-08T18:36:33.722" v="3518"/>
          <ac:cxnSpMkLst>
            <pc:docMk/>
            <pc:sldMk cId="1342715259" sldId="406"/>
            <ac:cxnSpMk id="13" creationId="{796F755D-0A6D-4FF6-514B-4D8829394F60}"/>
          </ac:cxnSpMkLst>
        </pc:cxnChg>
        <pc:cxnChg chg="add mod">
          <ac:chgData name="Rohit J Kate" userId="6acfeb0a-1742-4fee-9ad0-3462b52b7fdf" providerId="ADAL" clId="{EFA5BFFC-0E27-4ECB-BE6F-18CB0F0DDB3C}" dt="2023-11-08T18:36:33.722" v="3518"/>
          <ac:cxnSpMkLst>
            <pc:docMk/>
            <pc:sldMk cId="1342715259" sldId="406"/>
            <ac:cxnSpMk id="15" creationId="{62CF98B8-B01F-0D26-3E2A-7F5A4F34ADD2}"/>
          </ac:cxnSpMkLst>
        </pc:cxnChg>
        <pc:cxnChg chg="add mod">
          <ac:chgData name="Rohit J Kate" userId="6acfeb0a-1742-4fee-9ad0-3462b52b7fdf" providerId="ADAL" clId="{EFA5BFFC-0E27-4ECB-BE6F-18CB0F0DDB3C}" dt="2023-11-08T18:36:33.722" v="3518"/>
          <ac:cxnSpMkLst>
            <pc:docMk/>
            <pc:sldMk cId="1342715259" sldId="406"/>
            <ac:cxnSpMk id="17" creationId="{98563A29-4028-705D-FD0C-DEA1CB5FAF72}"/>
          </ac:cxnSpMkLst>
        </pc:cxnChg>
        <pc:cxnChg chg="add mod">
          <ac:chgData name="Rohit J Kate" userId="6acfeb0a-1742-4fee-9ad0-3462b52b7fdf" providerId="ADAL" clId="{EFA5BFFC-0E27-4ECB-BE6F-18CB0F0DDB3C}" dt="2023-11-08T18:36:33.722" v="3518"/>
          <ac:cxnSpMkLst>
            <pc:docMk/>
            <pc:sldMk cId="1342715259" sldId="406"/>
            <ac:cxnSpMk id="19" creationId="{0974C9CB-B250-6CA9-9143-7D3C32574816}"/>
          </ac:cxnSpMkLst>
        </pc:cxnChg>
        <pc:cxnChg chg="add mod">
          <ac:chgData name="Rohit J Kate" userId="6acfeb0a-1742-4fee-9ad0-3462b52b7fdf" providerId="ADAL" clId="{EFA5BFFC-0E27-4ECB-BE6F-18CB0F0DDB3C}" dt="2023-11-08T18:36:33.722" v="3518"/>
          <ac:cxnSpMkLst>
            <pc:docMk/>
            <pc:sldMk cId="1342715259" sldId="406"/>
            <ac:cxnSpMk id="24" creationId="{4A1DC784-16AC-EDFF-5DA2-EB14BDA669E0}"/>
          </ac:cxnSpMkLst>
        </pc:cxnChg>
        <pc:cxnChg chg="add mod">
          <ac:chgData name="Rohit J Kate" userId="6acfeb0a-1742-4fee-9ad0-3462b52b7fdf" providerId="ADAL" clId="{EFA5BFFC-0E27-4ECB-BE6F-18CB0F0DDB3C}" dt="2023-11-08T18:36:33.722" v="3518"/>
          <ac:cxnSpMkLst>
            <pc:docMk/>
            <pc:sldMk cId="1342715259" sldId="406"/>
            <ac:cxnSpMk id="25" creationId="{246FC5C7-6601-AEDE-1C54-01C1ACE921E4}"/>
          </ac:cxnSpMkLst>
        </pc:cxnChg>
        <pc:cxnChg chg="add mod">
          <ac:chgData name="Rohit J Kate" userId="6acfeb0a-1742-4fee-9ad0-3462b52b7fdf" providerId="ADAL" clId="{EFA5BFFC-0E27-4ECB-BE6F-18CB0F0DDB3C}" dt="2023-11-08T18:36:33.722" v="3518"/>
          <ac:cxnSpMkLst>
            <pc:docMk/>
            <pc:sldMk cId="1342715259" sldId="406"/>
            <ac:cxnSpMk id="33" creationId="{4D9E0BCE-C1F0-FB6A-F622-486FEC7FA9FD}"/>
          </ac:cxnSpMkLst>
        </pc:cxnChg>
        <pc:cxnChg chg="add mod">
          <ac:chgData name="Rohit J Kate" userId="6acfeb0a-1742-4fee-9ad0-3462b52b7fdf" providerId="ADAL" clId="{EFA5BFFC-0E27-4ECB-BE6F-18CB0F0DDB3C}" dt="2023-11-08T18:36:33.722" v="3518"/>
          <ac:cxnSpMkLst>
            <pc:docMk/>
            <pc:sldMk cId="1342715259" sldId="406"/>
            <ac:cxnSpMk id="34" creationId="{FA26B6AD-F12F-454D-7305-7AC609E8A8D5}"/>
          </ac:cxnSpMkLst>
        </pc:cxnChg>
        <pc:cxnChg chg="add mod">
          <ac:chgData name="Rohit J Kate" userId="6acfeb0a-1742-4fee-9ad0-3462b52b7fdf" providerId="ADAL" clId="{EFA5BFFC-0E27-4ECB-BE6F-18CB0F0DDB3C}" dt="2023-11-08T18:36:33.722" v="3518"/>
          <ac:cxnSpMkLst>
            <pc:docMk/>
            <pc:sldMk cId="1342715259" sldId="406"/>
            <ac:cxnSpMk id="35" creationId="{9447228A-2B71-4F25-1FBA-57F9BCF8F5EB}"/>
          </ac:cxnSpMkLst>
        </pc:cxnChg>
        <pc:cxnChg chg="add mod">
          <ac:chgData name="Rohit J Kate" userId="6acfeb0a-1742-4fee-9ad0-3462b52b7fdf" providerId="ADAL" clId="{EFA5BFFC-0E27-4ECB-BE6F-18CB0F0DDB3C}" dt="2023-11-08T18:36:33.722" v="3518"/>
          <ac:cxnSpMkLst>
            <pc:docMk/>
            <pc:sldMk cId="1342715259" sldId="406"/>
            <ac:cxnSpMk id="36" creationId="{A5D5A929-C108-77B3-86AF-83C00121627F}"/>
          </ac:cxnSpMkLst>
        </pc:cxnChg>
        <pc:cxnChg chg="add del mod">
          <ac:chgData name="Rohit J Kate" userId="6acfeb0a-1742-4fee-9ad0-3462b52b7fdf" providerId="ADAL" clId="{EFA5BFFC-0E27-4ECB-BE6F-18CB0F0DDB3C}" dt="2023-11-08T18:36:47.299" v="3519" actId="478"/>
          <ac:cxnSpMkLst>
            <pc:docMk/>
            <pc:sldMk cId="1342715259" sldId="406"/>
            <ac:cxnSpMk id="37" creationId="{611E3307-24DD-8437-1D2A-C7FB380F6A66}"/>
          </ac:cxnSpMkLst>
        </pc:cxnChg>
        <pc:cxnChg chg="add mod">
          <ac:chgData name="Rohit J Kate" userId="6acfeb0a-1742-4fee-9ad0-3462b52b7fdf" providerId="ADAL" clId="{EFA5BFFC-0E27-4ECB-BE6F-18CB0F0DDB3C}" dt="2023-11-08T18:38:14.531" v="3593" actId="208"/>
          <ac:cxnSpMkLst>
            <pc:docMk/>
            <pc:sldMk cId="1342715259" sldId="406"/>
            <ac:cxnSpMk id="41" creationId="{0BD536ED-8F75-8524-71DB-30380719223F}"/>
          </ac:cxnSpMkLst>
        </pc:cxnChg>
        <pc:cxnChg chg="add mod">
          <ac:chgData name="Rohit J Kate" userId="6acfeb0a-1742-4fee-9ad0-3462b52b7fdf" providerId="ADAL" clId="{EFA5BFFC-0E27-4ECB-BE6F-18CB0F0DDB3C}" dt="2023-11-08T18:39:16.952" v="3636" actId="1076"/>
          <ac:cxnSpMkLst>
            <pc:docMk/>
            <pc:sldMk cId="1342715259" sldId="406"/>
            <ac:cxnSpMk id="43" creationId="{AEC40F98-E509-51CA-A2D4-13C6DFDE2D49}"/>
          </ac:cxnSpMkLst>
        </pc:cxnChg>
        <pc:cxnChg chg="add mod">
          <ac:chgData name="Rohit J Kate" userId="6acfeb0a-1742-4fee-9ad0-3462b52b7fdf" providerId="ADAL" clId="{EFA5BFFC-0E27-4ECB-BE6F-18CB0F0DDB3C}" dt="2023-11-08T18:39:21.608" v="3639" actId="14100"/>
          <ac:cxnSpMkLst>
            <pc:docMk/>
            <pc:sldMk cId="1342715259" sldId="406"/>
            <ac:cxnSpMk id="45" creationId="{B424F4CE-46EB-1DED-25D5-802CBA9F7789}"/>
          </ac:cxnSpMkLst>
        </pc:cxnChg>
        <pc:cxnChg chg="add del mod">
          <ac:chgData name="Rohit J Kate" userId="6acfeb0a-1742-4fee-9ad0-3462b52b7fdf" providerId="ADAL" clId="{EFA5BFFC-0E27-4ECB-BE6F-18CB0F0DDB3C}" dt="2023-11-08T18:39:32.658" v="3642" actId="478"/>
          <ac:cxnSpMkLst>
            <pc:docMk/>
            <pc:sldMk cId="1342715259" sldId="406"/>
            <ac:cxnSpMk id="47" creationId="{255A6D96-3B90-9AE4-C29E-BBA688D95776}"/>
          </ac:cxnSpMkLst>
        </pc:cxnChg>
      </pc:sldChg>
      <pc:sldChg chg="addSp delSp modSp new mod modAnim">
        <pc:chgData name="Rohit J Kate" userId="6acfeb0a-1742-4fee-9ad0-3462b52b7fdf" providerId="ADAL" clId="{EFA5BFFC-0E27-4ECB-BE6F-18CB0F0DDB3C}" dt="2023-11-08T18:47:52.465" v="3932" actId="20577"/>
        <pc:sldMkLst>
          <pc:docMk/>
          <pc:sldMk cId="3901345923" sldId="407"/>
        </pc:sldMkLst>
        <pc:spChg chg="mod">
          <ac:chgData name="Rohit J Kate" userId="6acfeb0a-1742-4fee-9ad0-3462b52b7fdf" providerId="ADAL" clId="{EFA5BFFC-0E27-4ECB-BE6F-18CB0F0DDB3C}" dt="2023-11-08T18:43:40.169" v="3664" actId="20577"/>
          <ac:spMkLst>
            <pc:docMk/>
            <pc:sldMk cId="3901345923" sldId="407"/>
            <ac:spMk id="2" creationId="{5B74F04D-234D-D44F-5648-D510EF97E491}"/>
          </ac:spMkLst>
        </pc:spChg>
        <pc:spChg chg="mod">
          <ac:chgData name="Rohit J Kate" userId="6acfeb0a-1742-4fee-9ad0-3462b52b7fdf" providerId="ADAL" clId="{EFA5BFFC-0E27-4ECB-BE6F-18CB0F0DDB3C}" dt="2023-11-08T18:47:52.465" v="3932" actId="20577"/>
          <ac:spMkLst>
            <pc:docMk/>
            <pc:sldMk cId="3901345923" sldId="407"/>
            <ac:spMk id="3" creationId="{51E42D8D-5860-99D2-899C-85CFCF4A8868}"/>
          </ac:spMkLst>
        </pc:spChg>
        <pc:cxnChg chg="add del mod">
          <ac:chgData name="Rohit J Kate" userId="6acfeb0a-1742-4fee-9ad0-3462b52b7fdf" providerId="ADAL" clId="{EFA5BFFC-0E27-4ECB-BE6F-18CB0F0DDB3C}" dt="2023-11-08T18:44:00.676" v="3666"/>
          <ac:cxnSpMkLst>
            <pc:docMk/>
            <pc:sldMk cId="3901345923" sldId="407"/>
            <ac:cxnSpMk id="5" creationId="{D4BBD552-A900-2E3D-63F6-C5871D452D5D}"/>
          </ac:cxnSpMkLst>
        </pc:cxnChg>
      </pc:sldChg>
      <pc:sldChg chg="addSp delSp modSp add del mod delAnim">
        <pc:chgData name="Rohit J Kate" userId="6acfeb0a-1742-4fee-9ad0-3462b52b7fdf" providerId="ADAL" clId="{EFA5BFFC-0E27-4ECB-BE6F-18CB0F0DDB3C}" dt="2023-11-08T19:13:07.408" v="5786"/>
        <pc:sldMkLst>
          <pc:docMk/>
          <pc:sldMk cId="368395328" sldId="413"/>
        </pc:sldMkLst>
        <pc:spChg chg="add del">
          <ac:chgData name="Rohit J Kate" userId="6acfeb0a-1742-4fee-9ad0-3462b52b7fdf" providerId="ADAL" clId="{EFA5BFFC-0E27-4ECB-BE6F-18CB0F0DDB3C}" dt="2023-11-08T19:08:23.827" v="5220" actId="22"/>
          <ac:spMkLst>
            <pc:docMk/>
            <pc:sldMk cId="368395328" sldId="413"/>
            <ac:spMk id="11" creationId="{3F35935A-FDDD-842E-759B-5484B894C41E}"/>
          </ac:spMkLst>
        </pc:spChg>
        <pc:spChg chg="del">
          <ac:chgData name="Rohit J Kate" userId="6acfeb0a-1742-4fee-9ad0-3462b52b7fdf" providerId="ADAL" clId="{EFA5BFFC-0E27-4ECB-BE6F-18CB0F0DDB3C}" dt="2023-11-08T19:10:15.781" v="5421" actId="478"/>
          <ac:spMkLst>
            <pc:docMk/>
            <pc:sldMk cId="368395328" sldId="413"/>
            <ac:spMk id="18" creationId="{644D53EE-8094-987C-B4C7-30B841A73DE0}"/>
          </ac:spMkLst>
        </pc:spChg>
        <pc:spChg chg="del">
          <ac:chgData name="Rohit J Kate" userId="6acfeb0a-1742-4fee-9ad0-3462b52b7fdf" providerId="ADAL" clId="{EFA5BFFC-0E27-4ECB-BE6F-18CB0F0DDB3C}" dt="2023-11-08T19:10:15.781" v="5421" actId="478"/>
          <ac:spMkLst>
            <pc:docMk/>
            <pc:sldMk cId="368395328" sldId="413"/>
            <ac:spMk id="19" creationId="{D9A4179A-599B-0847-1B41-F1B74BFEDE6C}"/>
          </ac:spMkLst>
        </pc:spChg>
        <pc:spChg chg="del">
          <ac:chgData name="Rohit J Kate" userId="6acfeb0a-1742-4fee-9ad0-3462b52b7fdf" providerId="ADAL" clId="{EFA5BFFC-0E27-4ECB-BE6F-18CB0F0DDB3C}" dt="2023-11-08T19:10:15.781" v="5421" actId="478"/>
          <ac:spMkLst>
            <pc:docMk/>
            <pc:sldMk cId="368395328" sldId="413"/>
            <ac:spMk id="20" creationId="{238FD7C2-AB13-3669-74E8-C39FF70CD10A}"/>
          </ac:spMkLst>
        </pc:spChg>
        <pc:spChg chg="del">
          <ac:chgData name="Rohit J Kate" userId="6acfeb0a-1742-4fee-9ad0-3462b52b7fdf" providerId="ADAL" clId="{EFA5BFFC-0E27-4ECB-BE6F-18CB0F0DDB3C}" dt="2023-11-08T19:10:15.781" v="5421" actId="478"/>
          <ac:spMkLst>
            <pc:docMk/>
            <pc:sldMk cId="368395328" sldId="413"/>
            <ac:spMk id="21" creationId="{D44278B0-4DC9-D152-3EC2-B75F59744E7C}"/>
          </ac:spMkLst>
        </pc:spChg>
        <pc:spChg chg="del">
          <ac:chgData name="Rohit J Kate" userId="6acfeb0a-1742-4fee-9ad0-3462b52b7fdf" providerId="ADAL" clId="{EFA5BFFC-0E27-4ECB-BE6F-18CB0F0DDB3C}" dt="2023-11-08T19:10:15.781" v="5421" actId="478"/>
          <ac:spMkLst>
            <pc:docMk/>
            <pc:sldMk cId="368395328" sldId="413"/>
            <ac:spMk id="22" creationId="{A6E0729E-0BA4-C0D5-4127-183A2A1CF23A}"/>
          </ac:spMkLst>
        </pc:spChg>
        <pc:spChg chg="del">
          <ac:chgData name="Rohit J Kate" userId="6acfeb0a-1742-4fee-9ad0-3462b52b7fdf" providerId="ADAL" clId="{EFA5BFFC-0E27-4ECB-BE6F-18CB0F0DDB3C}" dt="2023-11-08T19:10:15.781" v="5421" actId="478"/>
          <ac:spMkLst>
            <pc:docMk/>
            <pc:sldMk cId="368395328" sldId="413"/>
            <ac:spMk id="23" creationId="{C68CF249-5532-5941-1206-6B73E01FCF3B}"/>
          </ac:spMkLst>
        </pc:spChg>
        <pc:spChg chg="del">
          <ac:chgData name="Rohit J Kate" userId="6acfeb0a-1742-4fee-9ad0-3462b52b7fdf" providerId="ADAL" clId="{EFA5BFFC-0E27-4ECB-BE6F-18CB0F0DDB3C}" dt="2023-11-08T19:10:15.781" v="5421" actId="478"/>
          <ac:spMkLst>
            <pc:docMk/>
            <pc:sldMk cId="368395328" sldId="413"/>
            <ac:spMk id="24" creationId="{6158E3B9-375A-9F21-A79A-D68EFC7CD63F}"/>
          </ac:spMkLst>
        </pc:spChg>
        <pc:spChg chg="del">
          <ac:chgData name="Rohit J Kate" userId="6acfeb0a-1742-4fee-9ad0-3462b52b7fdf" providerId="ADAL" clId="{EFA5BFFC-0E27-4ECB-BE6F-18CB0F0DDB3C}" dt="2023-11-08T19:10:15.781" v="5421" actId="478"/>
          <ac:spMkLst>
            <pc:docMk/>
            <pc:sldMk cId="368395328" sldId="413"/>
            <ac:spMk id="25" creationId="{85568271-4A1E-77AA-0C7C-4229363EEBF5}"/>
          </ac:spMkLst>
        </pc:spChg>
        <pc:spChg chg="del">
          <ac:chgData name="Rohit J Kate" userId="6acfeb0a-1742-4fee-9ad0-3462b52b7fdf" providerId="ADAL" clId="{EFA5BFFC-0E27-4ECB-BE6F-18CB0F0DDB3C}" dt="2023-11-08T19:10:15.781" v="5421" actId="478"/>
          <ac:spMkLst>
            <pc:docMk/>
            <pc:sldMk cId="368395328" sldId="413"/>
            <ac:spMk id="26" creationId="{B051DCF2-09F0-7070-22B9-0A2F7938773E}"/>
          </ac:spMkLst>
        </pc:spChg>
        <pc:spChg chg="del">
          <ac:chgData name="Rohit J Kate" userId="6acfeb0a-1742-4fee-9ad0-3462b52b7fdf" providerId="ADAL" clId="{EFA5BFFC-0E27-4ECB-BE6F-18CB0F0DDB3C}" dt="2023-11-08T19:10:15.781" v="5421" actId="478"/>
          <ac:spMkLst>
            <pc:docMk/>
            <pc:sldMk cId="368395328" sldId="413"/>
            <ac:spMk id="30" creationId="{DF2E71FA-2D64-48D4-8ADD-130BCA2E6DBA}"/>
          </ac:spMkLst>
        </pc:spChg>
        <pc:spChg chg="del">
          <ac:chgData name="Rohit J Kate" userId="6acfeb0a-1742-4fee-9ad0-3462b52b7fdf" providerId="ADAL" clId="{EFA5BFFC-0E27-4ECB-BE6F-18CB0F0DDB3C}" dt="2023-11-08T19:10:15.781" v="5421" actId="478"/>
          <ac:spMkLst>
            <pc:docMk/>
            <pc:sldMk cId="368395328" sldId="413"/>
            <ac:spMk id="31" creationId="{DB0D3E45-00BE-498E-9C0A-114BC13D8D4C}"/>
          </ac:spMkLst>
        </pc:spChg>
        <pc:spChg chg="del">
          <ac:chgData name="Rohit J Kate" userId="6acfeb0a-1742-4fee-9ad0-3462b52b7fdf" providerId="ADAL" clId="{EFA5BFFC-0E27-4ECB-BE6F-18CB0F0DDB3C}" dt="2023-11-08T19:10:15.781" v="5421" actId="478"/>
          <ac:spMkLst>
            <pc:docMk/>
            <pc:sldMk cId="368395328" sldId="413"/>
            <ac:spMk id="32" creationId="{C40A9E90-0360-45B6-BC08-1B23FEF1316C}"/>
          </ac:spMkLst>
        </pc:spChg>
        <pc:spChg chg="del">
          <ac:chgData name="Rohit J Kate" userId="6acfeb0a-1742-4fee-9ad0-3462b52b7fdf" providerId="ADAL" clId="{EFA5BFFC-0E27-4ECB-BE6F-18CB0F0DDB3C}" dt="2023-11-08T19:10:15.781" v="5421" actId="478"/>
          <ac:spMkLst>
            <pc:docMk/>
            <pc:sldMk cId="368395328" sldId="413"/>
            <ac:spMk id="36" creationId="{AF04F859-3AF8-4525-A9B9-64A68AD5537E}"/>
          </ac:spMkLst>
        </pc:spChg>
        <pc:spChg chg="del">
          <ac:chgData name="Rohit J Kate" userId="6acfeb0a-1742-4fee-9ad0-3462b52b7fdf" providerId="ADAL" clId="{EFA5BFFC-0E27-4ECB-BE6F-18CB0F0DDB3C}" dt="2023-11-08T19:10:15.781" v="5421" actId="478"/>
          <ac:spMkLst>
            <pc:docMk/>
            <pc:sldMk cId="368395328" sldId="413"/>
            <ac:spMk id="37" creationId="{530EF144-3582-4B5D-85E2-ACC505126DC4}"/>
          </ac:spMkLst>
        </pc:spChg>
        <pc:spChg chg="del">
          <ac:chgData name="Rohit J Kate" userId="6acfeb0a-1742-4fee-9ad0-3462b52b7fdf" providerId="ADAL" clId="{EFA5BFFC-0E27-4ECB-BE6F-18CB0F0DDB3C}" dt="2023-11-08T19:10:15.781" v="5421" actId="478"/>
          <ac:spMkLst>
            <pc:docMk/>
            <pc:sldMk cId="368395328" sldId="413"/>
            <ac:spMk id="38" creationId="{525D66E5-6329-4979-9813-2610A4F41766}"/>
          </ac:spMkLst>
        </pc:spChg>
        <pc:spChg chg="del">
          <ac:chgData name="Rohit J Kate" userId="6acfeb0a-1742-4fee-9ad0-3462b52b7fdf" providerId="ADAL" clId="{EFA5BFFC-0E27-4ECB-BE6F-18CB0F0DDB3C}" dt="2023-11-08T19:10:15.781" v="5421" actId="478"/>
          <ac:spMkLst>
            <pc:docMk/>
            <pc:sldMk cId="368395328" sldId="413"/>
            <ac:spMk id="42" creationId="{95818578-8567-4BA2-8F0C-92B16B58BE96}"/>
          </ac:spMkLst>
        </pc:spChg>
        <pc:spChg chg="del">
          <ac:chgData name="Rohit J Kate" userId="6acfeb0a-1742-4fee-9ad0-3462b52b7fdf" providerId="ADAL" clId="{EFA5BFFC-0E27-4ECB-BE6F-18CB0F0DDB3C}" dt="2023-11-08T19:10:15.781" v="5421" actId="478"/>
          <ac:spMkLst>
            <pc:docMk/>
            <pc:sldMk cId="368395328" sldId="413"/>
            <ac:spMk id="43" creationId="{A2165C8C-F710-4F08-A9D0-30380FC8409E}"/>
          </ac:spMkLst>
        </pc:spChg>
        <pc:spChg chg="del">
          <ac:chgData name="Rohit J Kate" userId="6acfeb0a-1742-4fee-9ad0-3462b52b7fdf" providerId="ADAL" clId="{EFA5BFFC-0E27-4ECB-BE6F-18CB0F0DDB3C}" dt="2023-11-08T19:10:15.781" v="5421" actId="478"/>
          <ac:spMkLst>
            <pc:docMk/>
            <pc:sldMk cId="368395328" sldId="413"/>
            <ac:spMk id="44" creationId="{71A21399-B227-4FBB-AD6F-6C6CC851AAE4}"/>
          </ac:spMkLst>
        </pc:spChg>
        <pc:spChg chg="del">
          <ac:chgData name="Rohit J Kate" userId="6acfeb0a-1742-4fee-9ad0-3462b52b7fdf" providerId="ADAL" clId="{EFA5BFFC-0E27-4ECB-BE6F-18CB0F0DDB3C}" dt="2023-11-08T19:10:15.781" v="5421" actId="478"/>
          <ac:spMkLst>
            <pc:docMk/>
            <pc:sldMk cId="368395328" sldId="413"/>
            <ac:spMk id="48" creationId="{8E8A911F-24C5-4AC3-A1F4-17DD07BEFF10}"/>
          </ac:spMkLst>
        </pc:spChg>
        <pc:spChg chg="del">
          <ac:chgData name="Rohit J Kate" userId="6acfeb0a-1742-4fee-9ad0-3462b52b7fdf" providerId="ADAL" clId="{EFA5BFFC-0E27-4ECB-BE6F-18CB0F0DDB3C}" dt="2023-11-08T19:10:15.781" v="5421" actId="478"/>
          <ac:spMkLst>
            <pc:docMk/>
            <pc:sldMk cId="368395328" sldId="413"/>
            <ac:spMk id="49" creationId="{A4CEC231-AC43-483C-AD1B-69AEE7645F12}"/>
          </ac:spMkLst>
        </pc:spChg>
        <pc:spChg chg="del">
          <ac:chgData name="Rohit J Kate" userId="6acfeb0a-1742-4fee-9ad0-3462b52b7fdf" providerId="ADAL" clId="{EFA5BFFC-0E27-4ECB-BE6F-18CB0F0DDB3C}" dt="2023-11-08T19:10:15.781" v="5421" actId="478"/>
          <ac:spMkLst>
            <pc:docMk/>
            <pc:sldMk cId="368395328" sldId="413"/>
            <ac:spMk id="50" creationId="{08286170-7BA6-4C4D-841B-187BC5DC5DEB}"/>
          </ac:spMkLst>
        </pc:spChg>
        <pc:spChg chg="del">
          <ac:chgData name="Rohit J Kate" userId="6acfeb0a-1742-4fee-9ad0-3462b52b7fdf" providerId="ADAL" clId="{EFA5BFFC-0E27-4ECB-BE6F-18CB0F0DDB3C}" dt="2023-11-08T19:10:19.854" v="5422" actId="478"/>
          <ac:spMkLst>
            <pc:docMk/>
            <pc:sldMk cId="368395328" sldId="413"/>
            <ac:spMk id="51" creationId="{04D8F388-32D1-4823-B35B-6CC725977977}"/>
          </ac:spMkLst>
        </pc:spChg>
        <pc:spChg chg="del">
          <ac:chgData name="Rohit J Kate" userId="6acfeb0a-1742-4fee-9ad0-3462b52b7fdf" providerId="ADAL" clId="{EFA5BFFC-0E27-4ECB-BE6F-18CB0F0DDB3C}" dt="2023-11-08T19:10:15.781" v="5421" actId="478"/>
          <ac:spMkLst>
            <pc:docMk/>
            <pc:sldMk cId="368395328" sldId="413"/>
            <ac:spMk id="52" creationId="{E241E961-2104-4C58-B557-AEED29F88F0D}"/>
          </ac:spMkLst>
        </pc:spChg>
        <pc:spChg chg="del">
          <ac:chgData name="Rohit J Kate" userId="6acfeb0a-1742-4fee-9ad0-3462b52b7fdf" providerId="ADAL" clId="{EFA5BFFC-0E27-4ECB-BE6F-18CB0F0DDB3C}" dt="2023-11-08T19:10:15.781" v="5421" actId="478"/>
          <ac:spMkLst>
            <pc:docMk/>
            <pc:sldMk cId="368395328" sldId="413"/>
            <ac:spMk id="53" creationId="{F850FD15-25A8-4EBB-8DAB-7DC90576CF9A}"/>
          </ac:spMkLst>
        </pc:spChg>
        <pc:spChg chg="del">
          <ac:chgData name="Rohit J Kate" userId="6acfeb0a-1742-4fee-9ad0-3462b52b7fdf" providerId="ADAL" clId="{EFA5BFFC-0E27-4ECB-BE6F-18CB0F0DDB3C}" dt="2023-11-08T19:10:15.781" v="5421" actId="478"/>
          <ac:spMkLst>
            <pc:docMk/>
            <pc:sldMk cId="368395328" sldId="413"/>
            <ac:spMk id="54" creationId="{1654E074-9292-4557-805E-8F84BBC0A544}"/>
          </ac:spMkLst>
        </pc:spChg>
        <pc:spChg chg="del">
          <ac:chgData name="Rohit J Kate" userId="6acfeb0a-1742-4fee-9ad0-3462b52b7fdf" providerId="ADAL" clId="{EFA5BFFC-0E27-4ECB-BE6F-18CB0F0DDB3C}" dt="2023-11-08T19:10:15.781" v="5421" actId="478"/>
          <ac:spMkLst>
            <pc:docMk/>
            <pc:sldMk cId="368395328" sldId="413"/>
            <ac:spMk id="55" creationId="{707617AF-C17F-4CAE-A047-56C50E2BB4F6}"/>
          </ac:spMkLst>
        </pc:spChg>
        <pc:spChg chg="del">
          <ac:chgData name="Rohit J Kate" userId="6acfeb0a-1742-4fee-9ad0-3462b52b7fdf" providerId="ADAL" clId="{EFA5BFFC-0E27-4ECB-BE6F-18CB0F0DDB3C}" dt="2023-11-08T19:10:15.781" v="5421" actId="478"/>
          <ac:spMkLst>
            <pc:docMk/>
            <pc:sldMk cId="368395328" sldId="413"/>
            <ac:spMk id="56" creationId="{FE1F5AE5-637B-2E47-8E67-D9F3D7FE9CD2}"/>
          </ac:spMkLst>
        </pc:spChg>
        <pc:spChg chg="del mod">
          <ac:chgData name="Rohit J Kate" userId="6acfeb0a-1742-4fee-9ad0-3462b52b7fdf" providerId="ADAL" clId="{EFA5BFFC-0E27-4ECB-BE6F-18CB0F0DDB3C}" dt="2023-11-08T19:08:05.830" v="5218"/>
          <ac:spMkLst>
            <pc:docMk/>
            <pc:sldMk cId="368395328" sldId="413"/>
            <ac:spMk id="57" creationId="{D00C6228-335A-47EB-9CA0-8B6A00A22C55}"/>
          </ac:spMkLst>
        </pc:spChg>
        <pc:spChg chg="del">
          <ac:chgData name="Rohit J Kate" userId="6acfeb0a-1742-4fee-9ad0-3462b52b7fdf" providerId="ADAL" clId="{EFA5BFFC-0E27-4ECB-BE6F-18CB0F0DDB3C}" dt="2023-11-08T19:10:15.781" v="5421" actId="478"/>
          <ac:spMkLst>
            <pc:docMk/>
            <pc:sldMk cId="368395328" sldId="413"/>
            <ac:spMk id="58" creationId="{B17EFA9F-5A03-7D06-3F42-B71BF71EFB66}"/>
          </ac:spMkLst>
        </pc:spChg>
        <pc:spChg chg="del">
          <ac:chgData name="Rohit J Kate" userId="6acfeb0a-1742-4fee-9ad0-3462b52b7fdf" providerId="ADAL" clId="{EFA5BFFC-0E27-4ECB-BE6F-18CB0F0DDB3C}" dt="2023-11-08T19:10:15.781" v="5421" actId="478"/>
          <ac:spMkLst>
            <pc:docMk/>
            <pc:sldMk cId="368395328" sldId="413"/>
            <ac:spMk id="59" creationId="{9FF6EE33-20F7-0AC9-6893-B5329F61A300}"/>
          </ac:spMkLst>
        </pc:spChg>
        <pc:spChg chg="del">
          <ac:chgData name="Rohit J Kate" userId="6acfeb0a-1742-4fee-9ad0-3462b52b7fdf" providerId="ADAL" clId="{EFA5BFFC-0E27-4ECB-BE6F-18CB0F0DDB3C}" dt="2023-11-08T19:10:03.715" v="5419" actId="478"/>
          <ac:spMkLst>
            <pc:docMk/>
            <pc:sldMk cId="368395328" sldId="413"/>
            <ac:spMk id="60" creationId="{0AAEC423-A5A0-8613-2F67-539E1A9678F1}"/>
          </ac:spMkLst>
        </pc:spChg>
        <pc:spChg chg="del">
          <ac:chgData name="Rohit J Kate" userId="6acfeb0a-1742-4fee-9ad0-3462b52b7fdf" providerId="ADAL" clId="{EFA5BFFC-0E27-4ECB-BE6F-18CB0F0DDB3C}" dt="2023-11-08T19:10:06.144" v="5420" actId="478"/>
          <ac:spMkLst>
            <pc:docMk/>
            <pc:sldMk cId="368395328" sldId="413"/>
            <ac:spMk id="61" creationId="{E9AC1878-8464-32EE-1880-7FDCF03D7DE4}"/>
          </ac:spMkLst>
        </pc:spChg>
        <pc:cxnChg chg="del">
          <ac:chgData name="Rohit J Kate" userId="6acfeb0a-1742-4fee-9ad0-3462b52b7fdf" providerId="ADAL" clId="{EFA5BFFC-0E27-4ECB-BE6F-18CB0F0DDB3C}" dt="2023-11-08T19:10:15.781" v="5421" actId="478"/>
          <ac:cxnSpMkLst>
            <pc:docMk/>
            <pc:sldMk cId="368395328" sldId="413"/>
            <ac:cxnSpMk id="33" creationId="{E63BBF31-1080-451A-9D47-423F8B6F6CF0}"/>
          </ac:cxnSpMkLst>
        </pc:cxnChg>
        <pc:cxnChg chg="del">
          <ac:chgData name="Rohit J Kate" userId="6acfeb0a-1742-4fee-9ad0-3462b52b7fdf" providerId="ADAL" clId="{EFA5BFFC-0E27-4ECB-BE6F-18CB0F0DDB3C}" dt="2023-11-08T19:10:15.781" v="5421" actId="478"/>
          <ac:cxnSpMkLst>
            <pc:docMk/>
            <pc:sldMk cId="368395328" sldId="413"/>
            <ac:cxnSpMk id="34" creationId="{27BAFDD0-4A55-42ED-A0D7-45105CA444D7}"/>
          </ac:cxnSpMkLst>
        </pc:cxnChg>
        <pc:cxnChg chg="del">
          <ac:chgData name="Rohit J Kate" userId="6acfeb0a-1742-4fee-9ad0-3462b52b7fdf" providerId="ADAL" clId="{EFA5BFFC-0E27-4ECB-BE6F-18CB0F0DDB3C}" dt="2023-11-08T19:10:15.781" v="5421" actId="478"/>
          <ac:cxnSpMkLst>
            <pc:docMk/>
            <pc:sldMk cId="368395328" sldId="413"/>
            <ac:cxnSpMk id="35" creationId="{1E7CE277-A3F0-48C8-8623-2291709A8B24}"/>
          </ac:cxnSpMkLst>
        </pc:cxnChg>
        <pc:cxnChg chg="del">
          <ac:chgData name="Rohit J Kate" userId="6acfeb0a-1742-4fee-9ad0-3462b52b7fdf" providerId="ADAL" clId="{EFA5BFFC-0E27-4ECB-BE6F-18CB0F0DDB3C}" dt="2023-11-08T19:10:15.781" v="5421" actId="478"/>
          <ac:cxnSpMkLst>
            <pc:docMk/>
            <pc:sldMk cId="368395328" sldId="413"/>
            <ac:cxnSpMk id="39" creationId="{FE468D3D-5DF5-424F-8675-3F7CD7418996}"/>
          </ac:cxnSpMkLst>
        </pc:cxnChg>
        <pc:cxnChg chg="del">
          <ac:chgData name="Rohit J Kate" userId="6acfeb0a-1742-4fee-9ad0-3462b52b7fdf" providerId="ADAL" clId="{EFA5BFFC-0E27-4ECB-BE6F-18CB0F0DDB3C}" dt="2023-11-08T19:10:15.781" v="5421" actId="478"/>
          <ac:cxnSpMkLst>
            <pc:docMk/>
            <pc:sldMk cId="368395328" sldId="413"/>
            <ac:cxnSpMk id="40" creationId="{005B20FE-3EAA-494D-86D1-5CEE34DF94BE}"/>
          </ac:cxnSpMkLst>
        </pc:cxnChg>
        <pc:cxnChg chg="del">
          <ac:chgData name="Rohit J Kate" userId="6acfeb0a-1742-4fee-9ad0-3462b52b7fdf" providerId="ADAL" clId="{EFA5BFFC-0E27-4ECB-BE6F-18CB0F0DDB3C}" dt="2023-11-08T19:10:15.781" v="5421" actId="478"/>
          <ac:cxnSpMkLst>
            <pc:docMk/>
            <pc:sldMk cId="368395328" sldId="413"/>
            <ac:cxnSpMk id="41" creationId="{D9E3ADB8-0102-407C-9277-1054806BB0E4}"/>
          </ac:cxnSpMkLst>
        </pc:cxnChg>
        <pc:cxnChg chg="del">
          <ac:chgData name="Rohit J Kate" userId="6acfeb0a-1742-4fee-9ad0-3462b52b7fdf" providerId="ADAL" clId="{EFA5BFFC-0E27-4ECB-BE6F-18CB0F0DDB3C}" dt="2023-11-08T19:10:15.781" v="5421" actId="478"/>
          <ac:cxnSpMkLst>
            <pc:docMk/>
            <pc:sldMk cId="368395328" sldId="413"/>
            <ac:cxnSpMk id="45" creationId="{A5394F36-0BA4-4E07-9B65-0256B77696A5}"/>
          </ac:cxnSpMkLst>
        </pc:cxnChg>
        <pc:cxnChg chg="del">
          <ac:chgData name="Rohit J Kate" userId="6acfeb0a-1742-4fee-9ad0-3462b52b7fdf" providerId="ADAL" clId="{EFA5BFFC-0E27-4ECB-BE6F-18CB0F0DDB3C}" dt="2023-11-08T19:10:15.781" v="5421" actId="478"/>
          <ac:cxnSpMkLst>
            <pc:docMk/>
            <pc:sldMk cId="368395328" sldId="413"/>
            <ac:cxnSpMk id="46" creationId="{844CAC65-0499-41E7-86AD-69DE902E3A2B}"/>
          </ac:cxnSpMkLst>
        </pc:cxnChg>
        <pc:cxnChg chg="del">
          <ac:chgData name="Rohit J Kate" userId="6acfeb0a-1742-4fee-9ad0-3462b52b7fdf" providerId="ADAL" clId="{EFA5BFFC-0E27-4ECB-BE6F-18CB0F0DDB3C}" dt="2023-11-08T19:10:15.781" v="5421" actId="478"/>
          <ac:cxnSpMkLst>
            <pc:docMk/>
            <pc:sldMk cId="368395328" sldId="413"/>
            <ac:cxnSpMk id="47" creationId="{25F98BCD-54D8-4494-BD3F-6DA16AA0F8F6}"/>
          </ac:cxnSpMkLst>
        </pc:cxnChg>
      </pc:sldChg>
      <pc:sldChg chg="del">
        <pc:chgData name="Rohit J Kate" userId="6acfeb0a-1742-4fee-9ad0-3462b52b7fdf" providerId="ADAL" clId="{EFA5BFFC-0E27-4ECB-BE6F-18CB0F0DDB3C}" dt="2023-11-08T17:09:26.064" v="53" actId="47"/>
        <pc:sldMkLst>
          <pc:docMk/>
          <pc:sldMk cId="3172269143" sldId="489"/>
        </pc:sldMkLst>
      </pc:sldChg>
      <pc:sldChg chg="del">
        <pc:chgData name="Rohit J Kate" userId="6acfeb0a-1742-4fee-9ad0-3462b52b7fdf" providerId="ADAL" clId="{EFA5BFFC-0E27-4ECB-BE6F-18CB0F0DDB3C}" dt="2023-11-08T17:09:26.064" v="53" actId="47"/>
        <pc:sldMkLst>
          <pc:docMk/>
          <pc:sldMk cId="1028295120" sldId="515"/>
        </pc:sldMkLst>
      </pc:sldChg>
      <pc:sldChg chg="del">
        <pc:chgData name="Rohit J Kate" userId="6acfeb0a-1742-4fee-9ad0-3462b52b7fdf" providerId="ADAL" clId="{EFA5BFFC-0E27-4ECB-BE6F-18CB0F0DDB3C}" dt="2023-11-08T17:09:26.064" v="53" actId="47"/>
        <pc:sldMkLst>
          <pc:docMk/>
          <pc:sldMk cId="2608066437" sldId="516"/>
        </pc:sldMkLst>
      </pc:sldChg>
      <pc:sldChg chg="del">
        <pc:chgData name="Rohit J Kate" userId="6acfeb0a-1742-4fee-9ad0-3462b52b7fdf" providerId="ADAL" clId="{EFA5BFFC-0E27-4ECB-BE6F-18CB0F0DDB3C}" dt="2023-11-08T17:09:26.064" v="53" actId="47"/>
        <pc:sldMkLst>
          <pc:docMk/>
          <pc:sldMk cId="276845731" sldId="521"/>
        </pc:sldMkLst>
      </pc:sldChg>
      <pc:sldChg chg="del">
        <pc:chgData name="Rohit J Kate" userId="6acfeb0a-1742-4fee-9ad0-3462b52b7fdf" providerId="ADAL" clId="{EFA5BFFC-0E27-4ECB-BE6F-18CB0F0DDB3C}" dt="2023-11-08T17:09:26.064" v="53" actId="47"/>
        <pc:sldMkLst>
          <pc:docMk/>
          <pc:sldMk cId="2670662053" sldId="522"/>
        </pc:sldMkLst>
      </pc:sldChg>
      <pc:sldChg chg="del">
        <pc:chgData name="Rohit J Kate" userId="6acfeb0a-1742-4fee-9ad0-3462b52b7fdf" providerId="ADAL" clId="{EFA5BFFC-0E27-4ECB-BE6F-18CB0F0DDB3C}" dt="2023-11-08T17:09:26.064" v="53" actId="47"/>
        <pc:sldMkLst>
          <pc:docMk/>
          <pc:sldMk cId="3076127495" sldId="523"/>
        </pc:sldMkLst>
      </pc:sldChg>
      <pc:sldChg chg="del">
        <pc:chgData name="Rohit J Kate" userId="6acfeb0a-1742-4fee-9ad0-3462b52b7fdf" providerId="ADAL" clId="{EFA5BFFC-0E27-4ECB-BE6F-18CB0F0DDB3C}" dt="2023-11-08T17:09:26.064" v="53" actId="47"/>
        <pc:sldMkLst>
          <pc:docMk/>
          <pc:sldMk cId="3594983839" sldId="524"/>
        </pc:sldMkLst>
      </pc:sldChg>
      <pc:sldChg chg="del">
        <pc:chgData name="Rohit J Kate" userId="6acfeb0a-1742-4fee-9ad0-3462b52b7fdf" providerId="ADAL" clId="{EFA5BFFC-0E27-4ECB-BE6F-18CB0F0DDB3C}" dt="2023-11-08T17:09:26.064" v="53" actId="47"/>
        <pc:sldMkLst>
          <pc:docMk/>
          <pc:sldMk cId="1712283987" sldId="525"/>
        </pc:sldMkLst>
      </pc:sldChg>
      <pc:sldChg chg="del">
        <pc:chgData name="Rohit J Kate" userId="6acfeb0a-1742-4fee-9ad0-3462b52b7fdf" providerId="ADAL" clId="{EFA5BFFC-0E27-4ECB-BE6F-18CB0F0DDB3C}" dt="2023-11-08T17:09:26.064" v="53" actId="47"/>
        <pc:sldMkLst>
          <pc:docMk/>
          <pc:sldMk cId="1456666120" sldId="527"/>
        </pc:sldMkLst>
      </pc:sldChg>
      <pc:sldChg chg="del">
        <pc:chgData name="Rohit J Kate" userId="6acfeb0a-1742-4fee-9ad0-3462b52b7fdf" providerId="ADAL" clId="{EFA5BFFC-0E27-4ECB-BE6F-18CB0F0DDB3C}" dt="2023-11-08T17:09:26.064" v="53" actId="47"/>
        <pc:sldMkLst>
          <pc:docMk/>
          <pc:sldMk cId="3531097271" sldId="528"/>
        </pc:sldMkLst>
      </pc:sldChg>
      <pc:sldChg chg="del">
        <pc:chgData name="Rohit J Kate" userId="6acfeb0a-1742-4fee-9ad0-3462b52b7fdf" providerId="ADAL" clId="{EFA5BFFC-0E27-4ECB-BE6F-18CB0F0DDB3C}" dt="2023-11-08T17:09:26.064" v="53" actId="47"/>
        <pc:sldMkLst>
          <pc:docMk/>
          <pc:sldMk cId="2918203039" sldId="529"/>
        </pc:sldMkLst>
      </pc:sldChg>
      <pc:sldChg chg="del">
        <pc:chgData name="Rohit J Kate" userId="6acfeb0a-1742-4fee-9ad0-3462b52b7fdf" providerId="ADAL" clId="{EFA5BFFC-0E27-4ECB-BE6F-18CB0F0DDB3C}" dt="2023-11-08T17:09:26.064" v="53" actId="47"/>
        <pc:sldMkLst>
          <pc:docMk/>
          <pc:sldMk cId="1583859261" sldId="530"/>
        </pc:sldMkLst>
      </pc:sldChg>
      <pc:sldChg chg="del">
        <pc:chgData name="Rohit J Kate" userId="6acfeb0a-1742-4fee-9ad0-3462b52b7fdf" providerId="ADAL" clId="{EFA5BFFC-0E27-4ECB-BE6F-18CB0F0DDB3C}" dt="2023-11-08T17:09:26.064" v="53" actId="47"/>
        <pc:sldMkLst>
          <pc:docMk/>
          <pc:sldMk cId="1119293962" sldId="534"/>
        </pc:sldMkLst>
      </pc:sldChg>
      <pc:sldChg chg="del">
        <pc:chgData name="Rohit J Kate" userId="6acfeb0a-1742-4fee-9ad0-3462b52b7fdf" providerId="ADAL" clId="{EFA5BFFC-0E27-4ECB-BE6F-18CB0F0DDB3C}" dt="2023-11-08T17:09:26.064" v="53" actId="47"/>
        <pc:sldMkLst>
          <pc:docMk/>
          <pc:sldMk cId="1597200472" sldId="535"/>
        </pc:sldMkLst>
      </pc:sldChg>
      <pc:sldChg chg="del">
        <pc:chgData name="Rohit J Kate" userId="6acfeb0a-1742-4fee-9ad0-3462b52b7fdf" providerId="ADAL" clId="{EFA5BFFC-0E27-4ECB-BE6F-18CB0F0DDB3C}" dt="2023-11-08T17:09:26.064" v="53" actId="47"/>
        <pc:sldMkLst>
          <pc:docMk/>
          <pc:sldMk cId="497134152" sldId="536"/>
        </pc:sldMkLst>
      </pc:sldChg>
      <pc:sldChg chg="del">
        <pc:chgData name="Rohit J Kate" userId="6acfeb0a-1742-4fee-9ad0-3462b52b7fdf" providerId="ADAL" clId="{EFA5BFFC-0E27-4ECB-BE6F-18CB0F0DDB3C}" dt="2023-11-08T17:09:26.064" v="53" actId="47"/>
        <pc:sldMkLst>
          <pc:docMk/>
          <pc:sldMk cId="2095853574" sldId="537"/>
        </pc:sldMkLst>
      </pc:sldChg>
      <pc:sldChg chg="del">
        <pc:chgData name="Rohit J Kate" userId="6acfeb0a-1742-4fee-9ad0-3462b52b7fdf" providerId="ADAL" clId="{EFA5BFFC-0E27-4ECB-BE6F-18CB0F0DDB3C}" dt="2023-11-08T17:09:26.064" v="53" actId="47"/>
        <pc:sldMkLst>
          <pc:docMk/>
          <pc:sldMk cId="2000884308" sldId="538"/>
        </pc:sldMkLst>
      </pc:sldChg>
      <pc:sldChg chg="del">
        <pc:chgData name="Rohit J Kate" userId="6acfeb0a-1742-4fee-9ad0-3462b52b7fdf" providerId="ADAL" clId="{EFA5BFFC-0E27-4ECB-BE6F-18CB0F0DDB3C}" dt="2023-11-08T17:09:26.064" v="53" actId="47"/>
        <pc:sldMkLst>
          <pc:docMk/>
          <pc:sldMk cId="1451753086" sldId="540"/>
        </pc:sldMkLst>
      </pc:sldChg>
      <pc:sldChg chg="del">
        <pc:chgData name="Rohit J Kate" userId="6acfeb0a-1742-4fee-9ad0-3462b52b7fdf" providerId="ADAL" clId="{EFA5BFFC-0E27-4ECB-BE6F-18CB0F0DDB3C}" dt="2023-11-08T17:09:26.064" v="53" actId="47"/>
        <pc:sldMkLst>
          <pc:docMk/>
          <pc:sldMk cId="109350540" sldId="541"/>
        </pc:sldMkLst>
      </pc:sldChg>
      <pc:sldChg chg="del">
        <pc:chgData name="Rohit J Kate" userId="6acfeb0a-1742-4fee-9ad0-3462b52b7fdf" providerId="ADAL" clId="{EFA5BFFC-0E27-4ECB-BE6F-18CB0F0DDB3C}" dt="2023-11-08T17:09:26.064" v="53" actId="47"/>
        <pc:sldMkLst>
          <pc:docMk/>
          <pc:sldMk cId="4071093245" sldId="542"/>
        </pc:sldMkLst>
      </pc:sldChg>
      <pc:sldChg chg="del">
        <pc:chgData name="Rohit J Kate" userId="6acfeb0a-1742-4fee-9ad0-3462b52b7fdf" providerId="ADAL" clId="{EFA5BFFC-0E27-4ECB-BE6F-18CB0F0DDB3C}" dt="2023-11-08T17:09:26.064" v="53" actId="47"/>
        <pc:sldMkLst>
          <pc:docMk/>
          <pc:sldMk cId="1197762067" sldId="543"/>
        </pc:sldMkLst>
      </pc:sldChg>
      <pc:sldChg chg="del">
        <pc:chgData name="Rohit J Kate" userId="6acfeb0a-1742-4fee-9ad0-3462b52b7fdf" providerId="ADAL" clId="{EFA5BFFC-0E27-4ECB-BE6F-18CB0F0DDB3C}" dt="2023-11-08T17:09:26.064" v="53" actId="47"/>
        <pc:sldMkLst>
          <pc:docMk/>
          <pc:sldMk cId="997281930" sldId="544"/>
        </pc:sldMkLst>
      </pc:sldChg>
      <pc:sldChg chg="del">
        <pc:chgData name="Rohit J Kate" userId="6acfeb0a-1742-4fee-9ad0-3462b52b7fdf" providerId="ADAL" clId="{EFA5BFFC-0E27-4ECB-BE6F-18CB0F0DDB3C}" dt="2023-11-08T17:09:26.064" v="53" actId="47"/>
        <pc:sldMkLst>
          <pc:docMk/>
          <pc:sldMk cId="1872989088" sldId="545"/>
        </pc:sldMkLst>
      </pc:sldChg>
      <pc:sldChg chg="del">
        <pc:chgData name="Rohit J Kate" userId="6acfeb0a-1742-4fee-9ad0-3462b52b7fdf" providerId="ADAL" clId="{EFA5BFFC-0E27-4ECB-BE6F-18CB0F0DDB3C}" dt="2023-11-08T17:09:26.064" v="53" actId="47"/>
        <pc:sldMkLst>
          <pc:docMk/>
          <pc:sldMk cId="1276282452" sldId="546"/>
        </pc:sldMkLst>
      </pc:sldChg>
      <pc:sldChg chg="del">
        <pc:chgData name="Rohit J Kate" userId="6acfeb0a-1742-4fee-9ad0-3462b52b7fdf" providerId="ADAL" clId="{EFA5BFFC-0E27-4ECB-BE6F-18CB0F0DDB3C}" dt="2023-11-08T17:09:26.064" v="53" actId="47"/>
        <pc:sldMkLst>
          <pc:docMk/>
          <pc:sldMk cId="2907099857" sldId="547"/>
        </pc:sldMkLst>
      </pc:sldChg>
      <pc:sldChg chg="del">
        <pc:chgData name="Rohit J Kate" userId="6acfeb0a-1742-4fee-9ad0-3462b52b7fdf" providerId="ADAL" clId="{EFA5BFFC-0E27-4ECB-BE6F-18CB0F0DDB3C}" dt="2023-11-08T17:09:26.064" v="53" actId="47"/>
        <pc:sldMkLst>
          <pc:docMk/>
          <pc:sldMk cId="3493378683" sldId="548"/>
        </pc:sldMkLst>
      </pc:sldChg>
      <pc:sldChg chg="del">
        <pc:chgData name="Rohit J Kate" userId="6acfeb0a-1742-4fee-9ad0-3462b52b7fdf" providerId="ADAL" clId="{EFA5BFFC-0E27-4ECB-BE6F-18CB0F0DDB3C}" dt="2023-11-08T17:09:26.064" v="53" actId="47"/>
        <pc:sldMkLst>
          <pc:docMk/>
          <pc:sldMk cId="3511076356" sldId="549"/>
        </pc:sldMkLst>
      </pc:sldChg>
      <pc:sldChg chg="del">
        <pc:chgData name="Rohit J Kate" userId="6acfeb0a-1742-4fee-9ad0-3462b52b7fdf" providerId="ADAL" clId="{EFA5BFFC-0E27-4ECB-BE6F-18CB0F0DDB3C}" dt="2023-11-08T17:09:26.064" v="53" actId="47"/>
        <pc:sldMkLst>
          <pc:docMk/>
          <pc:sldMk cId="1325806500" sldId="550"/>
        </pc:sldMkLst>
      </pc:sldChg>
      <pc:sldChg chg="del">
        <pc:chgData name="Rohit J Kate" userId="6acfeb0a-1742-4fee-9ad0-3462b52b7fdf" providerId="ADAL" clId="{EFA5BFFC-0E27-4ECB-BE6F-18CB0F0DDB3C}" dt="2023-11-08T17:09:26.064" v="53" actId="47"/>
        <pc:sldMkLst>
          <pc:docMk/>
          <pc:sldMk cId="2622499786" sldId="551"/>
        </pc:sldMkLst>
      </pc:sldChg>
      <pc:sldChg chg="del">
        <pc:chgData name="Rohit J Kate" userId="6acfeb0a-1742-4fee-9ad0-3462b52b7fdf" providerId="ADAL" clId="{EFA5BFFC-0E27-4ECB-BE6F-18CB0F0DDB3C}" dt="2023-11-08T17:09:26.064" v="53" actId="47"/>
        <pc:sldMkLst>
          <pc:docMk/>
          <pc:sldMk cId="3322966931" sldId="552"/>
        </pc:sldMkLst>
      </pc:sldChg>
      <pc:sldChg chg="del">
        <pc:chgData name="Rohit J Kate" userId="6acfeb0a-1742-4fee-9ad0-3462b52b7fdf" providerId="ADAL" clId="{EFA5BFFC-0E27-4ECB-BE6F-18CB0F0DDB3C}" dt="2023-11-08T17:09:26.064" v="53" actId="47"/>
        <pc:sldMkLst>
          <pc:docMk/>
          <pc:sldMk cId="2945152196" sldId="553"/>
        </pc:sldMkLst>
      </pc:sldChg>
      <pc:sldChg chg="del">
        <pc:chgData name="Rohit J Kate" userId="6acfeb0a-1742-4fee-9ad0-3462b52b7fdf" providerId="ADAL" clId="{EFA5BFFC-0E27-4ECB-BE6F-18CB0F0DDB3C}" dt="2023-11-08T17:09:26.064" v="53" actId="47"/>
        <pc:sldMkLst>
          <pc:docMk/>
          <pc:sldMk cId="2917543611" sldId="554"/>
        </pc:sldMkLst>
      </pc:sldChg>
      <pc:sldChg chg="del">
        <pc:chgData name="Rohit J Kate" userId="6acfeb0a-1742-4fee-9ad0-3462b52b7fdf" providerId="ADAL" clId="{EFA5BFFC-0E27-4ECB-BE6F-18CB0F0DDB3C}" dt="2023-11-08T17:09:26.064" v="53" actId="47"/>
        <pc:sldMkLst>
          <pc:docMk/>
          <pc:sldMk cId="3169031653" sldId="555"/>
        </pc:sldMkLst>
      </pc:sldChg>
      <pc:sldChg chg="del">
        <pc:chgData name="Rohit J Kate" userId="6acfeb0a-1742-4fee-9ad0-3462b52b7fdf" providerId="ADAL" clId="{EFA5BFFC-0E27-4ECB-BE6F-18CB0F0DDB3C}" dt="2023-11-08T17:09:26.064" v="53" actId="47"/>
        <pc:sldMkLst>
          <pc:docMk/>
          <pc:sldMk cId="3471032329" sldId="556"/>
        </pc:sldMkLst>
      </pc:sldChg>
      <pc:sldChg chg="del">
        <pc:chgData name="Rohit J Kate" userId="6acfeb0a-1742-4fee-9ad0-3462b52b7fdf" providerId="ADAL" clId="{EFA5BFFC-0E27-4ECB-BE6F-18CB0F0DDB3C}" dt="2023-11-08T17:09:26.064" v="53" actId="47"/>
        <pc:sldMkLst>
          <pc:docMk/>
          <pc:sldMk cId="1938343387" sldId="557"/>
        </pc:sldMkLst>
      </pc:sldChg>
      <pc:sldChg chg="del">
        <pc:chgData name="Rohit J Kate" userId="6acfeb0a-1742-4fee-9ad0-3462b52b7fdf" providerId="ADAL" clId="{EFA5BFFC-0E27-4ECB-BE6F-18CB0F0DDB3C}" dt="2023-11-08T17:09:26.064" v="53" actId="47"/>
        <pc:sldMkLst>
          <pc:docMk/>
          <pc:sldMk cId="512506970" sldId="558"/>
        </pc:sldMkLst>
      </pc:sldChg>
      <pc:sldChg chg="del">
        <pc:chgData name="Rohit J Kate" userId="6acfeb0a-1742-4fee-9ad0-3462b52b7fdf" providerId="ADAL" clId="{EFA5BFFC-0E27-4ECB-BE6F-18CB0F0DDB3C}" dt="2023-11-08T17:09:26.064" v="53" actId="47"/>
        <pc:sldMkLst>
          <pc:docMk/>
          <pc:sldMk cId="959152513" sldId="559"/>
        </pc:sldMkLst>
      </pc:sldChg>
      <pc:sldChg chg="del">
        <pc:chgData name="Rohit J Kate" userId="6acfeb0a-1742-4fee-9ad0-3462b52b7fdf" providerId="ADAL" clId="{EFA5BFFC-0E27-4ECB-BE6F-18CB0F0DDB3C}" dt="2023-11-08T17:09:26.064" v="53" actId="47"/>
        <pc:sldMkLst>
          <pc:docMk/>
          <pc:sldMk cId="2881140629" sldId="560"/>
        </pc:sldMkLst>
      </pc:sldChg>
      <pc:sldChg chg="del">
        <pc:chgData name="Rohit J Kate" userId="6acfeb0a-1742-4fee-9ad0-3462b52b7fdf" providerId="ADAL" clId="{EFA5BFFC-0E27-4ECB-BE6F-18CB0F0DDB3C}" dt="2023-11-08T17:09:26.064" v="53" actId="47"/>
        <pc:sldMkLst>
          <pc:docMk/>
          <pc:sldMk cId="2424192907" sldId="561"/>
        </pc:sldMkLst>
      </pc:sldChg>
      <pc:sldChg chg="del">
        <pc:chgData name="Rohit J Kate" userId="6acfeb0a-1742-4fee-9ad0-3462b52b7fdf" providerId="ADAL" clId="{EFA5BFFC-0E27-4ECB-BE6F-18CB0F0DDB3C}" dt="2023-11-08T17:09:26.064" v="53" actId="47"/>
        <pc:sldMkLst>
          <pc:docMk/>
          <pc:sldMk cId="2072105872" sldId="563"/>
        </pc:sldMkLst>
      </pc:sldChg>
      <pc:sldChg chg="del">
        <pc:chgData name="Rohit J Kate" userId="6acfeb0a-1742-4fee-9ad0-3462b52b7fdf" providerId="ADAL" clId="{EFA5BFFC-0E27-4ECB-BE6F-18CB0F0DDB3C}" dt="2023-11-08T17:09:26.064" v="53" actId="47"/>
        <pc:sldMkLst>
          <pc:docMk/>
          <pc:sldMk cId="1076404109" sldId="564"/>
        </pc:sldMkLst>
      </pc:sldChg>
      <pc:sldChg chg="modSp add mod">
        <pc:chgData name="Rohit J Kate" userId="6acfeb0a-1742-4fee-9ad0-3462b52b7fdf" providerId="ADAL" clId="{EFA5BFFC-0E27-4ECB-BE6F-18CB0F0DDB3C}" dt="2023-11-08T18:49:22.113" v="3935"/>
        <pc:sldMkLst>
          <pc:docMk/>
          <pc:sldMk cId="1891820244" sldId="796"/>
        </pc:sldMkLst>
        <pc:spChg chg="mod">
          <ac:chgData name="Rohit J Kate" userId="6acfeb0a-1742-4fee-9ad0-3462b52b7fdf" providerId="ADAL" clId="{EFA5BFFC-0E27-4ECB-BE6F-18CB0F0DDB3C}" dt="2023-11-08T18:49:22.113" v="3935"/>
          <ac:spMkLst>
            <pc:docMk/>
            <pc:sldMk cId="1891820244" sldId="796"/>
            <ac:spMk id="2" creationId="{4F83E90B-B7D5-0F13-4849-1B951EEF9EEF}"/>
          </ac:spMkLst>
        </pc:spChg>
      </pc:sldChg>
      <pc:sldChg chg="delSp modSp add mod">
        <pc:chgData name="Rohit J Kate" userId="6acfeb0a-1742-4fee-9ad0-3462b52b7fdf" providerId="ADAL" clId="{EFA5BFFC-0E27-4ECB-BE6F-18CB0F0DDB3C}" dt="2023-11-08T18:50:24.613" v="3973" actId="478"/>
        <pc:sldMkLst>
          <pc:docMk/>
          <pc:sldMk cId="8730813" sldId="797"/>
        </pc:sldMkLst>
        <pc:spChg chg="mod">
          <ac:chgData name="Rohit J Kate" userId="6acfeb0a-1742-4fee-9ad0-3462b52b7fdf" providerId="ADAL" clId="{EFA5BFFC-0E27-4ECB-BE6F-18CB0F0DDB3C}" dt="2023-11-08T18:49:31.852" v="3941"/>
          <ac:spMkLst>
            <pc:docMk/>
            <pc:sldMk cId="8730813" sldId="797"/>
            <ac:spMk id="2" creationId="{4F83E90B-B7D5-0F13-4849-1B951EEF9EEF}"/>
          </ac:spMkLst>
        </pc:spChg>
        <pc:spChg chg="mod">
          <ac:chgData name="Rohit J Kate" userId="6acfeb0a-1742-4fee-9ad0-3462b52b7fdf" providerId="ADAL" clId="{EFA5BFFC-0E27-4ECB-BE6F-18CB0F0DDB3C}" dt="2023-11-08T18:50:09.131" v="3961" actId="20577"/>
          <ac:spMkLst>
            <pc:docMk/>
            <pc:sldMk cId="8730813" sldId="797"/>
            <ac:spMk id="5" creationId="{BB1E1D0E-CFB1-3195-ED5B-A8E74C3FF33C}"/>
          </ac:spMkLst>
        </pc:spChg>
        <pc:spChg chg="mod">
          <ac:chgData name="Rohit J Kate" userId="6acfeb0a-1742-4fee-9ad0-3462b52b7fdf" providerId="ADAL" clId="{EFA5BFFC-0E27-4ECB-BE6F-18CB0F0DDB3C}" dt="2023-11-08T18:50:04.297" v="3952" actId="20577"/>
          <ac:spMkLst>
            <pc:docMk/>
            <pc:sldMk cId="8730813" sldId="797"/>
            <ac:spMk id="13" creationId="{D4096AFA-FF17-0E52-9E9E-7EB4E927BAB4}"/>
          </ac:spMkLst>
        </pc:spChg>
        <pc:spChg chg="del mod">
          <ac:chgData name="Rohit J Kate" userId="6acfeb0a-1742-4fee-9ad0-3462b52b7fdf" providerId="ADAL" clId="{EFA5BFFC-0E27-4ECB-BE6F-18CB0F0DDB3C}" dt="2023-11-08T18:50:24.613" v="3973" actId="478"/>
          <ac:spMkLst>
            <pc:docMk/>
            <pc:sldMk cId="8730813" sldId="797"/>
            <ac:spMk id="14" creationId="{33BFEA8C-26EE-301A-D709-81FA0E6191A7}"/>
          </ac:spMkLst>
        </pc:spChg>
        <pc:spChg chg="mod">
          <ac:chgData name="Rohit J Kate" userId="6acfeb0a-1742-4fee-9ad0-3462b52b7fdf" providerId="ADAL" clId="{EFA5BFFC-0E27-4ECB-BE6F-18CB0F0DDB3C}" dt="2023-11-08T18:50:15.264" v="3970" actId="20577"/>
          <ac:spMkLst>
            <pc:docMk/>
            <pc:sldMk cId="8730813" sldId="797"/>
            <ac:spMk id="15" creationId="{C946E244-A33B-EA6C-7E4E-E2D0FB1BFC8A}"/>
          </ac:spMkLst>
        </pc:spChg>
      </pc:sldChg>
      <pc:sldChg chg="modSp add mod">
        <pc:chgData name="Rohit J Kate" userId="6acfeb0a-1742-4fee-9ad0-3462b52b7fdf" providerId="ADAL" clId="{EFA5BFFC-0E27-4ECB-BE6F-18CB0F0DDB3C}" dt="2023-11-08T18:49:25.403" v="3937"/>
        <pc:sldMkLst>
          <pc:docMk/>
          <pc:sldMk cId="1431653695" sldId="799"/>
        </pc:sldMkLst>
        <pc:spChg chg="mod">
          <ac:chgData name="Rohit J Kate" userId="6acfeb0a-1742-4fee-9ad0-3462b52b7fdf" providerId="ADAL" clId="{EFA5BFFC-0E27-4ECB-BE6F-18CB0F0DDB3C}" dt="2023-11-08T18:49:25.403" v="3937"/>
          <ac:spMkLst>
            <pc:docMk/>
            <pc:sldMk cId="1431653695" sldId="799"/>
            <ac:spMk id="2" creationId="{4F83E90B-B7D5-0F13-4849-1B951EEF9EEF}"/>
          </ac:spMkLst>
        </pc:spChg>
      </pc:sldChg>
      <pc:sldChg chg="modSp add mod">
        <pc:chgData name="Rohit J Kate" userId="6acfeb0a-1742-4fee-9ad0-3462b52b7fdf" providerId="ADAL" clId="{EFA5BFFC-0E27-4ECB-BE6F-18CB0F0DDB3C}" dt="2023-11-08T18:49:28.637" v="3939"/>
        <pc:sldMkLst>
          <pc:docMk/>
          <pc:sldMk cId="1235408839" sldId="800"/>
        </pc:sldMkLst>
        <pc:spChg chg="mod">
          <ac:chgData name="Rohit J Kate" userId="6acfeb0a-1742-4fee-9ad0-3462b52b7fdf" providerId="ADAL" clId="{EFA5BFFC-0E27-4ECB-BE6F-18CB0F0DDB3C}" dt="2023-11-08T18:49:28.637" v="3939"/>
          <ac:spMkLst>
            <pc:docMk/>
            <pc:sldMk cId="1235408839" sldId="800"/>
            <ac:spMk id="2" creationId="{4F83E90B-B7D5-0F13-4849-1B951EEF9EEF}"/>
          </ac:spMkLst>
        </pc:spChg>
      </pc:sldChg>
      <pc:sldChg chg="delSp modSp add mod">
        <pc:chgData name="Rohit J Kate" userId="6acfeb0a-1742-4fee-9ad0-3462b52b7fdf" providerId="ADAL" clId="{EFA5BFFC-0E27-4ECB-BE6F-18CB0F0DDB3C}" dt="2023-11-08T18:51:54.506" v="4042"/>
        <pc:sldMkLst>
          <pc:docMk/>
          <pc:sldMk cId="2044369956" sldId="801"/>
        </pc:sldMkLst>
        <pc:spChg chg="mod">
          <ac:chgData name="Rohit J Kate" userId="6acfeb0a-1742-4fee-9ad0-3462b52b7fdf" providerId="ADAL" clId="{EFA5BFFC-0E27-4ECB-BE6F-18CB0F0DDB3C}" dt="2023-11-08T18:51:54.506" v="4042"/>
          <ac:spMkLst>
            <pc:docMk/>
            <pc:sldMk cId="2044369956" sldId="801"/>
            <ac:spMk id="2" creationId="{4F83E90B-B7D5-0F13-4849-1B951EEF9EEF}"/>
          </ac:spMkLst>
        </pc:spChg>
        <pc:spChg chg="mod">
          <ac:chgData name="Rohit J Kate" userId="6acfeb0a-1742-4fee-9ad0-3462b52b7fdf" providerId="ADAL" clId="{EFA5BFFC-0E27-4ECB-BE6F-18CB0F0DDB3C}" dt="2023-11-08T18:51:10.060" v="3993" actId="20577"/>
          <ac:spMkLst>
            <pc:docMk/>
            <pc:sldMk cId="2044369956" sldId="801"/>
            <ac:spMk id="5" creationId="{BB1E1D0E-CFB1-3195-ED5B-A8E74C3FF33C}"/>
          </ac:spMkLst>
        </pc:spChg>
        <pc:spChg chg="mod">
          <ac:chgData name="Rohit J Kate" userId="6acfeb0a-1742-4fee-9ad0-3462b52b7fdf" providerId="ADAL" clId="{EFA5BFFC-0E27-4ECB-BE6F-18CB0F0DDB3C}" dt="2023-11-08T18:51:04.669" v="3984" actId="20577"/>
          <ac:spMkLst>
            <pc:docMk/>
            <pc:sldMk cId="2044369956" sldId="801"/>
            <ac:spMk id="13" creationId="{D4096AFA-FF17-0E52-9E9E-7EB4E927BAB4}"/>
          </ac:spMkLst>
        </pc:spChg>
        <pc:spChg chg="del mod">
          <ac:chgData name="Rohit J Kate" userId="6acfeb0a-1742-4fee-9ad0-3462b52b7fdf" providerId="ADAL" clId="{EFA5BFFC-0E27-4ECB-BE6F-18CB0F0DDB3C}" dt="2023-11-08T18:50:42.006" v="3974" actId="478"/>
          <ac:spMkLst>
            <pc:docMk/>
            <pc:sldMk cId="2044369956" sldId="801"/>
            <ac:spMk id="14" creationId="{33BFEA8C-26EE-301A-D709-81FA0E6191A7}"/>
          </ac:spMkLst>
        </pc:spChg>
        <pc:spChg chg="mod">
          <ac:chgData name="Rohit J Kate" userId="6acfeb0a-1742-4fee-9ad0-3462b52b7fdf" providerId="ADAL" clId="{EFA5BFFC-0E27-4ECB-BE6F-18CB0F0DDB3C}" dt="2023-11-08T18:51:14.809" v="4002" actId="20577"/>
          <ac:spMkLst>
            <pc:docMk/>
            <pc:sldMk cId="2044369956" sldId="801"/>
            <ac:spMk id="15" creationId="{C946E244-A33B-EA6C-7E4E-E2D0FB1BFC8A}"/>
          </ac:spMkLst>
        </pc:spChg>
      </pc:sldChg>
      <pc:sldChg chg="delSp modSp add mod">
        <pc:chgData name="Rohit J Kate" userId="6acfeb0a-1742-4fee-9ad0-3462b52b7fdf" providerId="ADAL" clId="{EFA5BFFC-0E27-4ECB-BE6F-18CB0F0DDB3C}" dt="2023-11-08T18:51:57.836" v="4044"/>
        <pc:sldMkLst>
          <pc:docMk/>
          <pc:sldMk cId="3268124658" sldId="802"/>
        </pc:sldMkLst>
        <pc:spChg chg="mod">
          <ac:chgData name="Rohit J Kate" userId="6acfeb0a-1742-4fee-9ad0-3462b52b7fdf" providerId="ADAL" clId="{EFA5BFFC-0E27-4ECB-BE6F-18CB0F0DDB3C}" dt="2023-11-08T18:51:57.836" v="4044"/>
          <ac:spMkLst>
            <pc:docMk/>
            <pc:sldMk cId="3268124658" sldId="802"/>
            <ac:spMk id="2" creationId="{4F83E90B-B7D5-0F13-4849-1B951EEF9EEF}"/>
          </ac:spMkLst>
        </pc:spChg>
        <pc:spChg chg="mod">
          <ac:chgData name="Rohit J Kate" userId="6acfeb0a-1742-4fee-9ad0-3462b52b7fdf" providerId="ADAL" clId="{EFA5BFFC-0E27-4ECB-BE6F-18CB0F0DDB3C}" dt="2023-11-08T18:51:25.786" v="4020" actId="20577"/>
          <ac:spMkLst>
            <pc:docMk/>
            <pc:sldMk cId="3268124658" sldId="802"/>
            <ac:spMk id="5" creationId="{BB1E1D0E-CFB1-3195-ED5B-A8E74C3FF33C}"/>
          </ac:spMkLst>
        </pc:spChg>
        <pc:spChg chg="mod">
          <ac:chgData name="Rohit J Kate" userId="6acfeb0a-1742-4fee-9ad0-3462b52b7fdf" providerId="ADAL" clId="{EFA5BFFC-0E27-4ECB-BE6F-18CB0F0DDB3C}" dt="2023-11-08T18:51:21.234" v="4011" actId="20577"/>
          <ac:spMkLst>
            <pc:docMk/>
            <pc:sldMk cId="3268124658" sldId="802"/>
            <ac:spMk id="13" creationId="{D4096AFA-FF17-0E52-9E9E-7EB4E927BAB4}"/>
          </ac:spMkLst>
        </pc:spChg>
        <pc:spChg chg="del mod">
          <ac:chgData name="Rohit J Kate" userId="6acfeb0a-1742-4fee-9ad0-3462b52b7fdf" providerId="ADAL" clId="{EFA5BFFC-0E27-4ECB-BE6F-18CB0F0DDB3C}" dt="2023-11-08T18:50:51.894" v="3975" actId="478"/>
          <ac:spMkLst>
            <pc:docMk/>
            <pc:sldMk cId="3268124658" sldId="802"/>
            <ac:spMk id="14" creationId="{33BFEA8C-26EE-301A-D709-81FA0E6191A7}"/>
          </ac:spMkLst>
        </pc:spChg>
        <pc:spChg chg="mod">
          <ac:chgData name="Rohit J Kate" userId="6acfeb0a-1742-4fee-9ad0-3462b52b7fdf" providerId="ADAL" clId="{EFA5BFFC-0E27-4ECB-BE6F-18CB0F0DDB3C}" dt="2023-11-08T18:51:30.953" v="4029" actId="20577"/>
          <ac:spMkLst>
            <pc:docMk/>
            <pc:sldMk cId="3268124658" sldId="802"/>
            <ac:spMk id="15" creationId="{C946E244-A33B-EA6C-7E4E-E2D0FB1BFC8A}"/>
          </ac:spMkLst>
        </pc:spChg>
      </pc:sldChg>
      <pc:sldChg chg="delSp modSp add mod">
        <pc:chgData name="Rohit J Kate" userId="6acfeb0a-1742-4fee-9ad0-3462b52b7fdf" providerId="ADAL" clId="{EFA5BFFC-0E27-4ECB-BE6F-18CB0F0DDB3C}" dt="2023-11-08T18:52:01.301" v="4046"/>
        <pc:sldMkLst>
          <pc:docMk/>
          <pc:sldMk cId="691558805" sldId="803"/>
        </pc:sldMkLst>
        <pc:spChg chg="mod">
          <ac:chgData name="Rohit J Kate" userId="6acfeb0a-1742-4fee-9ad0-3462b52b7fdf" providerId="ADAL" clId="{EFA5BFFC-0E27-4ECB-BE6F-18CB0F0DDB3C}" dt="2023-11-08T18:52:01.301" v="4046"/>
          <ac:spMkLst>
            <pc:docMk/>
            <pc:sldMk cId="691558805" sldId="803"/>
            <ac:spMk id="2" creationId="{C02497DA-5E85-8FC3-518B-2BDAE5C54987}"/>
          </ac:spMkLst>
        </pc:spChg>
        <pc:spChg chg="mod">
          <ac:chgData name="Rohit J Kate" userId="6acfeb0a-1742-4fee-9ad0-3462b52b7fdf" providerId="ADAL" clId="{EFA5BFFC-0E27-4ECB-BE6F-18CB0F0DDB3C}" dt="2023-11-08T18:51:38.810" v="4038" actId="20577"/>
          <ac:spMkLst>
            <pc:docMk/>
            <pc:sldMk cId="691558805" sldId="803"/>
            <ac:spMk id="5" creationId="{023B97F6-38A0-E96D-2004-484AAB887FC2}"/>
          </ac:spMkLst>
        </pc:spChg>
        <pc:spChg chg="del mod">
          <ac:chgData name="Rohit J Kate" userId="6acfeb0a-1742-4fee-9ad0-3462b52b7fdf" providerId="ADAL" clId="{EFA5BFFC-0E27-4ECB-BE6F-18CB0F0DDB3C}" dt="2023-11-08T18:51:42.546" v="4039" actId="478"/>
          <ac:spMkLst>
            <pc:docMk/>
            <pc:sldMk cId="691558805" sldId="803"/>
            <ac:spMk id="17" creationId="{EDA4B2AF-F61C-1615-33E0-A9C9A07565A0}"/>
          </ac:spMkLst>
        </pc:spChg>
        <pc:spChg chg="del">
          <ac:chgData name="Rohit J Kate" userId="6acfeb0a-1742-4fee-9ad0-3462b52b7fdf" providerId="ADAL" clId="{EFA5BFFC-0E27-4ECB-BE6F-18CB0F0DDB3C}" dt="2023-11-08T18:51:45.263" v="4040" actId="478"/>
          <ac:spMkLst>
            <pc:docMk/>
            <pc:sldMk cId="691558805" sldId="803"/>
            <ac:spMk id="18" creationId="{4AAC28B7-614F-7893-591F-7A9EAADC9DF7}"/>
          </ac:spMkLst>
        </pc:spChg>
      </pc:sldChg>
      <pc:sldChg chg="modSp new mod modAnim">
        <pc:chgData name="Rohit J Kate" userId="6acfeb0a-1742-4fee-9ad0-3462b52b7fdf" providerId="ADAL" clId="{EFA5BFFC-0E27-4ECB-BE6F-18CB0F0DDB3C}" dt="2023-11-08T19:00:59.122" v="4684" actId="20577"/>
        <pc:sldMkLst>
          <pc:docMk/>
          <pc:sldMk cId="2715564599" sldId="804"/>
        </pc:sldMkLst>
        <pc:spChg chg="mod">
          <ac:chgData name="Rohit J Kate" userId="6acfeb0a-1742-4fee-9ad0-3462b52b7fdf" providerId="ADAL" clId="{EFA5BFFC-0E27-4ECB-BE6F-18CB0F0DDB3C}" dt="2023-11-08T18:53:27.324" v="4068" actId="20577"/>
          <ac:spMkLst>
            <pc:docMk/>
            <pc:sldMk cId="2715564599" sldId="804"/>
            <ac:spMk id="2" creationId="{DE6EE2B1-504A-DF57-2B20-579540A50893}"/>
          </ac:spMkLst>
        </pc:spChg>
        <pc:spChg chg="mod">
          <ac:chgData name="Rohit J Kate" userId="6acfeb0a-1742-4fee-9ad0-3462b52b7fdf" providerId="ADAL" clId="{EFA5BFFC-0E27-4ECB-BE6F-18CB0F0DDB3C}" dt="2023-11-08T19:00:59.122" v="4684" actId="20577"/>
          <ac:spMkLst>
            <pc:docMk/>
            <pc:sldMk cId="2715564599" sldId="804"/>
            <ac:spMk id="3" creationId="{C3A174B1-C18B-6373-E6E9-92473BBDA86C}"/>
          </ac:spMkLst>
        </pc:spChg>
      </pc:sldChg>
      <pc:sldChg chg="modSp add mod">
        <pc:chgData name="Rohit J Kate" userId="6acfeb0a-1742-4fee-9ad0-3462b52b7fdf" providerId="ADAL" clId="{EFA5BFFC-0E27-4ECB-BE6F-18CB0F0DDB3C}" dt="2023-11-08T19:01:15.248" v="4685" actId="6549"/>
        <pc:sldMkLst>
          <pc:docMk/>
          <pc:sldMk cId="2970583942" sldId="813"/>
        </pc:sldMkLst>
        <pc:spChg chg="mod">
          <ac:chgData name="Rohit J Kate" userId="6acfeb0a-1742-4fee-9ad0-3462b52b7fdf" providerId="ADAL" clId="{EFA5BFFC-0E27-4ECB-BE6F-18CB0F0DDB3C}" dt="2023-11-08T18:59:57.759" v="4626"/>
          <ac:spMkLst>
            <pc:docMk/>
            <pc:sldMk cId="2970583942" sldId="813"/>
            <ac:spMk id="2" creationId="{26F7EA5F-3878-351D-56A1-02D3364E0066}"/>
          </ac:spMkLst>
        </pc:spChg>
        <pc:spChg chg="mod">
          <ac:chgData name="Rohit J Kate" userId="6acfeb0a-1742-4fee-9ad0-3462b52b7fdf" providerId="ADAL" clId="{EFA5BFFC-0E27-4ECB-BE6F-18CB0F0DDB3C}" dt="2023-11-08T19:01:15.248" v="4685" actId="6549"/>
          <ac:spMkLst>
            <pc:docMk/>
            <pc:sldMk cId="2970583942" sldId="813"/>
            <ac:spMk id="3" creationId="{4AA086BC-1A06-B896-C040-059425F2FF86}"/>
          </ac:spMkLst>
        </pc:spChg>
      </pc:sldChg>
      <pc:sldChg chg="modSp add mod">
        <pc:chgData name="Rohit J Kate" userId="6acfeb0a-1742-4fee-9ad0-3462b52b7fdf" providerId="ADAL" clId="{EFA5BFFC-0E27-4ECB-BE6F-18CB0F0DDB3C}" dt="2023-11-08T19:01:20.480" v="4687" actId="6549"/>
        <pc:sldMkLst>
          <pc:docMk/>
          <pc:sldMk cId="945432434" sldId="814"/>
        </pc:sldMkLst>
        <pc:spChg chg="mod">
          <ac:chgData name="Rohit J Kate" userId="6acfeb0a-1742-4fee-9ad0-3462b52b7fdf" providerId="ADAL" clId="{EFA5BFFC-0E27-4ECB-BE6F-18CB0F0DDB3C}" dt="2023-11-08T19:00:07.157" v="4630"/>
          <ac:spMkLst>
            <pc:docMk/>
            <pc:sldMk cId="945432434" sldId="814"/>
            <ac:spMk id="2" creationId="{26F7EA5F-3878-351D-56A1-02D3364E0066}"/>
          </ac:spMkLst>
        </pc:spChg>
        <pc:spChg chg="mod">
          <ac:chgData name="Rohit J Kate" userId="6acfeb0a-1742-4fee-9ad0-3462b52b7fdf" providerId="ADAL" clId="{EFA5BFFC-0E27-4ECB-BE6F-18CB0F0DDB3C}" dt="2023-11-08T19:01:20.480" v="4687" actId="6549"/>
          <ac:spMkLst>
            <pc:docMk/>
            <pc:sldMk cId="945432434" sldId="814"/>
            <ac:spMk id="3" creationId="{4AA086BC-1A06-B896-C040-059425F2FF86}"/>
          </ac:spMkLst>
        </pc:spChg>
      </pc:sldChg>
      <pc:sldChg chg="modSp add mod">
        <pc:chgData name="Rohit J Kate" userId="6acfeb0a-1742-4fee-9ad0-3462b52b7fdf" providerId="ADAL" clId="{EFA5BFFC-0E27-4ECB-BE6F-18CB0F0DDB3C}" dt="2023-11-08T19:00:10.813" v="4632"/>
        <pc:sldMkLst>
          <pc:docMk/>
          <pc:sldMk cId="3677630226" sldId="815"/>
        </pc:sldMkLst>
        <pc:spChg chg="mod">
          <ac:chgData name="Rohit J Kate" userId="6acfeb0a-1742-4fee-9ad0-3462b52b7fdf" providerId="ADAL" clId="{EFA5BFFC-0E27-4ECB-BE6F-18CB0F0DDB3C}" dt="2023-11-08T19:00:10.813" v="4632"/>
          <ac:spMkLst>
            <pc:docMk/>
            <pc:sldMk cId="3677630226" sldId="815"/>
            <ac:spMk id="2" creationId="{26F7EA5F-3878-351D-56A1-02D3364E0066}"/>
          </ac:spMkLst>
        </pc:spChg>
      </pc:sldChg>
      <pc:sldChg chg="modSp add mod">
        <pc:chgData name="Rohit J Kate" userId="6acfeb0a-1742-4fee-9ad0-3462b52b7fdf" providerId="ADAL" clId="{EFA5BFFC-0E27-4ECB-BE6F-18CB0F0DDB3C}" dt="2023-11-08T19:01:18.687" v="4686" actId="6549"/>
        <pc:sldMkLst>
          <pc:docMk/>
          <pc:sldMk cId="3328655202" sldId="816"/>
        </pc:sldMkLst>
        <pc:spChg chg="mod">
          <ac:chgData name="Rohit J Kate" userId="6acfeb0a-1742-4fee-9ad0-3462b52b7fdf" providerId="ADAL" clId="{EFA5BFFC-0E27-4ECB-BE6F-18CB0F0DDB3C}" dt="2023-11-08T19:00:01.402" v="4628"/>
          <ac:spMkLst>
            <pc:docMk/>
            <pc:sldMk cId="3328655202" sldId="816"/>
            <ac:spMk id="2" creationId="{26F7EA5F-3878-351D-56A1-02D3364E0066}"/>
          </ac:spMkLst>
        </pc:spChg>
        <pc:spChg chg="mod">
          <ac:chgData name="Rohit J Kate" userId="6acfeb0a-1742-4fee-9ad0-3462b52b7fdf" providerId="ADAL" clId="{EFA5BFFC-0E27-4ECB-BE6F-18CB0F0DDB3C}" dt="2023-11-08T19:01:18.687" v="4686" actId="6549"/>
          <ac:spMkLst>
            <pc:docMk/>
            <pc:sldMk cId="3328655202" sldId="816"/>
            <ac:spMk id="3" creationId="{4AA086BC-1A06-B896-C040-059425F2FF86}"/>
          </ac:spMkLst>
        </pc:spChg>
      </pc:sldChg>
      <pc:sldChg chg="modSp add mod">
        <pc:chgData name="Rohit J Kate" userId="6acfeb0a-1742-4fee-9ad0-3462b52b7fdf" providerId="ADAL" clId="{EFA5BFFC-0E27-4ECB-BE6F-18CB0F0DDB3C}" dt="2023-11-08T19:00:16.945" v="4634"/>
        <pc:sldMkLst>
          <pc:docMk/>
          <pc:sldMk cId="180032973" sldId="817"/>
        </pc:sldMkLst>
        <pc:spChg chg="mod">
          <ac:chgData name="Rohit J Kate" userId="6acfeb0a-1742-4fee-9ad0-3462b52b7fdf" providerId="ADAL" clId="{EFA5BFFC-0E27-4ECB-BE6F-18CB0F0DDB3C}" dt="2023-11-08T19:00:16.945" v="4634"/>
          <ac:spMkLst>
            <pc:docMk/>
            <pc:sldMk cId="180032973" sldId="817"/>
            <ac:spMk id="2" creationId="{26F7EA5F-3878-351D-56A1-02D3364E0066}"/>
          </ac:spMkLst>
        </pc:spChg>
      </pc:sldChg>
      <pc:sldChg chg="modSp add mod">
        <pc:chgData name="Rohit J Kate" userId="6acfeb0a-1742-4fee-9ad0-3462b52b7fdf" providerId="ADAL" clId="{EFA5BFFC-0E27-4ECB-BE6F-18CB0F0DDB3C}" dt="2023-11-08T19:00:21.017" v="4636"/>
        <pc:sldMkLst>
          <pc:docMk/>
          <pc:sldMk cId="3957426808" sldId="818"/>
        </pc:sldMkLst>
        <pc:spChg chg="mod">
          <ac:chgData name="Rohit J Kate" userId="6acfeb0a-1742-4fee-9ad0-3462b52b7fdf" providerId="ADAL" clId="{EFA5BFFC-0E27-4ECB-BE6F-18CB0F0DDB3C}" dt="2023-11-08T19:00:21.017" v="4636"/>
          <ac:spMkLst>
            <pc:docMk/>
            <pc:sldMk cId="3957426808" sldId="818"/>
            <ac:spMk id="2" creationId="{26F7EA5F-3878-351D-56A1-02D3364E0066}"/>
          </ac:spMkLst>
        </pc:spChg>
      </pc:sldChg>
      <pc:sldChg chg="modSp new mod">
        <pc:chgData name="Rohit J Kate" userId="6acfeb0a-1742-4fee-9ad0-3462b52b7fdf" providerId="ADAL" clId="{EFA5BFFC-0E27-4ECB-BE6F-18CB0F0DDB3C}" dt="2023-11-08T19:13:51.100" v="5826" actId="20577"/>
        <pc:sldMkLst>
          <pc:docMk/>
          <pc:sldMk cId="676664913" sldId="819"/>
        </pc:sldMkLst>
        <pc:spChg chg="mod">
          <ac:chgData name="Rohit J Kate" userId="6acfeb0a-1742-4fee-9ad0-3462b52b7fdf" providerId="ADAL" clId="{EFA5BFFC-0E27-4ECB-BE6F-18CB0F0DDB3C}" dt="2023-11-08T19:06:41.116" v="5214" actId="20577"/>
          <ac:spMkLst>
            <pc:docMk/>
            <pc:sldMk cId="676664913" sldId="819"/>
            <ac:spMk id="2" creationId="{863A19F7-1928-403F-6A61-58F040C6FAFE}"/>
          </ac:spMkLst>
        </pc:spChg>
        <pc:spChg chg="mod">
          <ac:chgData name="Rohit J Kate" userId="6acfeb0a-1742-4fee-9ad0-3462b52b7fdf" providerId="ADAL" clId="{EFA5BFFC-0E27-4ECB-BE6F-18CB0F0DDB3C}" dt="2023-11-08T19:13:51.100" v="5826" actId="20577"/>
          <ac:spMkLst>
            <pc:docMk/>
            <pc:sldMk cId="676664913" sldId="819"/>
            <ac:spMk id="3" creationId="{497244FA-0567-3925-9683-E82AA209B3F4}"/>
          </ac:spMkLst>
        </pc:spChg>
      </pc:sldChg>
      <pc:sldChg chg="addSp modSp new mod modAnim">
        <pc:chgData name="Rohit J Kate" userId="6acfeb0a-1742-4fee-9ad0-3462b52b7fdf" providerId="ADAL" clId="{EFA5BFFC-0E27-4ECB-BE6F-18CB0F0DDB3C}" dt="2023-11-08T19:10:24.606" v="5423"/>
        <pc:sldMkLst>
          <pc:docMk/>
          <pc:sldMk cId="963281917" sldId="820"/>
        </pc:sldMkLst>
        <pc:spChg chg="mod">
          <ac:chgData name="Rohit J Kate" userId="6acfeb0a-1742-4fee-9ad0-3462b52b7fdf" providerId="ADAL" clId="{EFA5BFFC-0E27-4ECB-BE6F-18CB0F0DDB3C}" dt="2023-11-08T19:08:35.219" v="5222"/>
          <ac:spMkLst>
            <pc:docMk/>
            <pc:sldMk cId="963281917" sldId="820"/>
            <ac:spMk id="2" creationId="{1072949D-0071-66B0-032E-834247745688}"/>
          </ac:spMkLst>
        </pc:spChg>
        <pc:spChg chg="mod">
          <ac:chgData name="Rohit J Kate" userId="6acfeb0a-1742-4fee-9ad0-3462b52b7fdf" providerId="ADAL" clId="{EFA5BFFC-0E27-4ECB-BE6F-18CB0F0DDB3C}" dt="2023-11-08T19:09:55.357" v="5418" actId="20577"/>
          <ac:spMkLst>
            <pc:docMk/>
            <pc:sldMk cId="963281917" sldId="820"/>
            <ac:spMk id="3" creationId="{4FBD887B-535B-4997-33D2-F491C8C8E934}"/>
          </ac:spMkLst>
        </pc:spChg>
        <pc:spChg chg="add mod">
          <ac:chgData name="Rohit J Kate" userId="6acfeb0a-1742-4fee-9ad0-3462b52b7fdf" providerId="ADAL" clId="{EFA5BFFC-0E27-4ECB-BE6F-18CB0F0DDB3C}" dt="2023-11-08T19:10:24.606" v="5423"/>
          <ac:spMkLst>
            <pc:docMk/>
            <pc:sldMk cId="963281917" sldId="820"/>
            <ac:spMk id="6" creationId="{CF32ADF6-F8B7-9429-9AAB-CA85B53327E5}"/>
          </ac:spMkLst>
        </pc:spChg>
        <pc:spChg chg="add mod">
          <ac:chgData name="Rohit J Kate" userId="6acfeb0a-1742-4fee-9ad0-3462b52b7fdf" providerId="ADAL" clId="{EFA5BFFC-0E27-4ECB-BE6F-18CB0F0DDB3C}" dt="2023-11-08T19:10:24.606" v="5423"/>
          <ac:spMkLst>
            <pc:docMk/>
            <pc:sldMk cId="963281917" sldId="820"/>
            <ac:spMk id="8" creationId="{C204446F-D890-A7E1-1A65-81D8FEFE870A}"/>
          </ac:spMkLst>
        </pc:spChg>
        <pc:spChg chg="add mod">
          <ac:chgData name="Rohit J Kate" userId="6acfeb0a-1742-4fee-9ad0-3462b52b7fdf" providerId="ADAL" clId="{EFA5BFFC-0E27-4ECB-BE6F-18CB0F0DDB3C}" dt="2023-11-08T19:10:24.606" v="5423"/>
          <ac:spMkLst>
            <pc:docMk/>
            <pc:sldMk cId="963281917" sldId="820"/>
            <ac:spMk id="10" creationId="{7683E0B8-6EB1-4E83-7F37-5EF18E7628F1}"/>
          </ac:spMkLst>
        </pc:spChg>
        <pc:spChg chg="add mod">
          <ac:chgData name="Rohit J Kate" userId="6acfeb0a-1742-4fee-9ad0-3462b52b7fdf" providerId="ADAL" clId="{EFA5BFFC-0E27-4ECB-BE6F-18CB0F0DDB3C}" dt="2023-11-08T19:10:24.606" v="5423"/>
          <ac:spMkLst>
            <pc:docMk/>
            <pc:sldMk cId="963281917" sldId="820"/>
            <ac:spMk id="11" creationId="{5463C5D5-C297-A6D6-C092-54448E03FB32}"/>
          </ac:spMkLst>
        </pc:spChg>
        <pc:spChg chg="add mod">
          <ac:chgData name="Rohit J Kate" userId="6acfeb0a-1742-4fee-9ad0-3462b52b7fdf" providerId="ADAL" clId="{EFA5BFFC-0E27-4ECB-BE6F-18CB0F0DDB3C}" dt="2023-11-08T19:10:24.606" v="5423"/>
          <ac:spMkLst>
            <pc:docMk/>
            <pc:sldMk cId="963281917" sldId="820"/>
            <ac:spMk id="12" creationId="{C1E365B1-E80F-EC96-17AC-0780881C1C18}"/>
          </ac:spMkLst>
        </pc:spChg>
        <pc:spChg chg="add mod">
          <ac:chgData name="Rohit J Kate" userId="6acfeb0a-1742-4fee-9ad0-3462b52b7fdf" providerId="ADAL" clId="{EFA5BFFC-0E27-4ECB-BE6F-18CB0F0DDB3C}" dt="2023-11-08T19:10:24.606" v="5423"/>
          <ac:spMkLst>
            <pc:docMk/>
            <pc:sldMk cId="963281917" sldId="820"/>
            <ac:spMk id="13" creationId="{5E40BC56-26B7-4784-D8C4-E4DA286292EE}"/>
          </ac:spMkLst>
        </pc:spChg>
        <pc:spChg chg="add mod">
          <ac:chgData name="Rohit J Kate" userId="6acfeb0a-1742-4fee-9ad0-3462b52b7fdf" providerId="ADAL" clId="{EFA5BFFC-0E27-4ECB-BE6F-18CB0F0DDB3C}" dt="2023-11-08T19:10:24.606" v="5423"/>
          <ac:spMkLst>
            <pc:docMk/>
            <pc:sldMk cId="963281917" sldId="820"/>
            <ac:spMk id="17" creationId="{1B9BEB42-8F51-0D27-CD6D-37FE57CFAF66}"/>
          </ac:spMkLst>
        </pc:spChg>
        <pc:spChg chg="add mod">
          <ac:chgData name="Rohit J Kate" userId="6acfeb0a-1742-4fee-9ad0-3462b52b7fdf" providerId="ADAL" clId="{EFA5BFFC-0E27-4ECB-BE6F-18CB0F0DDB3C}" dt="2023-11-08T19:10:24.606" v="5423"/>
          <ac:spMkLst>
            <pc:docMk/>
            <pc:sldMk cId="963281917" sldId="820"/>
            <ac:spMk id="18" creationId="{ADAD67FB-6011-CFFB-A10E-794D7B46E692}"/>
          </ac:spMkLst>
        </pc:spChg>
        <pc:spChg chg="add mod">
          <ac:chgData name="Rohit J Kate" userId="6acfeb0a-1742-4fee-9ad0-3462b52b7fdf" providerId="ADAL" clId="{EFA5BFFC-0E27-4ECB-BE6F-18CB0F0DDB3C}" dt="2023-11-08T19:10:24.606" v="5423"/>
          <ac:spMkLst>
            <pc:docMk/>
            <pc:sldMk cId="963281917" sldId="820"/>
            <ac:spMk id="19" creationId="{5501DEAC-EB2B-90F0-A560-82B364832C0F}"/>
          </ac:spMkLst>
        </pc:spChg>
        <pc:spChg chg="add mod">
          <ac:chgData name="Rohit J Kate" userId="6acfeb0a-1742-4fee-9ad0-3462b52b7fdf" providerId="ADAL" clId="{EFA5BFFC-0E27-4ECB-BE6F-18CB0F0DDB3C}" dt="2023-11-08T19:10:24.606" v="5423"/>
          <ac:spMkLst>
            <pc:docMk/>
            <pc:sldMk cId="963281917" sldId="820"/>
            <ac:spMk id="20" creationId="{F666BE0F-47F7-10B9-7D9E-FB12F3778222}"/>
          </ac:spMkLst>
        </pc:spChg>
        <pc:cxnChg chg="add mod">
          <ac:chgData name="Rohit J Kate" userId="6acfeb0a-1742-4fee-9ad0-3462b52b7fdf" providerId="ADAL" clId="{EFA5BFFC-0E27-4ECB-BE6F-18CB0F0DDB3C}" dt="2023-11-08T19:10:24.606" v="5423"/>
          <ac:cxnSpMkLst>
            <pc:docMk/>
            <pc:sldMk cId="963281917" sldId="820"/>
            <ac:cxnSpMk id="5" creationId="{6F6D5CCB-098A-CB4C-838A-545F4369BB14}"/>
          </ac:cxnSpMkLst>
        </pc:cxnChg>
        <pc:cxnChg chg="add mod">
          <ac:chgData name="Rohit J Kate" userId="6acfeb0a-1742-4fee-9ad0-3462b52b7fdf" providerId="ADAL" clId="{EFA5BFFC-0E27-4ECB-BE6F-18CB0F0DDB3C}" dt="2023-11-08T19:10:24.606" v="5423"/>
          <ac:cxnSpMkLst>
            <pc:docMk/>
            <pc:sldMk cId="963281917" sldId="820"/>
            <ac:cxnSpMk id="7" creationId="{459F1550-1F27-4DD4-84F8-30A555A72321}"/>
          </ac:cxnSpMkLst>
        </pc:cxnChg>
        <pc:cxnChg chg="add mod">
          <ac:chgData name="Rohit J Kate" userId="6acfeb0a-1742-4fee-9ad0-3462b52b7fdf" providerId="ADAL" clId="{EFA5BFFC-0E27-4ECB-BE6F-18CB0F0DDB3C}" dt="2023-11-08T19:10:24.606" v="5423"/>
          <ac:cxnSpMkLst>
            <pc:docMk/>
            <pc:sldMk cId="963281917" sldId="820"/>
            <ac:cxnSpMk id="9" creationId="{18787E84-7C01-4964-C633-F8FD5137D51F}"/>
          </ac:cxnSpMkLst>
        </pc:cxnChg>
        <pc:cxnChg chg="add mod">
          <ac:chgData name="Rohit J Kate" userId="6acfeb0a-1742-4fee-9ad0-3462b52b7fdf" providerId="ADAL" clId="{EFA5BFFC-0E27-4ECB-BE6F-18CB0F0DDB3C}" dt="2023-11-08T19:10:24.606" v="5423"/>
          <ac:cxnSpMkLst>
            <pc:docMk/>
            <pc:sldMk cId="963281917" sldId="820"/>
            <ac:cxnSpMk id="14" creationId="{4B9D7DC9-782D-8372-C4C1-907C37C1EED4}"/>
          </ac:cxnSpMkLst>
        </pc:cxnChg>
        <pc:cxnChg chg="add mod">
          <ac:chgData name="Rohit J Kate" userId="6acfeb0a-1742-4fee-9ad0-3462b52b7fdf" providerId="ADAL" clId="{EFA5BFFC-0E27-4ECB-BE6F-18CB0F0DDB3C}" dt="2023-11-08T19:10:24.606" v="5423"/>
          <ac:cxnSpMkLst>
            <pc:docMk/>
            <pc:sldMk cId="963281917" sldId="820"/>
            <ac:cxnSpMk id="15" creationId="{55805925-FE1C-7F85-3A8A-3DABDBAC0F4E}"/>
          </ac:cxnSpMkLst>
        </pc:cxnChg>
        <pc:cxnChg chg="add mod">
          <ac:chgData name="Rohit J Kate" userId="6acfeb0a-1742-4fee-9ad0-3462b52b7fdf" providerId="ADAL" clId="{EFA5BFFC-0E27-4ECB-BE6F-18CB0F0DDB3C}" dt="2023-11-08T19:10:24.606" v="5423"/>
          <ac:cxnSpMkLst>
            <pc:docMk/>
            <pc:sldMk cId="963281917" sldId="820"/>
            <ac:cxnSpMk id="16" creationId="{B4345338-FD3A-4908-8096-413918EB558F}"/>
          </ac:cxnSpMkLst>
        </pc:cxnChg>
      </pc:sldChg>
      <pc:sldChg chg="modSp new mod">
        <pc:chgData name="Rohit J Kate" userId="6acfeb0a-1742-4fee-9ad0-3462b52b7fdf" providerId="ADAL" clId="{EFA5BFFC-0E27-4ECB-BE6F-18CB0F0DDB3C}" dt="2023-11-08T19:12:58.505" v="5785" actId="20577"/>
        <pc:sldMkLst>
          <pc:docMk/>
          <pc:sldMk cId="2905001399" sldId="821"/>
        </pc:sldMkLst>
        <pc:spChg chg="mod">
          <ac:chgData name="Rohit J Kate" userId="6acfeb0a-1742-4fee-9ad0-3462b52b7fdf" providerId="ADAL" clId="{EFA5BFFC-0E27-4ECB-BE6F-18CB0F0DDB3C}" dt="2023-11-08T19:10:43.180" v="5442" actId="20577"/>
          <ac:spMkLst>
            <pc:docMk/>
            <pc:sldMk cId="2905001399" sldId="821"/>
            <ac:spMk id="2" creationId="{1D4883A6-AE6E-3ABE-413D-678E6685E611}"/>
          </ac:spMkLst>
        </pc:spChg>
        <pc:spChg chg="mod">
          <ac:chgData name="Rohit J Kate" userId="6acfeb0a-1742-4fee-9ad0-3462b52b7fdf" providerId="ADAL" clId="{EFA5BFFC-0E27-4ECB-BE6F-18CB0F0DDB3C}" dt="2023-11-08T19:12:58.505" v="5785" actId="20577"/>
          <ac:spMkLst>
            <pc:docMk/>
            <pc:sldMk cId="2905001399" sldId="821"/>
            <ac:spMk id="3" creationId="{4EA24784-7FE1-D42B-A86E-C831A87AD8DB}"/>
          </ac:spMkLst>
        </pc:spChg>
      </pc:sldChg>
      <pc:sldChg chg="modSp new mod">
        <pc:chgData name="Rohit J Kate" userId="6acfeb0a-1742-4fee-9ad0-3462b52b7fdf" providerId="ADAL" clId="{EFA5BFFC-0E27-4ECB-BE6F-18CB0F0DDB3C}" dt="2023-11-08T19:17:48.964" v="6122" actId="20577"/>
        <pc:sldMkLst>
          <pc:docMk/>
          <pc:sldMk cId="1003133476" sldId="822"/>
        </pc:sldMkLst>
        <pc:spChg chg="mod">
          <ac:chgData name="Rohit J Kate" userId="6acfeb0a-1742-4fee-9ad0-3462b52b7fdf" providerId="ADAL" clId="{EFA5BFFC-0E27-4ECB-BE6F-18CB0F0DDB3C}" dt="2023-11-08T19:14:40.209" v="5828"/>
          <ac:spMkLst>
            <pc:docMk/>
            <pc:sldMk cId="1003133476" sldId="822"/>
            <ac:spMk id="2" creationId="{AE20B53D-D50C-3EBA-35BF-CA2E3E66E395}"/>
          </ac:spMkLst>
        </pc:spChg>
        <pc:spChg chg="mod">
          <ac:chgData name="Rohit J Kate" userId="6acfeb0a-1742-4fee-9ad0-3462b52b7fdf" providerId="ADAL" clId="{EFA5BFFC-0E27-4ECB-BE6F-18CB0F0DDB3C}" dt="2023-11-08T19:17:48.964" v="6122" actId="20577"/>
          <ac:spMkLst>
            <pc:docMk/>
            <pc:sldMk cId="1003133476" sldId="822"/>
            <ac:spMk id="3" creationId="{95BA4ABE-5B82-5ABC-F856-889D166181DB}"/>
          </ac:spMkLst>
        </pc:spChg>
      </pc:sldChg>
    </pc:docChg>
  </pc:docChgLst>
  <pc:docChgLst>
    <pc:chgData name="Rohit J Kate" userId="6acfeb0a-1742-4fee-9ad0-3462b52b7fdf" providerId="ADAL" clId="{E696DE45-A0F7-4104-AD99-92E1F5B721EF}"/>
    <pc:docChg chg="custSel modSld">
      <pc:chgData name="Rohit J Kate" userId="6acfeb0a-1742-4fee-9ad0-3462b52b7fdf" providerId="ADAL" clId="{E696DE45-A0F7-4104-AD99-92E1F5B721EF}" dt="2021-09-21T05:02:59.904" v="41" actId="20577"/>
      <pc:docMkLst>
        <pc:docMk/>
      </pc:docMkLst>
      <pc:sldChg chg="modSp mod">
        <pc:chgData name="Rohit J Kate" userId="6acfeb0a-1742-4fee-9ad0-3462b52b7fdf" providerId="ADAL" clId="{E696DE45-A0F7-4104-AD99-92E1F5B721EF}" dt="2021-09-21T05:01:28.279" v="5" actId="27636"/>
        <pc:sldMkLst>
          <pc:docMk/>
          <pc:sldMk cId="0" sldId="311"/>
        </pc:sldMkLst>
        <pc:spChg chg="mod">
          <ac:chgData name="Rohit J Kate" userId="6acfeb0a-1742-4fee-9ad0-3462b52b7fdf" providerId="ADAL" clId="{E696DE45-A0F7-4104-AD99-92E1F5B721EF}" dt="2021-09-21T05:01:28.279" v="5" actId="27636"/>
          <ac:spMkLst>
            <pc:docMk/>
            <pc:sldMk cId="0" sldId="311"/>
            <ac:spMk id="3" creationId="{67079014-15DD-4BCE-9BC9-778127B5F2B0}"/>
          </ac:spMkLst>
        </pc:spChg>
        <pc:spChg chg="mod">
          <ac:chgData name="Rohit J Kate" userId="6acfeb0a-1742-4fee-9ad0-3462b52b7fdf" providerId="ADAL" clId="{E696DE45-A0F7-4104-AD99-92E1F5B721EF}" dt="2021-09-21T05:01:24.297" v="3" actId="1076"/>
          <ac:spMkLst>
            <pc:docMk/>
            <pc:sldMk cId="0" sldId="311"/>
            <ac:spMk id="15362" creationId="{E2ACC7D2-0624-461B-B0F1-0AF1F9154AD3}"/>
          </ac:spMkLst>
        </pc:spChg>
      </pc:sldChg>
      <pc:sldChg chg="modSp mod">
        <pc:chgData name="Rohit J Kate" userId="6acfeb0a-1742-4fee-9ad0-3462b52b7fdf" providerId="ADAL" clId="{E696DE45-A0F7-4104-AD99-92E1F5B721EF}" dt="2021-09-21T05:02:59.904" v="41" actId="20577"/>
        <pc:sldMkLst>
          <pc:docMk/>
          <pc:sldMk cId="4219900108" sldId="455"/>
        </pc:sldMkLst>
        <pc:spChg chg="mod">
          <ac:chgData name="Rohit J Kate" userId="6acfeb0a-1742-4fee-9ad0-3462b52b7fdf" providerId="ADAL" clId="{E696DE45-A0F7-4104-AD99-92E1F5B721EF}" dt="2021-09-21T05:02:59.904" v="41" actId="20577"/>
          <ac:spMkLst>
            <pc:docMk/>
            <pc:sldMk cId="4219900108" sldId="455"/>
            <ac:spMk id="27651" creationId="{00000000-0000-0000-0000-000000000000}"/>
          </ac:spMkLst>
        </pc:spChg>
      </pc:sldChg>
    </pc:docChg>
  </pc:docChgLst>
  <pc:docChgLst>
    <pc:chgData name="Rohit J Kate" userId="6acfeb0a-1742-4fee-9ad0-3462b52b7fdf" providerId="ADAL" clId="{B99A7413-C238-4759-A08A-6946E8BF28CE}"/>
    <pc:docChg chg="undo custSel addSld delSld modSld delMainMaster">
      <pc:chgData name="Rohit J Kate" userId="6acfeb0a-1742-4fee-9ad0-3462b52b7fdf" providerId="ADAL" clId="{B99A7413-C238-4759-A08A-6946E8BF28CE}" dt="2021-09-21T17:43:59.642" v="667" actId="20577"/>
      <pc:docMkLst>
        <pc:docMk/>
      </pc:docMkLst>
      <pc:sldChg chg="modSp add mod">
        <pc:chgData name="Rohit J Kate" userId="6acfeb0a-1742-4fee-9ad0-3462b52b7fdf" providerId="ADAL" clId="{B99A7413-C238-4759-A08A-6946E8BF28CE}" dt="2021-09-20T20:58:38.901" v="49" actId="6549"/>
        <pc:sldMkLst>
          <pc:docMk/>
          <pc:sldMk cId="0" sldId="256"/>
        </pc:sldMkLst>
        <pc:spChg chg="mod">
          <ac:chgData name="Rohit J Kate" userId="6acfeb0a-1742-4fee-9ad0-3462b52b7fdf" providerId="ADAL" clId="{B99A7413-C238-4759-A08A-6946E8BF28CE}" dt="2021-09-20T20:58:38.901" v="49" actId="6549"/>
          <ac:spMkLst>
            <pc:docMk/>
            <pc:sldMk cId="0" sldId="256"/>
            <ac:spMk id="3" creationId="{ED88DE3F-3D1B-4278-BAA2-D09D51CD587D}"/>
          </ac:spMkLst>
        </pc:spChg>
      </pc:sldChg>
      <pc:sldChg chg="modSp add mod">
        <pc:chgData name="Rohit J Kate" userId="6acfeb0a-1742-4fee-9ad0-3462b52b7fdf" providerId="ADAL" clId="{B99A7413-C238-4759-A08A-6946E8BF28CE}" dt="2021-09-20T21:20:39.796" v="651" actId="20577"/>
        <pc:sldMkLst>
          <pc:docMk/>
          <pc:sldMk cId="0" sldId="311"/>
        </pc:sldMkLst>
        <pc:spChg chg="mod">
          <ac:chgData name="Rohit J Kate" userId="6acfeb0a-1742-4fee-9ad0-3462b52b7fdf" providerId="ADAL" clId="{B99A7413-C238-4759-A08A-6946E8BF28CE}" dt="2021-09-20T21:20:39.796" v="651" actId="20577"/>
          <ac:spMkLst>
            <pc:docMk/>
            <pc:sldMk cId="0" sldId="311"/>
            <ac:spMk id="3" creationId="{67079014-15DD-4BCE-9BC9-778127B5F2B0}"/>
          </ac:spMkLst>
        </pc:spChg>
      </pc:sldChg>
      <pc:sldChg chg="del">
        <pc:chgData name="Rohit J Kate" userId="6acfeb0a-1742-4fee-9ad0-3462b52b7fdf" providerId="ADAL" clId="{B99A7413-C238-4759-A08A-6946E8BF28CE}" dt="2021-09-20T20:58:22.151" v="2" actId="47"/>
        <pc:sldMkLst>
          <pc:docMk/>
          <pc:sldMk cId="0" sldId="361"/>
        </pc:sldMkLst>
      </pc:sldChg>
      <pc:sldChg chg="del">
        <pc:chgData name="Rohit J Kate" userId="6acfeb0a-1742-4fee-9ad0-3462b52b7fdf" providerId="ADAL" clId="{B99A7413-C238-4759-A08A-6946E8BF28CE}" dt="2021-09-20T21:21:48.584" v="653" actId="47"/>
        <pc:sldMkLst>
          <pc:docMk/>
          <pc:sldMk cId="1936321730" sldId="386"/>
        </pc:sldMkLst>
      </pc:sldChg>
      <pc:sldChg chg="del">
        <pc:chgData name="Rohit J Kate" userId="6acfeb0a-1742-4fee-9ad0-3462b52b7fdf" providerId="ADAL" clId="{B99A7413-C238-4759-A08A-6946E8BF28CE}" dt="2021-09-20T21:21:51.435" v="655" actId="47"/>
        <pc:sldMkLst>
          <pc:docMk/>
          <pc:sldMk cId="4189620300" sldId="388"/>
        </pc:sldMkLst>
      </pc:sldChg>
      <pc:sldChg chg="del">
        <pc:chgData name="Rohit J Kate" userId="6acfeb0a-1742-4fee-9ad0-3462b52b7fdf" providerId="ADAL" clId="{B99A7413-C238-4759-A08A-6946E8BF28CE}" dt="2021-09-20T21:21:53.811" v="657" actId="47"/>
        <pc:sldMkLst>
          <pc:docMk/>
          <pc:sldMk cId="1229154469" sldId="390"/>
        </pc:sldMkLst>
      </pc:sldChg>
      <pc:sldChg chg="del">
        <pc:chgData name="Rohit J Kate" userId="6acfeb0a-1742-4fee-9ad0-3462b52b7fdf" providerId="ADAL" clId="{B99A7413-C238-4759-A08A-6946E8BF28CE}" dt="2021-09-20T21:21:54.967" v="658" actId="47"/>
        <pc:sldMkLst>
          <pc:docMk/>
          <pc:sldMk cId="1564886865" sldId="391"/>
        </pc:sldMkLst>
      </pc:sldChg>
      <pc:sldChg chg="del">
        <pc:chgData name="Rohit J Kate" userId="6acfeb0a-1742-4fee-9ad0-3462b52b7fdf" providerId="ADAL" clId="{B99A7413-C238-4759-A08A-6946E8BF28CE}" dt="2021-09-20T20:58:18.650" v="1" actId="47"/>
        <pc:sldMkLst>
          <pc:docMk/>
          <pc:sldMk cId="2281531888" sldId="405"/>
        </pc:sldMkLst>
      </pc:sldChg>
      <pc:sldChg chg="del">
        <pc:chgData name="Rohit J Kate" userId="6acfeb0a-1742-4fee-9ad0-3462b52b7fdf" providerId="ADAL" clId="{B99A7413-C238-4759-A08A-6946E8BF28CE}" dt="2021-09-20T21:21:49.891" v="654" actId="47"/>
        <pc:sldMkLst>
          <pc:docMk/>
          <pc:sldMk cId="1241721801" sldId="410"/>
        </pc:sldMkLst>
      </pc:sldChg>
      <pc:sldChg chg="del">
        <pc:chgData name="Rohit J Kate" userId="6acfeb0a-1742-4fee-9ad0-3462b52b7fdf" providerId="ADAL" clId="{B99A7413-C238-4759-A08A-6946E8BF28CE}" dt="2021-09-20T21:21:52.576" v="656" actId="47"/>
        <pc:sldMkLst>
          <pc:docMk/>
          <pc:sldMk cId="0" sldId="412"/>
        </pc:sldMkLst>
      </pc:sldChg>
      <pc:sldChg chg="del">
        <pc:chgData name="Rohit J Kate" userId="6acfeb0a-1742-4fee-9ad0-3462b52b7fdf" providerId="ADAL" clId="{B99A7413-C238-4759-A08A-6946E8BF28CE}" dt="2021-09-20T21:21:46.593" v="652" actId="47"/>
        <pc:sldMkLst>
          <pc:docMk/>
          <pc:sldMk cId="506157912" sldId="422"/>
        </pc:sldMkLst>
      </pc:sldChg>
      <pc:sldChg chg="add">
        <pc:chgData name="Rohit J Kate" userId="6acfeb0a-1742-4fee-9ad0-3462b52b7fdf" providerId="ADAL" clId="{B99A7413-C238-4759-A08A-6946E8BF28CE}" dt="2021-09-20T21:22:59.702" v="660"/>
        <pc:sldMkLst>
          <pc:docMk/>
          <pc:sldMk cId="3334466322" sldId="428"/>
        </pc:sldMkLst>
      </pc:sldChg>
      <pc:sldChg chg="modSp mod">
        <pc:chgData name="Rohit J Kate" userId="6acfeb0a-1742-4fee-9ad0-3462b52b7fdf" providerId="ADAL" clId="{B99A7413-C238-4759-A08A-6946E8BF28CE}" dt="2021-09-21T17:43:59.642" v="667" actId="20577"/>
        <pc:sldMkLst>
          <pc:docMk/>
          <pc:sldMk cId="455718379" sldId="436"/>
        </pc:sldMkLst>
        <pc:spChg chg="mod">
          <ac:chgData name="Rohit J Kate" userId="6acfeb0a-1742-4fee-9ad0-3462b52b7fdf" providerId="ADAL" clId="{B99A7413-C238-4759-A08A-6946E8BF28CE}" dt="2021-09-21T17:43:59.642" v="667" actId="20577"/>
          <ac:spMkLst>
            <pc:docMk/>
            <pc:sldMk cId="455718379" sldId="436"/>
            <ac:spMk id="28675" creationId="{00000000-0000-0000-0000-000000000000}"/>
          </ac:spMkLst>
        </pc:spChg>
      </pc:sldChg>
      <pc:sldChg chg="add">
        <pc:chgData name="Rohit J Kate" userId="6acfeb0a-1742-4fee-9ad0-3462b52b7fdf" providerId="ADAL" clId="{B99A7413-C238-4759-A08A-6946E8BF28CE}" dt="2021-09-20T21:22:59.702" v="660"/>
        <pc:sldMkLst>
          <pc:docMk/>
          <pc:sldMk cId="1429693423" sldId="439"/>
        </pc:sldMkLst>
      </pc:sldChg>
      <pc:sldChg chg="add">
        <pc:chgData name="Rohit J Kate" userId="6acfeb0a-1742-4fee-9ad0-3462b52b7fdf" providerId="ADAL" clId="{B99A7413-C238-4759-A08A-6946E8BF28CE}" dt="2021-09-20T21:22:59.702" v="660"/>
        <pc:sldMkLst>
          <pc:docMk/>
          <pc:sldMk cId="2169746056" sldId="440"/>
        </pc:sldMkLst>
      </pc:sldChg>
      <pc:sldChg chg="add">
        <pc:chgData name="Rohit J Kate" userId="6acfeb0a-1742-4fee-9ad0-3462b52b7fdf" providerId="ADAL" clId="{B99A7413-C238-4759-A08A-6946E8BF28CE}" dt="2021-09-20T21:22:59.702" v="660"/>
        <pc:sldMkLst>
          <pc:docMk/>
          <pc:sldMk cId="2884307712" sldId="441"/>
        </pc:sldMkLst>
      </pc:sldChg>
      <pc:sldChg chg="del">
        <pc:chgData name="Rohit J Kate" userId="6acfeb0a-1742-4fee-9ad0-3462b52b7fdf" providerId="ADAL" clId="{B99A7413-C238-4759-A08A-6946E8BF28CE}" dt="2021-09-20T21:21:56.317" v="659" actId="47"/>
        <pc:sldMkLst>
          <pc:docMk/>
          <pc:sldMk cId="0" sldId="451"/>
        </pc:sldMkLst>
      </pc:sldChg>
      <pc:sldChg chg="add del">
        <pc:chgData name="Rohit J Kate" userId="6acfeb0a-1742-4fee-9ad0-3462b52b7fdf" providerId="ADAL" clId="{B99A7413-C238-4759-A08A-6946E8BF28CE}" dt="2021-09-20T21:27:57.812" v="663" actId="2696"/>
        <pc:sldMkLst>
          <pc:docMk/>
          <pc:sldMk cId="196300712" sldId="452"/>
        </pc:sldMkLst>
      </pc:sldChg>
      <pc:sldChg chg="add">
        <pc:chgData name="Rohit J Kate" userId="6acfeb0a-1742-4fee-9ad0-3462b52b7fdf" providerId="ADAL" clId="{B99A7413-C238-4759-A08A-6946E8BF28CE}" dt="2021-09-20T21:28:05.711" v="664"/>
        <pc:sldMkLst>
          <pc:docMk/>
          <pc:sldMk cId="3635655903" sldId="452"/>
        </pc:sldMkLst>
      </pc:sldChg>
      <pc:sldChg chg="add">
        <pc:chgData name="Rohit J Kate" userId="6acfeb0a-1742-4fee-9ad0-3462b52b7fdf" providerId="ADAL" clId="{B99A7413-C238-4759-A08A-6946E8BF28CE}" dt="2021-09-20T21:28:05.711" v="664"/>
        <pc:sldMkLst>
          <pc:docMk/>
          <pc:sldMk cId="1286299610" sldId="453"/>
        </pc:sldMkLst>
      </pc:sldChg>
      <pc:sldChg chg="add del">
        <pc:chgData name="Rohit J Kate" userId="6acfeb0a-1742-4fee-9ad0-3462b52b7fdf" providerId="ADAL" clId="{B99A7413-C238-4759-A08A-6946E8BF28CE}" dt="2021-09-20T21:27:57.812" v="663" actId="2696"/>
        <pc:sldMkLst>
          <pc:docMk/>
          <pc:sldMk cId="1858519225" sldId="453"/>
        </pc:sldMkLst>
      </pc:sldChg>
      <pc:sldChg chg="add del">
        <pc:chgData name="Rohit J Kate" userId="6acfeb0a-1742-4fee-9ad0-3462b52b7fdf" providerId="ADAL" clId="{B99A7413-C238-4759-A08A-6946E8BF28CE}" dt="2021-09-20T21:27:57.812" v="663" actId="2696"/>
        <pc:sldMkLst>
          <pc:docMk/>
          <pc:sldMk cId="223230054" sldId="454"/>
        </pc:sldMkLst>
      </pc:sldChg>
      <pc:sldChg chg="add">
        <pc:chgData name="Rohit J Kate" userId="6acfeb0a-1742-4fee-9ad0-3462b52b7fdf" providerId="ADAL" clId="{B99A7413-C238-4759-A08A-6946E8BF28CE}" dt="2021-09-20T21:28:05.711" v="664"/>
        <pc:sldMkLst>
          <pc:docMk/>
          <pc:sldMk cId="1065898600" sldId="454"/>
        </pc:sldMkLst>
      </pc:sldChg>
      <pc:sldChg chg="add">
        <pc:chgData name="Rohit J Kate" userId="6acfeb0a-1742-4fee-9ad0-3462b52b7fdf" providerId="ADAL" clId="{B99A7413-C238-4759-A08A-6946E8BF28CE}" dt="2021-09-20T21:23:44.073" v="661"/>
        <pc:sldMkLst>
          <pc:docMk/>
          <pc:sldMk cId="4219900108" sldId="455"/>
        </pc:sldMkLst>
      </pc:sldChg>
      <pc:sldChg chg="add">
        <pc:chgData name="Rohit J Kate" userId="6acfeb0a-1742-4fee-9ad0-3462b52b7fdf" providerId="ADAL" clId="{B99A7413-C238-4759-A08A-6946E8BF28CE}" dt="2021-09-20T21:23:44.073" v="661"/>
        <pc:sldMkLst>
          <pc:docMk/>
          <pc:sldMk cId="4040580323" sldId="456"/>
        </pc:sldMkLst>
      </pc:sldChg>
      <pc:sldChg chg="add">
        <pc:chgData name="Rohit J Kate" userId="6acfeb0a-1742-4fee-9ad0-3462b52b7fdf" providerId="ADAL" clId="{B99A7413-C238-4759-A08A-6946E8BF28CE}" dt="2021-09-20T21:23:44.073" v="661"/>
        <pc:sldMkLst>
          <pc:docMk/>
          <pc:sldMk cId="1194676706" sldId="457"/>
        </pc:sldMkLst>
      </pc:sldChg>
      <pc:sldChg chg="add">
        <pc:chgData name="Rohit J Kate" userId="6acfeb0a-1742-4fee-9ad0-3462b52b7fdf" providerId="ADAL" clId="{B99A7413-C238-4759-A08A-6946E8BF28CE}" dt="2021-09-20T21:27:45.538" v="662"/>
        <pc:sldMkLst>
          <pc:docMk/>
          <pc:sldMk cId="2961811218" sldId="459"/>
        </pc:sldMkLst>
      </pc:sldChg>
      <pc:sldMasterChg chg="del delSldLayout">
        <pc:chgData name="Rohit J Kate" userId="6acfeb0a-1742-4fee-9ad0-3462b52b7fdf" providerId="ADAL" clId="{B99A7413-C238-4759-A08A-6946E8BF28CE}" dt="2021-09-20T20:58:22.151" v="2" actId="47"/>
        <pc:sldMasterMkLst>
          <pc:docMk/>
          <pc:sldMasterMk cId="0" sldId="2147483660"/>
        </pc:sldMasterMkLst>
        <pc:sldLayoutChg chg="del">
          <pc:chgData name="Rohit J Kate" userId="6acfeb0a-1742-4fee-9ad0-3462b52b7fdf" providerId="ADAL" clId="{B99A7413-C238-4759-A08A-6946E8BF28CE}" dt="2021-09-20T20:58:22.151" v="2" actId="47"/>
          <pc:sldLayoutMkLst>
            <pc:docMk/>
            <pc:sldMasterMk cId="0" sldId="2147483660"/>
            <pc:sldLayoutMk cId="1265538695" sldId="2147483672"/>
          </pc:sldLayoutMkLst>
        </pc:sldLayoutChg>
        <pc:sldLayoutChg chg="del">
          <pc:chgData name="Rohit J Kate" userId="6acfeb0a-1742-4fee-9ad0-3462b52b7fdf" providerId="ADAL" clId="{B99A7413-C238-4759-A08A-6946E8BF28CE}" dt="2021-09-20T20:58:22.151" v="2" actId="47"/>
          <pc:sldLayoutMkLst>
            <pc:docMk/>
            <pc:sldMasterMk cId="0" sldId="2147483660"/>
            <pc:sldLayoutMk cId="128969959" sldId="2147483673"/>
          </pc:sldLayoutMkLst>
        </pc:sldLayoutChg>
        <pc:sldLayoutChg chg="del">
          <pc:chgData name="Rohit J Kate" userId="6acfeb0a-1742-4fee-9ad0-3462b52b7fdf" providerId="ADAL" clId="{B99A7413-C238-4759-A08A-6946E8BF28CE}" dt="2021-09-20T20:58:22.151" v="2" actId="47"/>
          <pc:sldLayoutMkLst>
            <pc:docMk/>
            <pc:sldMasterMk cId="0" sldId="2147483660"/>
            <pc:sldLayoutMk cId="3074838483" sldId="2147483674"/>
          </pc:sldLayoutMkLst>
        </pc:sldLayoutChg>
        <pc:sldLayoutChg chg="del">
          <pc:chgData name="Rohit J Kate" userId="6acfeb0a-1742-4fee-9ad0-3462b52b7fdf" providerId="ADAL" clId="{B99A7413-C238-4759-A08A-6946E8BF28CE}" dt="2021-09-20T20:58:22.151" v="2" actId="47"/>
          <pc:sldLayoutMkLst>
            <pc:docMk/>
            <pc:sldMasterMk cId="0" sldId="2147483660"/>
            <pc:sldLayoutMk cId="1055111966" sldId="2147483675"/>
          </pc:sldLayoutMkLst>
        </pc:sldLayoutChg>
        <pc:sldLayoutChg chg="del">
          <pc:chgData name="Rohit J Kate" userId="6acfeb0a-1742-4fee-9ad0-3462b52b7fdf" providerId="ADAL" clId="{B99A7413-C238-4759-A08A-6946E8BF28CE}" dt="2021-09-20T20:58:22.151" v="2" actId="47"/>
          <pc:sldLayoutMkLst>
            <pc:docMk/>
            <pc:sldMasterMk cId="0" sldId="2147483660"/>
            <pc:sldLayoutMk cId="2432713837" sldId="2147483676"/>
          </pc:sldLayoutMkLst>
        </pc:sldLayoutChg>
        <pc:sldLayoutChg chg="del">
          <pc:chgData name="Rohit J Kate" userId="6acfeb0a-1742-4fee-9ad0-3462b52b7fdf" providerId="ADAL" clId="{B99A7413-C238-4759-A08A-6946E8BF28CE}" dt="2021-09-20T20:58:22.151" v="2" actId="47"/>
          <pc:sldLayoutMkLst>
            <pc:docMk/>
            <pc:sldMasterMk cId="0" sldId="2147483660"/>
            <pc:sldLayoutMk cId="1271559664" sldId="2147483677"/>
          </pc:sldLayoutMkLst>
        </pc:sldLayoutChg>
        <pc:sldLayoutChg chg="del">
          <pc:chgData name="Rohit J Kate" userId="6acfeb0a-1742-4fee-9ad0-3462b52b7fdf" providerId="ADAL" clId="{B99A7413-C238-4759-A08A-6946E8BF28CE}" dt="2021-09-20T20:58:22.151" v="2" actId="47"/>
          <pc:sldLayoutMkLst>
            <pc:docMk/>
            <pc:sldMasterMk cId="0" sldId="2147483660"/>
            <pc:sldLayoutMk cId="786925802" sldId="2147483678"/>
          </pc:sldLayoutMkLst>
        </pc:sldLayoutChg>
        <pc:sldLayoutChg chg="del">
          <pc:chgData name="Rohit J Kate" userId="6acfeb0a-1742-4fee-9ad0-3462b52b7fdf" providerId="ADAL" clId="{B99A7413-C238-4759-A08A-6946E8BF28CE}" dt="2021-09-20T20:58:22.151" v="2" actId="47"/>
          <pc:sldLayoutMkLst>
            <pc:docMk/>
            <pc:sldMasterMk cId="0" sldId="2147483660"/>
            <pc:sldLayoutMk cId="2652231343" sldId="2147483679"/>
          </pc:sldLayoutMkLst>
        </pc:sldLayoutChg>
        <pc:sldLayoutChg chg="del">
          <pc:chgData name="Rohit J Kate" userId="6acfeb0a-1742-4fee-9ad0-3462b52b7fdf" providerId="ADAL" clId="{B99A7413-C238-4759-A08A-6946E8BF28CE}" dt="2021-09-20T20:58:22.151" v="2" actId="47"/>
          <pc:sldLayoutMkLst>
            <pc:docMk/>
            <pc:sldMasterMk cId="0" sldId="2147483660"/>
            <pc:sldLayoutMk cId="2858821285" sldId="2147483680"/>
          </pc:sldLayoutMkLst>
        </pc:sldLayoutChg>
        <pc:sldLayoutChg chg="del">
          <pc:chgData name="Rohit J Kate" userId="6acfeb0a-1742-4fee-9ad0-3462b52b7fdf" providerId="ADAL" clId="{B99A7413-C238-4759-A08A-6946E8BF28CE}" dt="2021-09-20T20:58:22.151" v="2" actId="47"/>
          <pc:sldLayoutMkLst>
            <pc:docMk/>
            <pc:sldMasterMk cId="0" sldId="2147483660"/>
            <pc:sldLayoutMk cId="3520992122" sldId="2147483681"/>
          </pc:sldLayoutMkLst>
        </pc:sldLayoutChg>
        <pc:sldLayoutChg chg="del">
          <pc:chgData name="Rohit J Kate" userId="6acfeb0a-1742-4fee-9ad0-3462b52b7fdf" providerId="ADAL" clId="{B99A7413-C238-4759-A08A-6946E8BF28CE}" dt="2021-09-20T20:58:22.151" v="2" actId="47"/>
          <pc:sldLayoutMkLst>
            <pc:docMk/>
            <pc:sldMasterMk cId="0" sldId="2147483660"/>
            <pc:sldLayoutMk cId="3912378087" sldId="2147483682"/>
          </pc:sldLayoutMkLst>
        </pc:sldLayoutChg>
      </pc:sldMasterChg>
    </pc:docChg>
  </pc:docChgLst>
  <pc:docChgLst>
    <pc:chgData name="Rohit J Kate" userId="6acfeb0a-1742-4fee-9ad0-3462b52b7fdf" providerId="ADAL" clId="{7FABDCF0-B633-4FDC-8FD0-8A1FE5B9C4DD}"/>
    <pc:docChg chg="custSel addSld delSld modSld">
      <pc:chgData name="Rohit J Kate" userId="6acfeb0a-1742-4fee-9ad0-3462b52b7fdf" providerId="ADAL" clId="{7FABDCF0-B633-4FDC-8FD0-8A1FE5B9C4DD}" dt="2023-10-23T18:46:27.983" v="49" actId="20577"/>
      <pc:docMkLst>
        <pc:docMk/>
      </pc:docMkLst>
      <pc:sldChg chg="delSp mod">
        <pc:chgData name="Rohit J Kate" userId="6acfeb0a-1742-4fee-9ad0-3462b52b7fdf" providerId="ADAL" clId="{7FABDCF0-B633-4FDC-8FD0-8A1FE5B9C4DD}" dt="2023-10-23T16:54:12.757" v="0" actId="478"/>
        <pc:sldMkLst>
          <pc:docMk/>
          <pc:sldMk cId="0" sldId="256"/>
        </pc:sldMkLst>
        <pc:spChg chg="del">
          <ac:chgData name="Rohit J Kate" userId="6acfeb0a-1742-4fee-9ad0-3462b52b7fdf" providerId="ADAL" clId="{7FABDCF0-B633-4FDC-8FD0-8A1FE5B9C4DD}" dt="2023-10-23T16:54:12.757" v="0" actId="478"/>
          <ac:spMkLst>
            <pc:docMk/>
            <pc:sldMk cId="0" sldId="256"/>
            <ac:spMk id="8" creationId="{B9A8D9EC-895F-4267-A375-09C2A17979C8}"/>
          </ac:spMkLst>
        </pc:spChg>
      </pc:sldChg>
      <pc:sldChg chg="modSp mod">
        <pc:chgData name="Rohit J Kate" userId="6acfeb0a-1742-4fee-9ad0-3462b52b7fdf" providerId="ADAL" clId="{7FABDCF0-B633-4FDC-8FD0-8A1FE5B9C4DD}" dt="2023-10-23T18:29:52.629" v="10" actId="20577"/>
        <pc:sldMkLst>
          <pc:docMk/>
          <pc:sldMk cId="0" sldId="334"/>
        </pc:sldMkLst>
        <pc:spChg chg="mod">
          <ac:chgData name="Rohit J Kate" userId="6acfeb0a-1742-4fee-9ad0-3462b52b7fdf" providerId="ADAL" clId="{7FABDCF0-B633-4FDC-8FD0-8A1FE5B9C4DD}" dt="2023-10-23T18:29:52.629" v="10" actId="20577"/>
          <ac:spMkLst>
            <pc:docMk/>
            <pc:sldMk cId="0" sldId="334"/>
            <ac:spMk id="34819" creationId="{EC127A97-88AF-4D9D-8722-420C389E0ADF}"/>
          </ac:spMkLst>
        </pc:spChg>
      </pc:sldChg>
      <pc:sldChg chg="modSp mod">
        <pc:chgData name="Rohit J Kate" userId="6acfeb0a-1742-4fee-9ad0-3462b52b7fdf" providerId="ADAL" clId="{7FABDCF0-B633-4FDC-8FD0-8A1FE5B9C4DD}" dt="2023-10-23T18:30:16.960" v="11" actId="20577"/>
        <pc:sldMkLst>
          <pc:docMk/>
          <pc:sldMk cId="0" sldId="335"/>
        </pc:sldMkLst>
        <pc:spChg chg="mod">
          <ac:chgData name="Rohit J Kate" userId="6acfeb0a-1742-4fee-9ad0-3462b52b7fdf" providerId="ADAL" clId="{7FABDCF0-B633-4FDC-8FD0-8A1FE5B9C4DD}" dt="2023-10-23T18:30:16.960" v="11" actId="20577"/>
          <ac:spMkLst>
            <pc:docMk/>
            <pc:sldMk cId="0" sldId="335"/>
            <ac:spMk id="35842" creationId="{DC6DE8C7-8E3E-4C67-A291-DD60DA251976}"/>
          </ac:spMkLst>
        </pc:spChg>
      </pc:sldChg>
      <pc:sldChg chg="del">
        <pc:chgData name="Rohit J Kate" userId="6acfeb0a-1742-4fee-9ad0-3462b52b7fdf" providerId="ADAL" clId="{7FABDCF0-B633-4FDC-8FD0-8A1FE5B9C4DD}" dt="2023-10-23T18:36:49.995" v="14" actId="47"/>
        <pc:sldMkLst>
          <pc:docMk/>
          <pc:sldMk cId="0" sldId="348"/>
        </pc:sldMkLst>
      </pc:sldChg>
      <pc:sldChg chg="del">
        <pc:chgData name="Rohit J Kate" userId="6acfeb0a-1742-4fee-9ad0-3462b52b7fdf" providerId="ADAL" clId="{7FABDCF0-B633-4FDC-8FD0-8A1FE5B9C4DD}" dt="2023-10-23T18:32:47.713" v="12" actId="47"/>
        <pc:sldMkLst>
          <pc:docMk/>
          <pc:sldMk cId="164674780" sldId="349"/>
        </pc:sldMkLst>
      </pc:sldChg>
      <pc:sldChg chg="del">
        <pc:chgData name="Rohit J Kate" userId="6acfeb0a-1742-4fee-9ad0-3462b52b7fdf" providerId="ADAL" clId="{7FABDCF0-B633-4FDC-8FD0-8A1FE5B9C4DD}" dt="2023-10-23T18:32:51.145" v="13" actId="47"/>
        <pc:sldMkLst>
          <pc:docMk/>
          <pc:sldMk cId="1892973392" sldId="352"/>
        </pc:sldMkLst>
      </pc:sldChg>
      <pc:sldChg chg="modSp new mod">
        <pc:chgData name="Rohit J Kate" userId="6acfeb0a-1742-4fee-9ad0-3462b52b7fdf" providerId="ADAL" clId="{7FABDCF0-B633-4FDC-8FD0-8A1FE5B9C4DD}" dt="2023-10-23T18:46:27.983" v="49" actId="20577"/>
        <pc:sldMkLst>
          <pc:docMk/>
          <pc:sldMk cId="3106657439" sldId="368"/>
        </pc:sldMkLst>
        <pc:spChg chg="mod">
          <ac:chgData name="Rohit J Kate" userId="6acfeb0a-1742-4fee-9ad0-3462b52b7fdf" providerId="ADAL" clId="{7FABDCF0-B633-4FDC-8FD0-8A1FE5B9C4DD}" dt="2023-10-23T18:46:19.211" v="22" actId="20577"/>
          <ac:spMkLst>
            <pc:docMk/>
            <pc:sldMk cId="3106657439" sldId="368"/>
            <ac:spMk id="2" creationId="{B850FF33-BB23-EB98-0437-789C33EA6E58}"/>
          </ac:spMkLst>
        </pc:spChg>
        <pc:spChg chg="mod">
          <ac:chgData name="Rohit J Kate" userId="6acfeb0a-1742-4fee-9ad0-3462b52b7fdf" providerId="ADAL" clId="{7FABDCF0-B633-4FDC-8FD0-8A1FE5B9C4DD}" dt="2023-10-23T18:46:27.983" v="49" actId="20577"/>
          <ac:spMkLst>
            <pc:docMk/>
            <pc:sldMk cId="3106657439" sldId="368"/>
            <ac:spMk id="3" creationId="{ED7C25D9-E9D1-6678-3AE2-806E92CEA42D}"/>
          </ac:spMkLst>
        </pc:spChg>
      </pc:sldChg>
    </pc:docChg>
  </pc:docChgLst>
  <pc:docChgLst>
    <pc:chgData name="Rohit J Kate" userId="6acfeb0a-1742-4fee-9ad0-3462b52b7fdf" providerId="ADAL" clId="{E89E6AB9-051A-4761-AC1E-8DA6EBB7977E}"/>
    <pc:docChg chg="undo custSel addSld delSld modSld">
      <pc:chgData name="Rohit J Kate" userId="6acfeb0a-1742-4fee-9ad0-3462b52b7fdf" providerId="ADAL" clId="{E89E6AB9-051A-4761-AC1E-8DA6EBB7977E}" dt="2023-11-06T22:47:11.265" v="198" actId="1076"/>
      <pc:docMkLst>
        <pc:docMk/>
      </pc:docMkLst>
      <pc:sldChg chg="modSp mod">
        <pc:chgData name="Rohit J Kate" userId="6acfeb0a-1742-4fee-9ad0-3462b52b7fdf" providerId="ADAL" clId="{E89E6AB9-051A-4761-AC1E-8DA6EBB7977E}" dt="2023-11-06T22:30:56.381" v="3" actId="20577"/>
        <pc:sldMkLst>
          <pc:docMk/>
          <pc:sldMk cId="0" sldId="256"/>
        </pc:sldMkLst>
        <pc:spChg chg="mod">
          <ac:chgData name="Rohit J Kate" userId="6acfeb0a-1742-4fee-9ad0-3462b52b7fdf" providerId="ADAL" clId="{E89E6AB9-051A-4761-AC1E-8DA6EBB7977E}" dt="2023-11-06T22:30:56.381" v="3" actId="20577"/>
          <ac:spMkLst>
            <pc:docMk/>
            <pc:sldMk cId="0" sldId="256"/>
            <ac:spMk id="3" creationId="{ED88DE3F-3D1B-4278-BAA2-D09D51CD587D}"/>
          </ac:spMkLst>
        </pc:spChg>
      </pc:sldChg>
      <pc:sldChg chg="addSp delSp modSp">
        <pc:chgData name="Rohit J Kate" userId="6acfeb0a-1742-4fee-9ad0-3462b52b7fdf" providerId="ADAL" clId="{E89E6AB9-051A-4761-AC1E-8DA6EBB7977E}" dt="2023-11-06T22:33:47.074" v="53"/>
        <pc:sldMkLst>
          <pc:docMk/>
          <pc:sldMk cId="2596352471" sldId="270"/>
        </pc:sldMkLst>
        <pc:spChg chg="del">
          <ac:chgData name="Rohit J Kate" userId="6acfeb0a-1742-4fee-9ad0-3462b52b7fdf" providerId="ADAL" clId="{E89E6AB9-051A-4761-AC1E-8DA6EBB7977E}" dt="2023-11-06T22:33:42.042" v="49" actId="478"/>
          <ac:spMkLst>
            <pc:docMk/>
            <pc:sldMk cId="2596352471" sldId="270"/>
            <ac:spMk id="2" creationId="{00000000-0000-0000-0000-000000000000}"/>
          </ac:spMkLst>
        </pc:spChg>
        <pc:spChg chg="add del mod">
          <ac:chgData name="Rohit J Kate" userId="6acfeb0a-1742-4fee-9ad0-3462b52b7fdf" providerId="ADAL" clId="{E89E6AB9-051A-4761-AC1E-8DA6EBB7977E}" dt="2023-11-06T22:33:46.653" v="52" actId="478"/>
          <ac:spMkLst>
            <pc:docMk/>
            <pc:sldMk cId="2596352471" sldId="270"/>
            <ac:spMk id="7" creationId="{3379AD7D-E91C-35C4-90F0-5A75E16B87AA}"/>
          </ac:spMkLst>
        </pc:spChg>
        <pc:spChg chg="add del mod">
          <ac:chgData name="Rohit J Kate" userId="6acfeb0a-1742-4fee-9ad0-3462b52b7fdf" providerId="ADAL" clId="{E89E6AB9-051A-4761-AC1E-8DA6EBB7977E}" dt="2023-11-06T22:33:44.724" v="51"/>
          <ac:spMkLst>
            <pc:docMk/>
            <pc:sldMk cId="2596352471" sldId="270"/>
            <ac:spMk id="16" creationId="{B13D9207-47FE-6162-CF8E-25109EFFC52B}"/>
          </ac:spMkLst>
        </pc:spChg>
        <pc:spChg chg="add mod">
          <ac:chgData name="Rohit J Kate" userId="6acfeb0a-1742-4fee-9ad0-3462b52b7fdf" providerId="ADAL" clId="{E89E6AB9-051A-4761-AC1E-8DA6EBB7977E}" dt="2023-11-06T22:33:47.074" v="53"/>
          <ac:spMkLst>
            <pc:docMk/>
            <pc:sldMk cId="2596352471" sldId="270"/>
            <ac:spMk id="17" creationId="{9ECBA5D5-5367-DEE4-6919-9BADB8F83BEA}"/>
          </ac:spMkLst>
        </pc:spChg>
      </pc:sldChg>
      <pc:sldChg chg="addSp modSp mod">
        <pc:chgData name="Rohit J Kate" userId="6acfeb0a-1742-4fee-9ad0-3462b52b7fdf" providerId="ADAL" clId="{E89E6AB9-051A-4761-AC1E-8DA6EBB7977E}" dt="2023-11-06T22:47:11.265" v="198" actId="1076"/>
        <pc:sldMkLst>
          <pc:docMk/>
          <pc:sldMk cId="3172269143" sldId="489"/>
        </pc:sldMkLst>
        <pc:spChg chg="add mod">
          <ac:chgData name="Rohit J Kate" userId="6acfeb0a-1742-4fee-9ad0-3462b52b7fdf" providerId="ADAL" clId="{E89E6AB9-051A-4761-AC1E-8DA6EBB7977E}" dt="2023-11-06T22:47:11.265" v="198" actId="1076"/>
          <ac:spMkLst>
            <pc:docMk/>
            <pc:sldMk cId="3172269143" sldId="489"/>
            <ac:spMk id="4" creationId="{D00F7E62-DDF0-239B-D54C-6505B73DC5C3}"/>
          </ac:spMkLst>
        </pc:spChg>
        <pc:spChg chg="mod">
          <ac:chgData name="Rohit J Kate" userId="6acfeb0a-1742-4fee-9ad0-3462b52b7fdf" providerId="ADAL" clId="{E89E6AB9-051A-4761-AC1E-8DA6EBB7977E}" dt="2023-11-06T22:47:09.033" v="197" actId="1076"/>
          <ac:spMkLst>
            <pc:docMk/>
            <pc:sldMk cId="3172269143" sldId="489"/>
            <ac:spMk id="1664" creationId="{00000000-0000-0000-0000-000000000000}"/>
          </ac:spMkLst>
        </pc:spChg>
      </pc:sldChg>
      <pc:sldChg chg="modSp mod">
        <pc:chgData name="Rohit J Kate" userId="6acfeb0a-1742-4fee-9ad0-3462b52b7fdf" providerId="ADAL" clId="{E89E6AB9-051A-4761-AC1E-8DA6EBB7977E}" dt="2023-11-06T22:31:35.677" v="13" actId="114"/>
        <pc:sldMkLst>
          <pc:docMk/>
          <pc:sldMk cId="2000884308" sldId="538"/>
        </pc:sldMkLst>
        <pc:spChg chg="mod">
          <ac:chgData name="Rohit J Kate" userId="6acfeb0a-1742-4fee-9ad0-3462b52b7fdf" providerId="ADAL" clId="{E89E6AB9-051A-4761-AC1E-8DA6EBB7977E}" dt="2023-11-06T22:31:16.677" v="7" actId="20577"/>
          <ac:spMkLst>
            <pc:docMk/>
            <pc:sldMk cId="2000884308" sldId="538"/>
            <ac:spMk id="2" creationId="{E46841E7-93F4-4A2C-D028-8C6735E7EDBC}"/>
          </ac:spMkLst>
        </pc:spChg>
        <pc:spChg chg="mod">
          <ac:chgData name="Rohit J Kate" userId="6acfeb0a-1742-4fee-9ad0-3462b52b7fdf" providerId="ADAL" clId="{E89E6AB9-051A-4761-AC1E-8DA6EBB7977E}" dt="2023-11-06T22:31:35.677" v="13" actId="114"/>
          <ac:spMkLst>
            <pc:docMk/>
            <pc:sldMk cId="2000884308" sldId="538"/>
            <ac:spMk id="3" creationId="{0D93CD6D-8C30-D601-877D-6231AB17C4D4}"/>
          </ac:spMkLst>
        </pc:spChg>
      </pc:sldChg>
      <pc:sldChg chg="addSp delSp modSp mod">
        <pc:chgData name="Rohit J Kate" userId="6acfeb0a-1742-4fee-9ad0-3462b52b7fdf" providerId="ADAL" clId="{E89E6AB9-051A-4761-AC1E-8DA6EBB7977E}" dt="2023-11-06T22:32:33.553" v="26"/>
        <pc:sldMkLst>
          <pc:docMk/>
          <pc:sldMk cId="1451753086" sldId="540"/>
        </pc:sldMkLst>
        <pc:spChg chg="add del mod">
          <ac:chgData name="Rohit J Kate" userId="6acfeb0a-1742-4fee-9ad0-3462b52b7fdf" providerId="ADAL" clId="{E89E6AB9-051A-4761-AC1E-8DA6EBB7977E}" dt="2023-11-06T22:32:33.184" v="25" actId="478"/>
          <ac:spMkLst>
            <pc:docMk/>
            <pc:sldMk cId="1451753086" sldId="540"/>
            <ac:spMk id="2" creationId="{B313C717-425D-9C48-07FD-F9EE32133776}"/>
          </ac:spMkLst>
        </pc:spChg>
        <pc:spChg chg="add mod">
          <ac:chgData name="Rohit J Kate" userId="6acfeb0a-1742-4fee-9ad0-3462b52b7fdf" providerId="ADAL" clId="{E89E6AB9-051A-4761-AC1E-8DA6EBB7977E}" dt="2023-11-06T22:32:33.553" v="26"/>
          <ac:spMkLst>
            <pc:docMk/>
            <pc:sldMk cId="1451753086" sldId="540"/>
            <ac:spMk id="3" creationId="{EB4FC95F-6280-F32A-AC72-92F013CE6E57}"/>
          </ac:spMkLst>
        </pc:spChg>
        <pc:spChg chg="del mod">
          <ac:chgData name="Rohit J Kate" userId="6acfeb0a-1742-4fee-9ad0-3462b52b7fdf" providerId="ADAL" clId="{E89E6AB9-051A-4761-AC1E-8DA6EBB7977E}" dt="2023-11-06T22:32:31.068" v="24" actId="478"/>
          <ac:spMkLst>
            <pc:docMk/>
            <pc:sldMk cId="1451753086" sldId="540"/>
            <ac:spMk id="29" creationId="{A70E08F1-9E0A-7795-40E9-16D59950411A}"/>
          </ac:spMkLst>
        </pc:spChg>
      </pc:sldChg>
      <pc:sldChg chg="modSp mod">
        <pc:chgData name="Rohit J Kate" userId="6acfeb0a-1742-4fee-9ad0-3462b52b7fdf" providerId="ADAL" clId="{E89E6AB9-051A-4761-AC1E-8DA6EBB7977E}" dt="2023-11-06T22:31:57.731" v="17" actId="20577"/>
        <pc:sldMkLst>
          <pc:docMk/>
          <pc:sldMk cId="109350540" sldId="541"/>
        </pc:sldMkLst>
        <pc:spChg chg="mod">
          <ac:chgData name="Rohit J Kate" userId="6acfeb0a-1742-4fee-9ad0-3462b52b7fdf" providerId="ADAL" clId="{E89E6AB9-051A-4761-AC1E-8DA6EBB7977E}" dt="2023-11-06T22:31:57.731" v="17" actId="20577"/>
          <ac:spMkLst>
            <pc:docMk/>
            <pc:sldMk cId="109350540" sldId="541"/>
            <ac:spMk id="10" creationId="{180786D5-9794-9567-924F-A149B7344D63}"/>
          </ac:spMkLst>
        </pc:spChg>
      </pc:sldChg>
      <pc:sldChg chg="addSp delSp modSp mod addAnim delAnim modAnim">
        <pc:chgData name="Rohit J Kate" userId="6acfeb0a-1742-4fee-9ad0-3462b52b7fdf" providerId="ADAL" clId="{E89E6AB9-051A-4761-AC1E-8DA6EBB7977E}" dt="2023-11-06T22:38:42.414" v="96"/>
        <pc:sldMkLst>
          <pc:docMk/>
          <pc:sldMk cId="4071093245" sldId="542"/>
        </pc:sldMkLst>
        <pc:spChg chg="add del mod">
          <ac:chgData name="Rohit J Kate" userId="6acfeb0a-1742-4fee-9ad0-3462b52b7fdf" providerId="ADAL" clId="{E89E6AB9-051A-4761-AC1E-8DA6EBB7977E}" dt="2023-11-06T22:32:39.138" v="28" actId="478"/>
          <ac:spMkLst>
            <pc:docMk/>
            <pc:sldMk cId="4071093245" sldId="542"/>
            <ac:spMk id="2" creationId="{4F398F8A-58F0-78BF-994A-7B2D5BD3BE2C}"/>
          </ac:spMkLst>
        </pc:spChg>
        <pc:spChg chg="add mod">
          <ac:chgData name="Rohit J Kate" userId="6acfeb0a-1742-4fee-9ad0-3462b52b7fdf" providerId="ADAL" clId="{E89E6AB9-051A-4761-AC1E-8DA6EBB7977E}" dt="2023-11-06T22:32:39.664" v="29"/>
          <ac:spMkLst>
            <pc:docMk/>
            <pc:sldMk cId="4071093245" sldId="542"/>
            <ac:spMk id="3" creationId="{3E91DCAC-CD85-4E49-4EFB-C1605AA05000}"/>
          </ac:spMkLst>
        </pc:spChg>
        <pc:spChg chg="del">
          <ac:chgData name="Rohit J Kate" userId="6acfeb0a-1742-4fee-9ad0-3462b52b7fdf" providerId="ADAL" clId="{E89E6AB9-051A-4761-AC1E-8DA6EBB7977E}" dt="2023-11-06T22:32:37.562" v="27" actId="478"/>
          <ac:spMkLst>
            <pc:docMk/>
            <pc:sldMk cId="4071093245" sldId="542"/>
            <ac:spMk id="6" creationId="{191FC774-3A98-6D3C-FC46-7ACF0540C9C9}"/>
          </ac:spMkLst>
        </pc:spChg>
        <pc:spChg chg="add del mod">
          <ac:chgData name="Rohit J Kate" userId="6acfeb0a-1742-4fee-9ad0-3462b52b7fdf" providerId="ADAL" clId="{E89E6AB9-051A-4761-AC1E-8DA6EBB7977E}" dt="2023-11-06T22:34:43.994" v="61"/>
          <ac:spMkLst>
            <pc:docMk/>
            <pc:sldMk cId="4071093245" sldId="542"/>
            <ac:spMk id="7" creationId="{9D90B1D9-E390-5EC3-BEBF-75C576D2A75D}"/>
          </ac:spMkLst>
        </pc:spChg>
        <pc:spChg chg="add del">
          <ac:chgData name="Rohit J Kate" userId="6acfeb0a-1742-4fee-9ad0-3462b52b7fdf" providerId="ADAL" clId="{E89E6AB9-051A-4761-AC1E-8DA6EBB7977E}" dt="2023-11-06T22:35:21.674" v="63" actId="478"/>
          <ac:spMkLst>
            <pc:docMk/>
            <pc:sldMk cId="4071093245" sldId="542"/>
            <ac:spMk id="8" creationId="{C97E278F-887B-484C-BB60-4BB6E4E7EFAB}"/>
          </ac:spMkLst>
        </pc:spChg>
        <pc:spChg chg="add mod">
          <ac:chgData name="Rohit J Kate" userId="6acfeb0a-1742-4fee-9ad0-3462b52b7fdf" providerId="ADAL" clId="{E89E6AB9-051A-4761-AC1E-8DA6EBB7977E}" dt="2023-11-06T22:35:28.805" v="65" actId="1076"/>
          <ac:spMkLst>
            <pc:docMk/>
            <pc:sldMk cId="4071093245" sldId="542"/>
            <ac:spMk id="10" creationId="{0550B33E-866E-D8CA-6CCB-E16FC5BE0E71}"/>
          </ac:spMkLst>
        </pc:spChg>
      </pc:sldChg>
      <pc:sldChg chg="addSp delSp modSp modAnim">
        <pc:chgData name="Rohit J Kate" userId="6acfeb0a-1742-4fee-9ad0-3462b52b7fdf" providerId="ADAL" clId="{E89E6AB9-051A-4761-AC1E-8DA6EBB7977E}" dt="2023-11-06T22:39:08.485" v="107" actId="20577"/>
        <pc:sldMkLst>
          <pc:docMk/>
          <pc:sldMk cId="1197762067" sldId="543"/>
        </pc:sldMkLst>
        <pc:spChg chg="add mod">
          <ac:chgData name="Rohit J Kate" userId="6acfeb0a-1742-4fee-9ad0-3462b52b7fdf" providerId="ADAL" clId="{E89E6AB9-051A-4761-AC1E-8DA6EBB7977E}" dt="2023-11-06T22:32:46.630" v="31"/>
          <ac:spMkLst>
            <pc:docMk/>
            <pc:sldMk cId="1197762067" sldId="543"/>
            <ac:spMk id="2" creationId="{ADE41E3F-8999-1BAE-1785-9AB53526CAA3}"/>
          </ac:spMkLst>
        </pc:spChg>
        <pc:spChg chg="mod">
          <ac:chgData name="Rohit J Kate" userId="6acfeb0a-1742-4fee-9ad0-3462b52b7fdf" providerId="ADAL" clId="{E89E6AB9-051A-4761-AC1E-8DA6EBB7977E}" dt="2023-11-06T22:39:04.914" v="104" actId="20577"/>
          <ac:spMkLst>
            <pc:docMk/>
            <pc:sldMk cId="1197762067" sldId="543"/>
            <ac:spMk id="6" creationId="{56A2A431-8D4F-714F-9C5F-692EB6292B0B}"/>
          </ac:spMkLst>
        </pc:spChg>
        <pc:spChg chg="del">
          <ac:chgData name="Rohit J Kate" userId="6acfeb0a-1742-4fee-9ad0-3462b52b7fdf" providerId="ADAL" clId="{E89E6AB9-051A-4761-AC1E-8DA6EBB7977E}" dt="2023-11-06T22:32:45.881" v="30" actId="478"/>
          <ac:spMkLst>
            <pc:docMk/>
            <pc:sldMk cId="1197762067" sldId="543"/>
            <ac:spMk id="7" creationId="{C6A5E80F-C767-DA88-9FCA-745D83D790DE}"/>
          </ac:spMkLst>
        </pc:spChg>
        <pc:spChg chg="mod">
          <ac:chgData name="Rohit J Kate" userId="6acfeb0a-1742-4fee-9ad0-3462b52b7fdf" providerId="ADAL" clId="{E89E6AB9-051A-4761-AC1E-8DA6EBB7977E}" dt="2023-11-06T22:39:08.485" v="107" actId="20577"/>
          <ac:spMkLst>
            <pc:docMk/>
            <pc:sldMk cId="1197762067" sldId="543"/>
            <ac:spMk id="8" creationId="{9A6002C1-9242-5002-BA0C-ED8692311245}"/>
          </ac:spMkLst>
        </pc:spChg>
      </pc:sldChg>
      <pc:sldChg chg="addSp delSp modSp">
        <pc:chgData name="Rohit J Kate" userId="6acfeb0a-1742-4fee-9ad0-3462b52b7fdf" providerId="ADAL" clId="{E89E6AB9-051A-4761-AC1E-8DA6EBB7977E}" dt="2023-11-06T22:32:52.623" v="33"/>
        <pc:sldMkLst>
          <pc:docMk/>
          <pc:sldMk cId="997281930" sldId="544"/>
        </pc:sldMkLst>
        <pc:spChg chg="add mod">
          <ac:chgData name="Rohit J Kate" userId="6acfeb0a-1742-4fee-9ad0-3462b52b7fdf" providerId="ADAL" clId="{E89E6AB9-051A-4761-AC1E-8DA6EBB7977E}" dt="2023-11-06T22:32:52.623" v="33"/>
          <ac:spMkLst>
            <pc:docMk/>
            <pc:sldMk cId="997281930" sldId="544"/>
            <ac:spMk id="2" creationId="{76432D2E-9E49-A8A3-458A-6DD49C30B6B6}"/>
          </ac:spMkLst>
        </pc:spChg>
        <pc:spChg chg="del">
          <ac:chgData name="Rohit J Kate" userId="6acfeb0a-1742-4fee-9ad0-3462b52b7fdf" providerId="ADAL" clId="{E89E6AB9-051A-4761-AC1E-8DA6EBB7977E}" dt="2023-11-06T22:32:51.890" v="32" actId="478"/>
          <ac:spMkLst>
            <pc:docMk/>
            <pc:sldMk cId="997281930" sldId="544"/>
            <ac:spMk id="7" creationId="{C6A5E80F-C767-DA88-9FCA-745D83D790DE}"/>
          </ac:spMkLst>
        </pc:spChg>
      </pc:sldChg>
      <pc:sldChg chg="addSp delSp modSp">
        <pc:chgData name="Rohit J Kate" userId="6acfeb0a-1742-4fee-9ad0-3462b52b7fdf" providerId="ADAL" clId="{E89E6AB9-051A-4761-AC1E-8DA6EBB7977E}" dt="2023-11-06T22:33:01.451" v="35"/>
        <pc:sldMkLst>
          <pc:docMk/>
          <pc:sldMk cId="1872989088" sldId="545"/>
        </pc:sldMkLst>
        <pc:spChg chg="add mod">
          <ac:chgData name="Rohit J Kate" userId="6acfeb0a-1742-4fee-9ad0-3462b52b7fdf" providerId="ADAL" clId="{E89E6AB9-051A-4761-AC1E-8DA6EBB7977E}" dt="2023-11-06T22:33:01.451" v="35"/>
          <ac:spMkLst>
            <pc:docMk/>
            <pc:sldMk cId="1872989088" sldId="545"/>
            <ac:spMk id="2" creationId="{7703E3E5-04C9-D20B-05C7-CAED532EB7A1}"/>
          </ac:spMkLst>
        </pc:spChg>
        <pc:spChg chg="del">
          <ac:chgData name="Rohit J Kate" userId="6acfeb0a-1742-4fee-9ad0-3462b52b7fdf" providerId="ADAL" clId="{E89E6AB9-051A-4761-AC1E-8DA6EBB7977E}" dt="2023-11-06T22:33:00.969" v="34" actId="478"/>
          <ac:spMkLst>
            <pc:docMk/>
            <pc:sldMk cId="1872989088" sldId="545"/>
            <ac:spMk id="7" creationId="{C6A5E80F-C767-DA88-9FCA-745D83D790DE}"/>
          </ac:spMkLst>
        </pc:spChg>
      </pc:sldChg>
      <pc:sldChg chg="addSp delSp modSp">
        <pc:chgData name="Rohit J Kate" userId="6acfeb0a-1742-4fee-9ad0-3462b52b7fdf" providerId="ADAL" clId="{E89E6AB9-051A-4761-AC1E-8DA6EBB7977E}" dt="2023-11-06T22:33:06.865" v="37"/>
        <pc:sldMkLst>
          <pc:docMk/>
          <pc:sldMk cId="1276282452" sldId="546"/>
        </pc:sldMkLst>
        <pc:spChg chg="add mod">
          <ac:chgData name="Rohit J Kate" userId="6acfeb0a-1742-4fee-9ad0-3462b52b7fdf" providerId="ADAL" clId="{E89E6AB9-051A-4761-AC1E-8DA6EBB7977E}" dt="2023-11-06T22:33:06.865" v="37"/>
          <ac:spMkLst>
            <pc:docMk/>
            <pc:sldMk cId="1276282452" sldId="546"/>
            <ac:spMk id="2" creationId="{07E7D3FE-AFE1-4B56-1DB1-3A0A8E7D225C}"/>
          </ac:spMkLst>
        </pc:spChg>
        <pc:spChg chg="del">
          <ac:chgData name="Rohit J Kate" userId="6acfeb0a-1742-4fee-9ad0-3462b52b7fdf" providerId="ADAL" clId="{E89E6AB9-051A-4761-AC1E-8DA6EBB7977E}" dt="2023-11-06T22:33:06.123" v="36" actId="478"/>
          <ac:spMkLst>
            <pc:docMk/>
            <pc:sldMk cId="1276282452" sldId="546"/>
            <ac:spMk id="7" creationId="{C6A5E80F-C767-DA88-9FCA-745D83D790DE}"/>
          </ac:spMkLst>
        </pc:spChg>
      </pc:sldChg>
      <pc:sldChg chg="addSp delSp modSp">
        <pc:chgData name="Rohit J Kate" userId="6acfeb0a-1742-4fee-9ad0-3462b52b7fdf" providerId="ADAL" clId="{E89E6AB9-051A-4761-AC1E-8DA6EBB7977E}" dt="2023-11-06T22:33:12.373" v="39"/>
        <pc:sldMkLst>
          <pc:docMk/>
          <pc:sldMk cId="2907099857" sldId="547"/>
        </pc:sldMkLst>
        <pc:spChg chg="add mod">
          <ac:chgData name="Rohit J Kate" userId="6acfeb0a-1742-4fee-9ad0-3462b52b7fdf" providerId="ADAL" clId="{E89E6AB9-051A-4761-AC1E-8DA6EBB7977E}" dt="2023-11-06T22:33:12.373" v="39"/>
          <ac:spMkLst>
            <pc:docMk/>
            <pc:sldMk cId="2907099857" sldId="547"/>
            <ac:spMk id="2" creationId="{A9F061DC-0B31-B6BF-CED0-873616714F62}"/>
          </ac:spMkLst>
        </pc:spChg>
        <pc:spChg chg="del">
          <ac:chgData name="Rohit J Kate" userId="6acfeb0a-1742-4fee-9ad0-3462b52b7fdf" providerId="ADAL" clId="{E89E6AB9-051A-4761-AC1E-8DA6EBB7977E}" dt="2023-11-06T22:33:11.856" v="38" actId="478"/>
          <ac:spMkLst>
            <pc:docMk/>
            <pc:sldMk cId="2907099857" sldId="547"/>
            <ac:spMk id="7" creationId="{C6A5E80F-C767-DA88-9FCA-745D83D790DE}"/>
          </ac:spMkLst>
        </pc:spChg>
      </pc:sldChg>
      <pc:sldChg chg="addSp delSp modSp">
        <pc:chgData name="Rohit J Kate" userId="6acfeb0a-1742-4fee-9ad0-3462b52b7fdf" providerId="ADAL" clId="{E89E6AB9-051A-4761-AC1E-8DA6EBB7977E}" dt="2023-11-06T22:33:17.348" v="41"/>
        <pc:sldMkLst>
          <pc:docMk/>
          <pc:sldMk cId="3493378683" sldId="548"/>
        </pc:sldMkLst>
        <pc:spChg chg="add mod">
          <ac:chgData name="Rohit J Kate" userId="6acfeb0a-1742-4fee-9ad0-3462b52b7fdf" providerId="ADAL" clId="{E89E6AB9-051A-4761-AC1E-8DA6EBB7977E}" dt="2023-11-06T22:33:17.348" v="41"/>
          <ac:spMkLst>
            <pc:docMk/>
            <pc:sldMk cId="3493378683" sldId="548"/>
            <ac:spMk id="2" creationId="{23FC3F19-28B2-F414-BE03-B14B537A5937}"/>
          </ac:spMkLst>
        </pc:spChg>
        <pc:spChg chg="del">
          <ac:chgData name="Rohit J Kate" userId="6acfeb0a-1742-4fee-9ad0-3462b52b7fdf" providerId="ADAL" clId="{E89E6AB9-051A-4761-AC1E-8DA6EBB7977E}" dt="2023-11-06T22:33:16.656" v="40" actId="478"/>
          <ac:spMkLst>
            <pc:docMk/>
            <pc:sldMk cId="3493378683" sldId="548"/>
            <ac:spMk id="7" creationId="{C6A5E80F-C767-DA88-9FCA-745D83D790DE}"/>
          </ac:spMkLst>
        </pc:spChg>
      </pc:sldChg>
      <pc:sldChg chg="addSp delSp modSp">
        <pc:chgData name="Rohit J Kate" userId="6acfeb0a-1742-4fee-9ad0-3462b52b7fdf" providerId="ADAL" clId="{E89E6AB9-051A-4761-AC1E-8DA6EBB7977E}" dt="2023-11-06T22:33:22.651" v="43"/>
        <pc:sldMkLst>
          <pc:docMk/>
          <pc:sldMk cId="3511076356" sldId="549"/>
        </pc:sldMkLst>
        <pc:spChg chg="add mod">
          <ac:chgData name="Rohit J Kate" userId="6acfeb0a-1742-4fee-9ad0-3462b52b7fdf" providerId="ADAL" clId="{E89E6AB9-051A-4761-AC1E-8DA6EBB7977E}" dt="2023-11-06T22:33:22.651" v="43"/>
          <ac:spMkLst>
            <pc:docMk/>
            <pc:sldMk cId="3511076356" sldId="549"/>
            <ac:spMk id="2" creationId="{4100CF0F-8014-37AC-8EA2-CA01DC5072DB}"/>
          </ac:spMkLst>
        </pc:spChg>
        <pc:spChg chg="del">
          <ac:chgData name="Rohit J Kate" userId="6acfeb0a-1742-4fee-9ad0-3462b52b7fdf" providerId="ADAL" clId="{E89E6AB9-051A-4761-AC1E-8DA6EBB7977E}" dt="2023-11-06T22:33:22.184" v="42" actId="478"/>
          <ac:spMkLst>
            <pc:docMk/>
            <pc:sldMk cId="3511076356" sldId="549"/>
            <ac:spMk id="7" creationId="{C6A5E80F-C767-DA88-9FCA-745D83D790DE}"/>
          </ac:spMkLst>
        </pc:spChg>
      </pc:sldChg>
      <pc:sldChg chg="addSp delSp modSp">
        <pc:chgData name="Rohit J Kate" userId="6acfeb0a-1742-4fee-9ad0-3462b52b7fdf" providerId="ADAL" clId="{E89E6AB9-051A-4761-AC1E-8DA6EBB7977E}" dt="2023-11-06T22:33:32.535" v="46"/>
        <pc:sldMkLst>
          <pc:docMk/>
          <pc:sldMk cId="1325806500" sldId="550"/>
        </pc:sldMkLst>
        <pc:spChg chg="del">
          <ac:chgData name="Rohit J Kate" userId="6acfeb0a-1742-4fee-9ad0-3462b52b7fdf" providerId="ADAL" clId="{E89E6AB9-051A-4761-AC1E-8DA6EBB7977E}" dt="2023-11-06T22:33:29.864" v="44" actId="478"/>
          <ac:spMkLst>
            <pc:docMk/>
            <pc:sldMk cId="1325806500" sldId="550"/>
            <ac:spMk id="2" creationId="{5CDDBD18-59D2-673C-4BD9-5227956E0794}"/>
          </ac:spMkLst>
        </pc:spChg>
        <pc:spChg chg="add del mod">
          <ac:chgData name="Rohit J Kate" userId="6acfeb0a-1742-4fee-9ad0-3462b52b7fdf" providerId="ADAL" clId="{E89E6AB9-051A-4761-AC1E-8DA6EBB7977E}" dt="2023-11-06T22:33:32.118" v="45" actId="478"/>
          <ac:spMkLst>
            <pc:docMk/>
            <pc:sldMk cId="1325806500" sldId="550"/>
            <ac:spMk id="5" creationId="{5DEC5134-4828-C252-4FB8-B6B677AD1F88}"/>
          </ac:spMkLst>
        </pc:spChg>
        <pc:spChg chg="add mod">
          <ac:chgData name="Rohit J Kate" userId="6acfeb0a-1742-4fee-9ad0-3462b52b7fdf" providerId="ADAL" clId="{E89E6AB9-051A-4761-AC1E-8DA6EBB7977E}" dt="2023-11-06T22:33:32.535" v="46"/>
          <ac:spMkLst>
            <pc:docMk/>
            <pc:sldMk cId="1325806500" sldId="550"/>
            <ac:spMk id="6" creationId="{68747A53-DB38-F36D-A390-82F34AE6592F}"/>
          </ac:spMkLst>
        </pc:spChg>
      </pc:sldChg>
      <pc:sldChg chg="addSp delSp modSp">
        <pc:chgData name="Rohit J Kate" userId="6acfeb0a-1742-4fee-9ad0-3462b52b7fdf" providerId="ADAL" clId="{E89E6AB9-051A-4761-AC1E-8DA6EBB7977E}" dt="2023-11-06T22:33:37.820" v="48"/>
        <pc:sldMkLst>
          <pc:docMk/>
          <pc:sldMk cId="2622499786" sldId="551"/>
        </pc:sldMkLst>
        <pc:spChg chg="add mod">
          <ac:chgData name="Rohit J Kate" userId="6acfeb0a-1742-4fee-9ad0-3462b52b7fdf" providerId="ADAL" clId="{E89E6AB9-051A-4761-AC1E-8DA6EBB7977E}" dt="2023-11-06T22:33:37.820" v="48"/>
          <ac:spMkLst>
            <pc:docMk/>
            <pc:sldMk cId="2622499786" sldId="551"/>
            <ac:spMk id="3" creationId="{081B490F-29E8-48F5-37BC-D9E4B92ECAFF}"/>
          </ac:spMkLst>
        </pc:spChg>
        <pc:spChg chg="del">
          <ac:chgData name="Rohit J Kate" userId="6acfeb0a-1742-4fee-9ad0-3462b52b7fdf" providerId="ADAL" clId="{E89E6AB9-051A-4761-AC1E-8DA6EBB7977E}" dt="2023-11-06T22:33:37.412" v="47" actId="478"/>
          <ac:spMkLst>
            <pc:docMk/>
            <pc:sldMk cId="2622499786" sldId="551"/>
            <ac:spMk id="31" creationId="{A11CE13C-912E-7A88-C785-A5478FFB6F46}"/>
          </ac:spMkLst>
        </pc:spChg>
      </pc:sldChg>
      <pc:sldChg chg="addSp delSp modSp">
        <pc:chgData name="Rohit J Kate" userId="6acfeb0a-1742-4fee-9ad0-3462b52b7fdf" providerId="ADAL" clId="{E89E6AB9-051A-4761-AC1E-8DA6EBB7977E}" dt="2023-11-06T22:33:54.278" v="56"/>
        <pc:sldMkLst>
          <pc:docMk/>
          <pc:sldMk cId="3322966931" sldId="552"/>
        </pc:sldMkLst>
        <pc:spChg chg="del">
          <ac:chgData name="Rohit J Kate" userId="6acfeb0a-1742-4fee-9ad0-3462b52b7fdf" providerId="ADAL" clId="{E89E6AB9-051A-4761-AC1E-8DA6EBB7977E}" dt="2023-11-06T22:33:52.148" v="54" actId="478"/>
          <ac:spMkLst>
            <pc:docMk/>
            <pc:sldMk cId="3322966931" sldId="552"/>
            <ac:spMk id="2" creationId="{69BD4A28-1541-208E-FE16-C020FCF8460D}"/>
          </ac:spMkLst>
        </pc:spChg>
        <pc:spChg chg="add del mod">
          <ac:chgData name="Rohit J Kate" userId="6acfeb0a-1742-4fee-9ad0-3462b52b7fdf" providerId="ADAL" clId="{E89E6AB9-051A-4761-AC1E-8DA6EBB7977E}" dt="2023-11-06T22:33:53.954" v="55" actId="478"/>
          <ac:spMkLst>
            <pc:docMk/>
            <pc:sldMk cId="3322966931" sldId="552"/>
            <ac:spMk id="5" creationId="{3EBD596B-82DA-EF32-D8CE-47E5E3E6C432}"/>
          </ac:spMkLst>
        </pc:spChg>
        <pc:spChg chg="add mod">
          <ac:chgData name="Rohit J Kate" userId="6acfeb0a-1742-4fee-9ad0-3462b52b7fdf" providerId="ADAL" clId="{E89E6AB9-051A-4761-AC1E-8DA6EBB7977E}" dt="2023-11-06T22:33:54.278" v="56"/>
          <ac:spMkLst>
            <pc:docMk/>
            <pc:sldMk cId="3322966931" sldId="552"/>
            <ac:spMk id="6" creationId="{25B092C2-CF3F-E977-D5B0-5DDF14E6A09F}"/>
          </ac:spMkLst>
        </pc:spChg>
      </pc:sldChg>
      <pc:sldChg chg="modSp mod">
        <pc:chgData name="Rohit J Kate" userId="6acfeb0a-1742-4fee-9ad0-3462b52b7fdf" providerId="ADAL" clId="{E89E6AB9-051A-4761-AC1E-8DA6EBB7977E}" dt="2023-11-06T22:43:26.618" v="133" actId="20577"/>
        <pc:sldMkLst>
          <pc:docMk/>
          <pc:sldMk cId="2945152196" sldId="553"/>
        </pc:sldMkLst>
        <pc:spChg chg="mod">
          <ac:chgData name="Rohit J Kate" userId="6acfeb0a-1742-4fee-9ad0-3462b52b7fdf" providerId="ADAL" clId="{E89E6AB9-051A-4761-AC1E-8DA6EBB7977E}" dt="2023-11-06T22:43:26.618" v="133" actId="20577"/>
          <ac:spMkLst>
            <pc:docMk/>
            <pc:sldMk cId="2945152196" sldId="553"/>
            <ac:spMk id="3" creationId="{9CC7D3F0-52B5-C305-259E-1FC199EE61A3}"/>
          </ac:spMkLst>
        </pc:spChg>
      </pc:sldChg>
      <pc:sldChg chg="addSp modSp mod">
        <pc:chgData name="Rohit J Kate" userId="6acfeb0a-1742-4fee-9ad0-3462b52b7fdf" providerId="ADAL" clId="{E89E6AB9-051A-4761-AC1E-8DA6EBB7977E}" dt="2023-11-06T22:45:02.963" v="152" actId="20577"/>
        <pc:sldMkLst>
          <pc:docMk/>
          <pc:sldMk cId="2881140629" sldId="560"/>
        </pc:sldMkLst>
        <pc:spChg chg="mod">
          <ac:chgData name="Rohit J Kate" userId="6acfeb0a-1742-4fee-9ad0-3462b52b7fdf" providerId="ADAL" clId="{E89E6AB9-051A-4761-AC1E-8DA6EBB7977E}" dt="2023-11-06T22:45:02.963" v="152" actId="20577"/>
          <ac:spMkLst>
            <pc:docMk/>
            <pc:sldMk cId="2881140629" sldId="560"/>
            <ac:spMk id="2" creationId="{907FDE10-C376-E5F5-427C-8111DEEC97EC}"/>
          </ac:spMkLst>
        </pc:spChg>
        <pc:spChg chg="add mod">
          <ac:chgData name="Rohit J Kate" userId="6acfeb0a-1742-4fee-9ad0-3462b52b7fdf" providerId="ADAL" clId="{E89E6AB9-051A-4761-AC1E-8DA6EBB7977E}" dt="2023-11-06T22:44:07.281" v="138" actId="1076"/>
          <ac:spMkLst>
            <pc:docMk/>
            <pc:sldMk cId="2881140629" sldId="560"/>
            <ac:spMk id="3" creationId="{1CEA3569-F463-2B46-1460-59A29688173C}"/>
          </ac:spMkLst>
        </pc:spChg>
        <pc:spChg chg="add mod">
          <ac:chgData name="Rohit J Kate" userId="6acfeb0a-1742-4fee-9ad0-3462b52b7fdf" providerId="ADAL" clId="{E89E6AB9-051A-4761-AC1E-8DA6EBB7977E}" dt="2023-11-06T22:44:22.754" v="140" actId="1076"/>
          <ac:spMkLst>
            <pc:docMk/>
            <pc:sldMk cId="2881140629" sldId="560"/>
            <ac:spMk id="7" creationId="{DD1BA6C2-06C0-E7DF-D646-93C3056F3430}"/>
          </ac:spMkLst>
        </pc:spChg>
      </pc:sldChg>
      <pc:sldChg chg="add del">
        <pc:chgData name="Rohit J Kate" userId="6acfeb0a-1742-4fee-9ad0-3462b52b7fdf" providerId="ADAL" clId="{E89E6AB9-051A-4761-AC1E-8DA6EBB7977E}" dt="2023-11-06T22:39:49.813" v="108" actId="47"/>
        <pc:sldMkLst>
          <pc:docMk/>
          <pc:sldMk cId="1725801267" sldId="562"/>
        </pc:sldMkLst>
      </pc:sldChg>
      <pc:sldChg chg="modSp add modAnim">
        <pc:chgData name="Rohit J Kate" userId="6acfeb0a-1742-4fee-9ad0-3462b52b7fdf" providerId="ADAL" clId="{E89E6AB9-051A-4761-AC1E-8DA6EBB7977E}" dt="2023-11-06T22:37:59.615" v="95" actId="20577"/>
        <pc:sldMkLst>
          <pc:docMk/>
          <pc:sldMk cId="2072105872" sldId="563"/>
        </pc:sldMkLst>
        <pc:spChg chg="mod">
          <ac:chgData name="Rohit J Kate" userId="6acfeb0a-1742-4fee-9ad0-3462b52b7fdf" providerId="ADAL" clId="{E89E6AB9-051A-4761-AC1E-8DA6EBB7977E}" dt="2023-11-06T22:37:53.609" v="86" actId="20577"/>
          <ac:spMkLst>
            <pc:docMk/>
            <pc:sldMk cId="2072105872" sldId="563"/>
            <ac:spMk id="6" creationId="{56A2A431-8D4F-714F-9C5F-692EB6292B0B}"/>
          </ac:spMkLst>
        </pc:spChg>
        <pc:spChg chg="mod">
          <ac:chgData name="Rohit J Kate" userId="6acfeb0a-1742-4fee-9ad0-3462b52b7fdf" providerId="ADAL" clId="{E89E6AB9-051A-4761-AC1E-8DA6EBB7977E}" dt="2023-11-06T22:37:59.615" v="95" actId="20577"/>
          <ac:spMkLst>
            <pc:docMk/>
            <pc:sldMk cId="2072105872" sldId="563"/>
            <ac:spMk id="8" creationId="{9A6002C1-9242-5002-BA0C-ED8692311245}"/>
          </ac:spMkLst>
        </pc:spChg>
      </pc:sldChg>
      <pc:sldChg chg="add">
        <pc:chgData name="Rohit J Kate" userId="6acfeb0a-1742-4fee-9ad0-3462b52b7fdf" providerId="ADAL" clId="{E89E6AB9-051A-4761-AC1E-8DA6EBB7977E}" dt="2023-11-06T22:38:58.299" v="97"/>
        <pc:sldMkLst>
          <pc:docMk/>
          <pc:sldMk cId="1076404109" sldId="564"/>
        </pc:sldMkLst>
      </pc:sldChg>
    </pc:docChg>
  </pc:docChgLst>
  <pc:docChgLst>
    <pc:chgData name="Rohit J Kate" userId="6acfeb0a-1742-4fee-9ad0-3462b52b7fdf" providerId="ADAL" clId="{FAFC2891-77EE-4BA3-823B-06E6A723340F}"/>
    <pc:docChg chg="delSld modSld">
      <pc:chgData name="Rohit J Kate" userId="6acfeb0a-1742-4fee-9ad0-3462b52b7fdf" providerId="ADAL" clId="{FAFC2891-77EE-4BA3-823B-06E6A723340F}" dt="2023-10-23T21:42:10.478" v="2" actId="47"/>
      <pc:docMkLst>
        <pc:docMk/>
      </pc:docMkLst>
      <pc:sldChg chg="modSp mod">
        <pc:chgData name="Rohit J Kate" userId="6acfeb0a-1742-4fee-9ad0-3462b52b7fdf" providerId="ADAL" clId="{FAFC2891-77EE-4BA3-823B-06E6A723340F}" dt="2023-10-23T21:41:59.540" v="1" actId="20577"/>
        <pc:sldMkLst>
          <pc:docMk/>
          <pc:sldMk cId="0" sldId="256"/>
        </pc:sldMkLst>
        <pc:spChg chg="mod">
          <ac:chgData name="Rohit J Kate" userId="6acfeb0a-1742-4fee-9ad0-3462b52b7fdf" providerId="ADAL" clId="{FAFC2891-77EE-4BA3-823B-06E6A723340F}" dt="2023-10-23T21:41:59.540" v="1" actId="20577"/>
          <ac:spMkLst>
            <pc:docMk/>
            <pc:sldMk cId="0" sldId="256"/>
            <ac:spMk id="3" creationId="{ED88DE3F-3D1B-4278-BAA2-D09D51CD587D}"/>
          </ac:spMkLst>
        </pc:spChg>
      </pc:sldChg>
      <pc:sldChg chg="del">
        <pc:chgData name="Rohit J Kate" userId="6acfeb0a-1742-4fee-9ad0-3462b52b7fdf" providerId="ADAL" clId="{FAFC2891-77EE-4BA3-823B-06E6A723340F}" dt="2023-10-23T21:42:10.478" v="2" actId="47"/>
        <pc:sldMkLst>
          <pc:docMk/>
          <pc:sldMk cId="0" sldId="334"/>
        </pc:sldMkLst>
      </pc:sldChg>
      <pc:sldChg chg="del">
        <pc:chgData name="Rohit J Kate" userId="6acfeb0a-1742-4fee-9ad0-3462b52b7fdf" providerId="ADAL" clId="{FAFC2891-77EE-4BA3-823B-06E6A723340F}" dt="2023-10-23T21:42:10.478" v="2" actId="47"/>
        <pc:sldMkLst>
          <pc:docMk/>
          <pc:sldMk cId="0" sldId="335"/>
        </pc:sldMkLst>
      </pc:sldChg>
      <pc:sldChg chg="del">
        <pc:chgData name="Rohit J Kate" userId="6acfeb0a-1742-4fee-9ad0-3462b52b7fdf" providerId="ADAL" clId="{FAFC2891-77EE-4BA3-823B-06E6A723340F}" dt="2023-10-23T21:42:10.478" v="2" actId="47"/>
        <pc:sldMkLst>
          <pc:docMk/>
          <pc:sldMk cId="0" sldId="336"/>
        </pc:sldMkLst>
      </pc:sldChg>
      <pc:sldChg chg="del">
        <pc:chgData name="Rohit J Kate" userId="6acfeb0a-1742-4fee-9ad0-3462b52b7fdf" providerId="ADAL" clId="{FAFC2891-77EE-4BA3-823B-06E6A723340F}" dt="2023-10-23T21:42:10.478" v="2" actId="47"/>
        <pc:sldMkLst>
          <pc:docMk/>
          <pc:sldMk cId="0" sldId="338"/>
        </pc:sldMkLst>
      </pc:sldChg>
      <pc:sldChg chg="del">
        <pc:chgData name="Rohit J Kate" userId="6acfeb0a-1742-4fee-9ad0-3462b52b7fdf" providerId="ADAL" clId="{FAFC2891-77EE-4BA3-823B-06E6A723340F}" dt="2023-10-23T21:42:10.478" v="2" actId="47"/>
        <pc:sldMkLst>
          <pc:docMk/>
          <pc:sldMk cId="0" sldId="339"/>
        </pc:sldMkLst>
      </pc:sldChg>
      <pc:sldChg chg="del">
        <pc:chgData name="Rohit J Kate" userId="6acfeb0a-1742-4fee-9ad0-3462b52b7fdf" providerId="ADAL" clId="{FAFC2891-77EE-4BA3-823B-06E6A723340F}" dt="2023-10-23T21:42:10.478" v="2" actId="47"/>
        <pc:sldMkLst>
          <pc:docMk/>
          <pc:sldMk cId="0" sldId="341"/>
        </pc:sldMkLst>
      </pc:sldChg>
      <pc:sldChg chg="del">
        <pc:chgData name="Rohit J Kate" userId="6acfeb0a-1742-4fee-9ad0-3462b52b7fdf" providerId="ADAL" clId="{FAFC2891-77EE-4BA3-823B-06E6A723340F}" dt="2023-10-23T21:42:10.478" v="2" actId="47"/>
        <pc:sldMkLst>
          <pc:docMk/>
          <pc:sldMk cId="0" sldId="342"/>
        </pc:sldMkLst>
      </pc:sldChg>
      <pc:sldChg chg="del">
        <pc:chgData name="Rohit J Kate" userId="6acfeb0a-1742-4fee-9ad0-3462b52b7fdf" providerId="ADAL" clId="{FAFC2891-77EE-4BA3-823B-06E6A723340F}" dt="2023-10-23T21:42:10.478" v="2" actId="47"/>
        <pc:sldMkLst>
          <pc:docMk/>
          <pc:sldMk cId="295790488" sldId="359"/>
        </pc:sldMkLst>
      </pc:sldChg>
      <pc:sldChg chg="del">
        <pc:chgData name="Rohit J Kate" userId="6acfeb0a-1742-4fee-9ad0-3462b52b7fdf" providerId="ADAL" clId="{FAFC2891-77EE-4BA3-823B-06E6A723340F}" dt="2023-10-23T21:42:10.478" v="2" actId="47"/>
        <pc:sldMkLst>
          <pc:docMk/>
          <pc:sldMk cId="2189478308" sldId="360"/>
        </pc:sldMkLst>
      </pc:sldChg>
    </pc:docChg>
  </pc:docChgLst>
  <pc:docChgLst>
    <pc:chgData name="Rohit J Kate" userId="6acfeb0a-1742-4fee-9ad0-3462b52b7fdf" providerId="ADAL" clId="{493D7563-C6E8-4153-93C9-F3A88970C337}"/>
    <pc:docChg chg="undo custSel addSld delSld modSld sldOrd">
      <pc:chgData name="Rohit J Kate" userId="6acfeb0a-1742-4fee-9ad0-3462b52b7fdf" providerId="ADAL" clId="{493D7563-C6E8-4153-93C9-F3A88970C337}" dt="2023-11-06T19:53:57.313" v="8382" actId="6549"/>
      <pc:docMkLst>
        <pc:docMk/>
      </pc:docMkLst>
      <pc:sldChg chg="modSp mod">
        <pc:chgData name="Rohit J Kate" userId="6acfeb0a-1742-4fee-9ad0-3462b52b7fdf" providerId="ADAL" clId="{493D7563-C6E8-4153-93C9-F3A88970C337}" dt="2023-11-06T17:03:42.182" v="27" actId="20577"/>
        <pc:sldMkLst>
          <pc:docMk/>
          <pc:sldMk cId="0" sldId="256"/>
        </pc:sldMkLst>
        <pc:spChg chg="mod">
          <ac:chgData name="Rohit J Kate" userId="6acfeb0a-1742-4fee-9ad0-3462b52b7fdf" providerId="ADAL" clId="{493D7563-C6E8-4153-93C9-F3A88970C337}" dt="2023-11-06T17:03:42.182" v="27" actId="20577"/>
          <ac:spMkLst>
            <pc:docMk/>
            <pc:sldMk cId="0" sldId="256"/>
            <ac:spMk id="3" creationId="{ED88DE3F-3D1B-4278-BAA2-D09D51CD587D}"/>
          </ac:spMkLst>
        </pc:spChg>
      </pc:sldChg>
      <pc:sldChg chg="modSp add mod">
        <pc:chgData name="Rohit J Kate" userId="6acfeb0a-1742-4fee-9ad0-3462b52b7fdf" providerId="ADAL" clId="{493D7563-C6E8-4153-93C9-F3A88970C337}" dt="2023-11-06T19:29:01.159" v="8225" actId="20577"/>
        <pc:sldMkLst>
          <pc:docMk/>
          <pc:sldMk cId="2596352471" sldId="270"/>
        </pc:sldMkLst>
        <pc:spChg chg="mod">
          <ac:chgData name="Rohit J Kate" userId="6acfeb0a-1742-4fee-9ad0-3462b52b7fdf" providerId="ADAL" clId="{493D7563-C6E8-4153-93C9-F3A88970C337}" dt="2023-11-06T19:29:01.159" v="8225" actId="20577"/>
          <ac:spMkLst>
            <pc:docMk/>
            <pc:sldMk cId="2596352471" sldId="270"/>
            <ac:spMk id="2" creationId="{00000000-0000-0000-0000-000000000000}"/>
          </ac:spMkLst>
        </pc:spChg>
      </pc:sldChg>
      <pc:sldChg chg="modSp add mod">
        <pc:chgData name="Rohit J Kate" userId="6acfeb0a-1742-4fee-9ad0-3462b52b7fdf" providerId="ADAL" clId="{493D7563-C6E8-4153-93C9-F3A88970C337}" dt="2023-11-06T19:33:05.268" v="8248" actId="20577"/>
        <pc:sldMkLst>
          <pc:docMk/>
          <pc:sldMk cId="3518321421" sldId="279"/>
        </pc:sldMkLst>
        <pc:spChg chg="mod">
          <ac:chgData name="Rohit J Kate" userId="6acfeb0a-1742-4fee-9ad0-3462b52b7fdf" providerId="ADAL" clId="{493D7563-C6E8-4153-93C9-F3A88970C337}" dt="2023-11-06T19:33:05.268" v="8248" actId="20577"/>
          <ac:spMkLst>
            <pc:docMk/>
            <pc:sldMk cId="3518321421" sldId="279"/>
            <ac:spMk id="2" creationId="{00000000-0000-0000-0000-000000000000}"/>
          </ac:spMkLst>
        </pc:spChg>
      </pc:sldChg>
      <pc:sldChg chg="del">
        <pc:chgData name="Rohit J Kate" userId="6acfeb0a-1742-4fee-9ad0-3462b52b7fdf" providerId="ADAL" clId="{493D7563-C6E8-4153-93C9-F3A88970C337}" dt="2023-11-06T17:04:21.091" v="62" actId="47"/>
        <pc:sldMkLst>
          <pc:docMk/>
          <pc:sldMk cId="0" sldId="343"/>
        </pc:sldMkLst>
      </pc:sldChg>
      <pc:sldChg chg="del">
        <pc:chgData name="Rohit J Kate" userId="6acfeb0a-1742-4fee-9ad0-3462b52b7fdf" providerId="ADAL" clId="{493D7563-C6E8-4153-93C9-F3A88970C337}" dt="2023-11-06T17:04:21.091" v="62" actId="47"/>
        <pc:sldMkLst>
          <pc:docMk/>
          <pc:sldMk cId="0" sldId="344"/>
        </pc:sldMkLst>
      </pc:sldChg>
      <pc:sldChg chg="del">
        <pc:chgData name="Rohit J Kate" userId="6acfeb0a-1742-4fee-9ad0-3462b52b7fdf" providerId="ADAL" clId="{493D7563-C6E8-4153-93C9-F3A88970C337}" dt="2023-11-06T17:04:21.091" v="62" actId="47"/>
        <pc:sldMkLst>
          <pc:docMk/>
          <pc:sldMk cId="0" sldId="345"/>
        </pc:sldMkLst>
      </pc:sldChg>
      <pc:sldChg chg="del">
        <pc:chgData name="Rohit J Kate" userId="6acfeb0a-1742-4fee-9ad0-3462b52b7fdf" providerId="ADAL" clId="{493D7563-C6E8-4153-93C9-F3A88970C337}" dt="2023-11-06T17:04:21.091" v="62" actId="47"/>
        <pc:sldMkLst>
          <pc:docMk/>
          <pc:sldMk cId="0" sldId="346"/>
        </pc:sldMkLst>
      </pc:sldChg>
      <pc:sldChg chg="del">
        <pc:chgData name="Rohit J Kate" userId="6acfeb0a-1742-4fee-9ad0-3462b52b7fdf" providerId="ADAL" clId="{493D7563-C6E8-4153-93C9-F3A88970C337}" dt="2023-11-06T17:04:21.091" v="62" actId="47"/>
        <pc:sldMkLst>
          <pc:docMk/>
          <pc:sldMk cId="0" sldId="351"/>
        </pc:sldMkLst>
      </pc:sldChg>
      <pc:sldChg chg="del">
        <pc:chgData name="Rohit J Kate" userId="6acfeb0a-1742-4fee-9ad0-3462b52b7fdf" providerId="ADAL" clId="{493D7563-C6E8-4153-93C9-F3A88970C337}" dt="2023-11-06T17:04:21.091" v="62" actId="47"/>
        <pc:sldMkLst>
          <pc:docMk/>
          <pc:sldMk cId="0" sldId="353"/>
        </pc:sldMkLst>
      </pc:sldChg>
      <pc:sldChg chg="del">
        <pc:chgData name="Rohit J Kate" userId="6acfeb0a-1742-4fee-9ad0-3462b52b7fdf" providerId="ADAL" clId="{493D7563-C6E8-4153-93C9-F3A88970C337}" dt="2023-11-06T17:04:21.091" v="62" actId="47"/>
        <pc:sldMkLst>
          <pc:docMk/>
          <pc:sldMk cId="0" sldId="355"/>
        </pc:sldMkLst>
      </pc:sldChg>
      <pc:sldChg chg="del">
        <pc:chgData name="Rohit J Kate" userId="6acfeb0a-1742-4fee-9ad0-3462b52b7fdf" providerId="ADAL" clId="{493D7563-C6E8-4153-93C9-F3A88970C337}" dt="2023-11-06T17:04:21.091" v="62" actId="47"/>
        <pc:sldMkLst>
          <pc:docMk/>
          <pc:sldMk cId="0" sldId="356"/>
        </pc:sldMkLst>
      </pc:sldChg>
      <pc:sldChg chg="del">
        <pc:chgData name="Rohit J Kate" userId="6acfeb0a-1742-4fee-9ad0-3462b52b7fdf" providerId="ADAL" clId="{493D7563-C6E8-4153-93C9-F3A88970C337}" dt="2023-11-06T17:04:21.091" v="62" actId="47"/>
        <pc:sldMkLst>
          <pc:docMk/>
          <pc:sldMk cId="1556826881" sldId="362"/>
        </pc:sldMkLst>
      </pc:sldChg>
      <pc:sldChg chg="del">
        <pc:chgData name="Rohit J Kate" userId="6acfeb0a-1742-4fee-9ad0-3462b52b7fdf" providerId="ADAL" clId="{493D7563-C6E8-4153-93C9-F3A88970C337}" dt="2023-11-06T17:04:21.091" v="62" actId="47"/>
        <pc:sldMkLst>
          <pc:docMk/>
          <pc:sldMk cId="1525677040" sldId="363"/>
        </pc:sldMkLst>
      </pc:sldChg>
      <pc:sldChg chg="del">
        <pc:chgData name="Rohit J Kate" userId="6acfeb0a-1742-4fee-9ad0-3462b52b7fdf" providerId="ADAL" clId="{493D7563-C6E8-4153-93C9-F3A88970C337}" dt="2023-11-06T17:04:21.091" v="62" actId="47"/>
        <pc:sldMkLst>
          <pc:docMk/>
          <pc:sldMk cId="2897824376" sldId="364"/>
        </pc:sldMkLst>
      </pc:sldChg>
      <pc:sldChg chg="del">
        <pc:chgData name="Rohit J Kate" userId="6acfeb0a-1742-4fee-9ad0-3462b52b7fdf" providerId="ADAL" clId="{493D7563-C6E8-4153-93C9-F3A88970C337}" dt="2023-11-06T17:04:21.091" v="62" actId="47"/>
        <pc:sldMkLst>
          <pc:docMk/>
          <pc:sldMk cId="186167479" sldId="366"/>
        </pc:sldMkLst>
      </pc:sldChg>
      <pc:sldChg chg="del">
        <pc:chgData name="Rohit J Kate" userId="6acfeb0a-1742-4fee-9ad0-3462b52b7fdf" providerId="ADAL" clId="{493D7563-C6E8-4153-93C9-F3A88970C337}" dt="2023-11-06T17:04:21.091" v="62" actId="47"/>
        <pc:sldMkLst>
          <pc:docMk/>
          <pc:sldMk cId="963636410" sldId="367"/>
        </pc:sldMkLst>
      </pc:sldChg>
      <pc:sldChg chg="modSp mod">
        <pc:chgData name="Rohit J Kate" userId="6acfeb0a-1742-4fee-9ad0-3462b52b7fdf" providerId="ADAL" clId="{493D7563-C6E8-4153-93C9-F3A88970C337}" dt="2023-11-06T17:11:15.003" v="203" actId="20577"/>
        <pc:sldMkLst>
          <pc:docMk/>
          <pc:sldMk cId="3106657439" sldId="368"/>
        </pc:sldMkLst>
        <pc:spChg chg="mod">
          <ac:chgData name="Rohit J Kate" userId="6acfeb0a-1742-4fee-9ad0-3462b52b7fdf" providerId="ADAL" clId="{493D7563-C6E8-4153-93C9-F3A88970C337}" dt="2023-11-06T17:11:15.003" v="203" actId="20577"/>
          <ac:spMkLst>
            <pc:docMk/>
            <pc:sldMk cId="3106657439" sldId="368"/>
            <ac:spMk id="3" creationId="{ED7C25D9-E9D1-6678-3AE2-806E92CEA42D}"/>
          </ac:spMkLst>
        </pc:spChg>
      </pc:sldChg>
      <pc:sldChg chg="del">
        <pc:chgData name="Rohit J Kate" userId="6acfeb0a-1742-4fee-9ad0-3462b52b7fdf" providerId="ADAL" clId="{493D7563-C6E8-4153-93C9-F3A88970C337}" dt="2023-11-06T17:04:21.091" v="62" actId="47"/>
        <pc:sldMkLst>
          <pc:docMk/>
          <pc:sldMk cId="853736546" sldId="369"/>
        </pc:sldMkLst>
      </pc:sldChg>
      <pc:sldChg chg="addSp delSp modSp new mod">
        <pc:chgData name="Rohit J Kate" userId="6acfeb0a-1742-4fee-9ad0-3462b52b7fdf" providerId="ADAL" clId="{493D7563-C6E8-4153-93C9-F3A88970C337}" dt="2023-11-06T17:31:27.904" v="742" actId="478"/>
        <pc:sldMkLst>
          <pc:docMk/>
          <pc:sldMk cId="2692320993" sldId="369"/>
        </pc:sldMkLst>
        <pc:spChg chg="mod">
          <ac:chgData name="Rohit J Kate" userId="6acfeb0a-1742-4fee-9ad0-3462b52b7fdf" providerId="ADAL" clId="{493D7563-C6E8-4153-93C9-F3A88970C337}" dt="2023-11-06T17:10:29.458" v="93" actId="20577"/>
          <ac:spMkLst>
            <pc:docMk/>
            <pc:sldMk cId="2692320993" sldId="369"/>
            <ac:spMk id="2" creationId="{3AA0D83A-E6B7-805F-B6A1-97D9AD8DBD92}"/>
          </ac:spMkLst>
        </pc:spChg>
        <pc:spChg chg="mod">
          <ac:chgData name="Rohit J Kate" userId="6acfeb0a-1742-4fee-9ad0-3462b52b7fdf" providerId="ADAL" clId="{493D7563-C6E8-4153-93C9-F3A88970C337}" dt="2023-11-06T17:13:22.598" v="240" actId="20577"/>
          <ac:spMkLst>
            <pc:docMk/>
            <pc:sldMk cId="2692320993" sldId="369"/>
            <ac:spMk id="3" creationId="{D8D0B83F-A918-7D18-AEDB-7C40DB4A1C16}"/>
          </ac:spMkLst>
        </pc:spChg>
        <pc:spChg chg="mod">
          <ac:chgData name="Rohit J Kate" userId="6acfeb0a-1742-4fee-9ad0-3462b52b7fdf" providerId="ADAL" clId="{493D7563-C6E8-4153-93C9-F3A88970C337}" dt="2023-11-06T17:12:23.546" v="204"/>
          <ac:spMkLst>
            <pc:docMk/>
            <pc:sldMk cId="2692320993" sldId="369"/>
            <ac:spMk id="7" creationId="{71F2613B-4F4B-991E-76C7-E54947C90622}"/>
          </ac:spMkLst>
        </pc:spChg>
        <pc:spChg chg="mod">
          <ac:chgData name="Rohit J Kate" userId="6acfeb0a-1742-4fee-9ad0-3462b52b7fdf" providerId="ADAL" clId="{493D7563-C6E8-4153-93C9-F3A88970C337}" dt="2023-11-06T17:12:23.546" v="204"/>
          <ac:spMkLst>
            <pc:docMk/>
            <pc:sldMk cId="2692320993" sldId="369"/>
            <ac:spMk id="8" creationId="{66CE814D-18DA-E7E8-D0CB-F66BB6CC127F}"/>
          </ac:spMkLst>
        </pc:spChg>
        <pc:spChg chg="mod">
          <ac:chgData name="Rohit J Kate" userId="6acfeb0a-1742-4fee-9ad0-3462b52b7fdf" providerId="ADAL" clId="{493D7563-C6E8-4153-93C9-F3A88970C337}" dt="2023-11-06T17:12:23.546" v="204"/>
          <ac:spMkLst>
            <pc:docMk/>
            <pc:sldMk cId="2692320993" sldId="369"/>
            <ac:spMk id="12" creationId="{4AF0E35F-F537-E473-9FF8-7B99C3110E93}"/>
          </ac:spMkLst>
        </pc:spChg>
        <pc:spChg chg="mod">
          <ac:chgData name="Rohit J Kate" userId="6acfeb0a-1742-4fee-9ad0-3462b52b7fdf" providerId="ADAL" clId="{493D7563-C6E8-4153-93C9-F3A88970C337}" dt="2023-11-06T17:12:23.546" v="204"/>
          <ac:spMkLst>
            <pc:docMk/>
            <pc:sldMk cId="2692320993" sldId="369"/>
            <ac:spMk id="13" creationId="{952822B8-DA1F-4964-B3C4-DAADDD36E308}"/>
          </ac:spMkLst>
        </pc:spChg>
        <pc:spChg chg="mod">
          <ac:chgData name="Rohit J Kate" userId="6acfeb0a-1742-4fee-9ad0-3462b52b7fdf" providerId="ADAL" clId="{493D7563-C6E8-4153-93C9-F3A88970C337}" dt="2023-11-06T17:12:23.546" v="204"/>
          <ac:spMkLst>
            <pc:docMk/>
            <pc:sldMk cId="2692320993" sldId="369"/>
            <ac:spMk id="15" creationId="{25ACC757-5812-B288-ECF4-8063C1727CA6}"/>
          </ac:spMkLst>
        </pc:spChg>
        <pc:spChg chg="mod">
          <ac:chgData name="Rohit J Kate" userId="6acfeb0a-1742-4fee-9ad0-3462b52b7fdf" providerId="ADAL" clId="{493D7563-C6E8-4153-93C9-F3A88970C337}" dt="2023-11-06T17:12:23.546" v="204"/>
          <ac:spMkLst>
            <pc:docMk/>
            <pc:sldMk cId="2692320993" sldId="369"/>
            <ac:spMk id="17" creationId="{CCEDF47C-6848-A916-58DC-6FA00F5CEC2A}"/>
          </ac:spMkLst>
        </pc:spChg>
        <pc:spChg chg="mod">
          <ac:chgData name="Rohit J Kate" userId="6acfeb0a-1742-4fee-9ad0-3462b52b7fdf" providerId="ADAL" clId="{493D7563-C6E8-4153-93C9-F3A88970C337}" dt="2023-11-06T17:12:23.546" v="204"/>
          <ac:spMkLst>
            <pc:docMk/>
            <pc:sldMk cId="2692320993" sldId="369"/>
            <ac:spMk id="18" creationId="{C57E8228-CF8F-8908-7B8E-C98296600C77}"/>
          </ac:spMkLst>
        </pc:spChg>
        <pc:spChg chg="mod">
          <ac:chgData name="Rohit J Kate" userId="6acfeb0a-1742-4fee-9ad0-3462b52b7fdf" providerId="ADAL" clId="{493D7563-C6E8-4153-93C9-F3A88970C337}" dt="2023-11-06T17:12:23.546" v="204"/>
          <ac:spMkLst>
            <pc:docMk/>
            <pc:sldMk cId="2692320993" sldId="369"/>
            <ac:spMk id="21" creationId="{7306E5E2-7E74-42B7-B5AF-0CD520AE1918}"/>
          </ac:spMkLst>
        </pc:spChg>
        <pc:spChg chg="mod">
          <ac:chgData name="Rohit J Kate" userId="6acfeb0a-1742-4fee-9ad0-3462b52b7fdf" providerId="ADAL" clId="{493D7563-C6E8-4153-93C9-F3A88970C337}" dt="2023-11-06T17:12:23.546" v="204"/>
          <ac:spMkLst>
            <pc:docMk/>
            <pc:sldMk cId="2692320993" sldId="369"/>
            <ac:spMk id="22" creationId="{E97C6976-2D98-F2F4-3E95-879DC3A94C35}"/>
          </ac:spMkLst>
        </pc:spChg>
        <pc:spChg chg="mod">
          <ac:chgData name="Rohit J Kate" userId="6acfeb0a-1742-4fee-9ad0-3462b52b7fdf" providerId="ADAL" clId="{493D7563-C6E8-4153-93C9-F3A88970C337}" dt="2023-11-06T17:12:23.546" v="204"/>
          <ac:spMkLst>
            <pc:docMk/>
            <pc:sldMk cId="2692320993" sldId="369"/>
            <ac:spMk id="25" creationId="{080B679E-17FD-C623-107A-0D7B657A2164}"/>
          </ac:spMkLst>
        </pc:spChg>
        <pc:spChg chg="mod">
          <ac:chgData name="Rohit J Kate" userId="6acfeb0a-1742-4fee-9ad0-3462b52b7fdf" providerId="ADAL" clId="{493D7563-C6E8-4153-93C9-F3A88970C337}" dt="2023-11-06T17:12:23.546" v="204"/>
          <ac:spMkLst>
            <pc:docMk/>
            <pc:sldMk cId="2692320993" sldId="369"/>
            <ac:spMk id="26" creationId="{BE1CFE01-C3CC-7FBC-679C-E21E8823F2FE}"/>
          </ac:spMkLst>
        </pc:spChg>
        <pc:spChg chg="mod">
          <ac:chgData name="Rohit J Kate" userId="6acfeb0a-1742-4fee-9ad0-3462b52b7fdf" providerId="ADAL" clId="{493D7563-C6E8-4153-93C9-F3A88970C337}" dt="2023-11-06T17:12:23.546" v="204"/>
          <ac:spMkLst>
            <pc:docMk/>
            <pc:sldMk cId="2692320993" sldId="369"/>
            <ac:spMk id="27" creationId="{D79E43F8-03FE-CCA4-EB06-33D89DEBE540}"/>
          </ac:spMkLst>
        </pc:spChg>
        <pc:spChg chg="del mod">
          <ac:chgData name="Rohit J Kate" userId="6acfeb0a-1742-4fee-9ad0-3462b52b7fdf" providerId="ADAL" clId="{493D7563-C6E8-4153-93C9-F3A88970C337}" dt="2023-11-06T17:12:37.907" v="206" actId="478"/>
          <ac:spMkLst>
            <pc:docMk/>
            <pc:sldMk cId="2692320993" sldId="369"/>
            <ac:spMk id="28" creationId="{313F1F30-9D94-5F3F-FD00-7071F11CA166}"/>
          </ac:spMkLst>
        </pc:spChg>
        <pc:grpChg chg="add del mod">
          <ac:chgData name="Rohit J Kate" userId="6acfeb0a-1742-4fee-9ad0-3462b52b7fdf" providerId="ADAL" clId="{493D7563-C6E8-4153-93C9-F3A88970C337}" dt="2023-11-06T17:31:27.904" v="742" actId="478"/>
          <ac:grpSpMkLst>
            <pc:docMk/>
            <pc:sldMk cId="2692320993" sldId="369"/>
            <ac:grpSpMk id="5" creationId="{B5D8E3C9-94C6-CA5C-BB80-223833BB773B}"/>
          </ac:grpSpMkLst>
        </pc:grpChg>
        <pc:picChg chg="mod">
          <ac:chgData name="Rohit J Kate" userId="6acfeb0a-1742-4fee-9ad0-3462b52b7fdf" providerId="ADAL" clId="{493D7563-C6E8-4153-93C9-F3A88970C337}" dt="2023-11-06T17:12:23.546" v="204"/>
          <ac:picMkLst>
            <pc:docMk/>
            <pc:sldMk cId="2692320993" sldId="369"/>
            <ac:picMk id="6" creationId="{2B72A649-C8B1-8378-EBC4-E511A78F8A76}"/>
          </ac:picMkLst>
        </pc:picChg>
        <pc:cxnChg chg="mod">
          <ac:chgData name="Rohit J Kate" userId="6acfeb0a-1742-4fee-9ad0-3462b52b7fdf" providerId="ADAL" clId="{493D7563-C6E8-4153-93C9-F3A88970C337}" dt="2023-11-06T17:12:23.546" v="204"/>
          <ac:cxnSpMkLst>
            <pc:docMk/>
            <pc:sldMk cId="2692320993" sldId="369"/>
            <ac:cxnSpMk id="9" creationId="{A74A8DF6-BB9F-9B6D-C9BD-85E42F896801}"/>
          </ac:cxnSpMkLst>
        </pc:cxnChg>
        <pc:cxnChg chg="mod">
          <ac:chgData name="Rohit J Kate" userId="6acfeb0a-1742-4fee-9ad0-3462b52b7fdf" providerId="ADAL" clId="{493D7563-C6E8-4153-93C9-F3A88970C337}" dt="2023-11-06T17:12:23.546" v="204"/>
          <ac:cxnSpMkLst>
            <pc:docMk/>
            <pc:sldMk cId="2692320993" sldId="369"/>
            <ac:cxnSpMk id="10" creationId="{416FD914-40D4-522D-6045-0026AD3D436D}"/>
          </ac:cxnSpMkLst>
        </pc:cxnChg>
        <pc:cxnChg chg="mod">
          <ac:chgData name="Rohit J Kate" userId="6acfeb0a-1742-4fee-9ad0-3462b52b7fdf" providerId="ADAL" clId="{493D7563-C6E8-4153-93C9-F3A88970C337}" dt="2023-11-06T17:12:23.546" v="204"/>
          <ac:cxnSpMkLst>
            <pc:docMk/>
            <pc:sldMk cId="2692320993" sldId="369"/>
            <ac:cxnSpMk id="11" creationId="{D7474F8E-1C53-DA6C-7A7E-0F56D77EC65F}"/>
          </ac:cxnSpMkLst>
        </pc:cxnChg>
        <pc:cxnChg chg="mod">
          <ac:chgData name="Rohit J Kate" userId="6acfeb0a-1742-4fee-9ad0-3462b52b7fdf" providerId="ADAL" clId="{493D7563-C6E8-4153-93C9-F3A88970C337}" dt="2023-11-06T17:12:23.546" v="204"/>
          <ac:cxnSpMkLst>
            <pc:docMk/>
            <pc:sldMk cId="2692320993" sldId="369"/>
            <ac:cxnSpMk id="14" creationId="{937A9E90-D379-7A23-E59B-B4566A3194C7}"/>
          </ac:cxnSpMkLst>
        </pc:cxnChg>
        <pc:cxnChg chg="mod">
          <ac:chgData name="Rohit J Kate" userId="6acfeb0a-1742-4fee-9ad0-3462b52b7fdf" providerId="ADAL" clId="{493D7563-C6E8-4153-93C9-F3A88970C337}" dt="2023-11-06T17:12:23.546" v="204"/>
          <ac:cxnSpMkLst>
            <pc:docMk/>
            <pc:sldMk cId="2692320993" sldId="369"/>
            <ac:cxnSpMk id="16" creationId="{6AFC37A4-2B07-88EF-5661-094B40A2B6A3}"/>
          </ac:cxnSpMkLst>
        </pc:cxnChg>
        <pc:cxnChg chg="mod">
          <ac:chgData name="Rohit J Kate" userId="6acfeb0a-1742-4fee-9ad0-3462b52b7fdf" providerId="ADAL" clId="{493D7563-C6E8-4153-93C9-F3A88970C337}" dt="2023-11-06T17:12:23.546" v="204"/>
          <ac:cxnSpMkLst>
            <pc:docMk/>
            <pc:sldMk cId="2692320993" sldId="369"/>
            <ac:cxnSpMk id="19" creationId="{856D575A-A54B-199F-8B76-B17F258AE201}"/>
          </ac:cxnSpMkLst>
        </pc:cxnChg>
        <pc:cxnChg chg="mod">
          <ac:chgData name="Rohit J Kate" userId="6acfeb0a-1742-4fee-9ad0-3462b52b7fdf" providerId="ADAL" clId="{493D7563-C6E8-4153-93C9-F3A88970C337}" dt="2023-11-06T17:12:23.546" v="204"/>
          <ac:cxnSpMkLst>
            <pc:docMk/>
            <pc:sldMk cId="2692320993" sldId="369"/>
            <ac:cxnSpMk id="20" creationId="{61444B5A-3E96-FEBD-BB87-363095C925D7}"/>
          </ac:cxnSpMkLst>
        </pc:cxnChg>
        <pc:cxnChg chg="mod">
          <ac:chgData name="Rohit J Kate" userId="6acfeb0a-1742-4fee-9ad0-3462b52b7fdf" providerId="ADAL" clId="{493D7563-C6E8-4153-93C9-F3A88970C337}" dt="2023-11-06T17:12:23.546" v="204"/>
          <ac:cxnSpMkLst>
            <pc:docMk/>
            <pc:sldMk cId="2692320993" sldId="369"/>
            <ac:cxnSpMk id="23" creationId="{BABFA04A-2AD5-1A3B-60D7-750E05E742EB}"/>
          </ac:cxnSpMkLst>
        </pc:cxnChg>
        <pc:cxnChg chg="mod">
          <ac:chgData name="Rohit J Kate" userId="6acfeb0a-1742-4fee-9ad0-3462b52b7fdf" providerId="ADAL" clId="{493D7563-C6E8-4153-93C9-F3A88970C337}" dt="2023-11-06T17:12:23.546" v="204"/>
          <ac:cxnSpMkLst>
            <pc:docMk/>
            <pc:sldMk cId="2692320993" sldId="369"/>
            <ac:cxnSpMk id="24" creationId="{E8D10563-CEFE-43CF-F93F-F421BB8ADD9D}"/>
          </ac:cxnSpMkLst>
        </pc:cxnChg>
        <pc:cxnChg chg="del mod">
          <ac:chgData name="Rohit J Kate" userId="6acfeb0a-1742-4fee-9ad0-3462b52b7fdf" providerId="ADAL" clId="{493D7563-C6E8-4153-93C9-F3A88970C337}" dt="2023-11-06T17:12:43.620" v="208" actId="478"/>
          <ac:cxnSpMkLst>
            <pc:docMk/>
            <pc:sldMk cId="2692320993" sldId="369"/>
            <ac:cxnSpMk id="29" creationId="{6F5BE2C4-9E03-B521-1EE4-E240B53674A0}"/>
          </ac:cxnSpMkLst>
        </pc:cxnChg>
        <pc:cxnChg chg="del mod">
          <ac:chgData name="Rohit J Kate" userId="6acfeb0a-1742-4fee-9ad0-3462b52b7fdf" providerId="ADAL" clId="{493D7563-C6E8-4153-93C9-F3A88970C337}" dt="2023-11-06T17:12:40.745" v="207" actId="478"/>
          <ac:cxnSpMkLst>
            <pc:docMk/>
            <pc:sldMk cId="2692320993" sldId="369"/>
            <ac:cxnSpMk id="30" creationId="{8939E217-6AF9-778C-0BB4-F6D633CB1F5D}"/>
          </ac:cxnSpMkLst>
        </pc:cxnChg>
        <pc:cxnChg chg="del mod">
          <ac:chgData name="Rohit J Kate" userId="6acfeb0a-1742-4fee-9ad0-3462b52b7fdf" providerId="ADAL" clId="{493D7563-C6E8-4153-93C9-F3A88970C337}" dt="2023-11-06T17:12:37.907" v="206" actId="478"/>
          <ac:cxnSpMkLst>
            <pc:docMk/>
            <pc:sldMk cId="2692320993" sldId="369"/>
            <ac:cxnSpMk id="31" creationId="{A83A410B-9EC8-BFD5-C407-B2BB8D9A3399}"/>
          </ac:cxnSpMkLst>
        </pc:cxnChg>
      </pc:sldChg>
      <pc:sldChg chg="modSp new mod">
        <pc:chgData name="Rohit J Kate" userId="6acfeb0a-1742-4fee-9ad0-3462b52b7fdf" providerId="ADAL" clId="{493D7563-C6E8-4153-93C9-F3A88970C337}" dt="2023-11-06T17:21:30.606" v="384" actId="5793"/>
        <pc:sldMkLst>
          <pc:docMk/>
          <pc:sldMk cId="2311243995" sldId="370"/>
        </pc:sldMkLst>
        <pc:spChg chg="mod">
          <ac:chgData name="Rohit J Kate" userId="6acfeb0a-1742-4fee-9ad0-3462b52b7fdf" providerId="ADAL" clId="{493D7563-C6E8-4153-93C9-F3A88970C337}" dt="2023-11-06T17:13:38.927" v="242"/>
          <ac:spMkLst>
            <pc:docMk/>
            <pc:sldMk cId="2311243995" sldId="370"/>
            <ac:spMk id="2" creationId="{E652D090-20DE-2C99-E31A-071BF0B25D54}"/>
          </ac:spMkLst>
        </pc:spChg>
        <pc:spChg chg="mod">
          <ac:chgData name="Rohit J Kate" userId="6acfeb0a-1742-4fee-9ad0-3462b52b7fdf" providerId="ADAL" clId="{493D7563-C6E8-4153-93C9-F3A88970C337}" dt="2023-11-06T17:21:30.606" v="384" actId="5793"/>
          <ac:spMkLst>
            <pc:docMk/>
            <pc:sldMk cId="2311243995" sldId="370"/>
            <ac:spMk id="3" creationId="{4CA78CE7-5F94-AECF-5258-214EB523AE1C}"/>
          </ac:spMkLst>
        </pc:spChg>
      </pc:sldChg>
      <pc:sldChg chg="addSp modSp add mod">
        <pc:chgData name="Rohit J Kate" userId="6acfeb0a-1742-4fee-9ad0-3462b52b7fdf" providerId="ADAL" clId="{493D7563-C6E8-4153-93C9-F3A88970C337}" dt="2023-11-06T19:40:17.456" v="8329" actId="1076"/>
        <pc:sldMkLst>
          <pc:docMk/>
          <pc:sldMk cId="3172269143" sldId="489"/>
        </pc:sldMkLst>
        <pc:spChg chg="add mod">
          <ac:chgData name="Rohit J Kate" userId="6acfeb0a-1742-4fee-9ad0-3462b52b7fdf" providerId="ADAL" clId="{493D7563-C6E8-4153-93C9-F3A88970C337}" dt="2023-11-06T19:40:17.456" v="8329" actId="1076"/>
          <ac:spMkLst>
            <pc:docMk/>
            <pc:sldMk cId="3172269143" sldId="489"/>
            <ac:spMk id="2" creationId="{D416CBCA-76CF-0944-8672-C394D999ACC9}"/>
          </ac:spMkLst>
        </pc:spChg>
        <pc:spChg chg="add mod">
          <ac:chgData name="Rohit J Kate" userId="6acfeb0a-1742-4fee-9ad0-3462b52b7fdf" providerId="ADAL" clId="{493D7563-C6E8-4153-93C9-F3A88970C337}" dt="2023-11-06T19:34:53.161" v="8327" actId="113"/>
          <ac:spMkLst>
            <pc:docMk/>
            <pc:sldMk cId="3172269143" sldId="489"/>
            <ac:spMk id="3" creationId="{3F06576B-4EA7-CE30-969C-7705B87B8765}"/>
          </ac:spMkLst>
        </pc:spChg>
        <pc:spChg chg="mod">
          <ac:chgData name="Rohit J Kate" userId="6acfeb0a-1742-4fee-9ad0-3462b52b7fdf" providerId="ADAL" clId="{493D7563-C6E8-4153-93C9-F3A88970C337}" dt="2023-11-06T19:33:47.317" v="8253" actId="1076"/>
          <ac:spMkLst>
            <pc:docMk/>
            <pc:sldMk cId="3172269143" sldId="489"/>
            <ac:spMk id="1664" creationId="{00000000-0000-0000-0000-000000000000}"/>
          </ac:spMkLst>
        </pc:spChg>
      </pc:sldChg>
      <pc:sldChg chg="addSp modSp add del mod">
        <pc:chgData name="Rohit J Kate" userId="6acfeb0a-1742-4fee-9ad0-3462b52b7fdf" providerId="ADAL" clId="{493D7563-C6E8-4153-93C9-F3A88970C337}" dt="2023-11-06T17:21:51.057" v="409"/>
        <pc:sldMkLst>
          <pc:docMk/>
          <pc:sldMk cId="1028295120" sldId="515"/>
        </pc:sldMkLst>
        <pc:spChg chg="mod">
          <ac:chgData name="Rohit J Kate" userId="6acfeb0a-1742-4fee-9ad0-3462b52b7fdf" providerId="ADAL" clId="{493D7563-C6E8-4153-93C9-F3A88970C337}" dt="2023-11-06T17:21:47.662" v="407" actId="6549"/>
          <ac:spMkLst>
            <pc:docMk/>
            <pc:sldMk cId="1028295120" sldId="515"/>
            <ac:spMk id="2" creationId="{FA3E01E0-92E0-4CD0-A129-A7A71E0C5E50}"/>
          </ac:spMkLst>
        </pc:spChg>
        <pc:spChg chg="add mod">
          <ac:chgData name="Rohit J Kate" userId="6acfeb0a-1742-4fee-9ad0-3462b52b7fdf" providerId="ADAL" clId="{493D7563-C6E8-4153-93C9-F3A88970C337}" dt="2023-11-06T17:21:51.057" v="409"/>
          <ac:spMkLst>
            <pc:docMk/>
            <pc:sldMk cId="1028295120" sldId="515"/>
            <ac:spMk id="3" creationId="{04575EFF-0D8E-F9A5-45E2-0FA05A730B40}"/>
          </ac:spMkLst>
        </pc:spChg>
      </pc:sldChg>
      <pc:sldChg chg="addSp delSp modSp add del">
        <pc:chgData name="Rohit J Kate" userId="6acfeb0a-1742-4fee-9ad0-3462b52b7fdf" providerId="ADAL" clId="{493D7563-C6E8-4153-93C9-F3A88970C337}" dt="2023-11-06T17:22:02.556" v="412" actId="478"/>
        <pc:sldMkLst>
          <pc:docMk/>
          <pc:sldMk cId="2608066437" sldId="516"/>
        </pc:sldMkLst>
        <pc:spChg chg="del">
          <ac:chgData name="Rohit J Kate" userId="6acfeb0a-1742-4fee-9ad0-3462b52b7fdf" providerId="ADAL" clId="{493D7563-C6E8-4153-93C9-F3A88970C337}" dt="2023-11-06T17:21:58.187" v="410" actId="478"/>
          <ac:spMkLst>
            <pc:docMk/>
            <pc:sldMk cId="2608066437" sldId="516"/>
            <ac:spMk id="2" creationId="{FA3E01E0-92E0-4CD0-A129-A7A71E0C5E50}"/>
          </ac:spMkLst>
        </pc:spChg>
        <pc:spChg chg="add del mod">
          <ac:chgData name="Rohit J Kate" userId="6acfeb0a-1742-4fee-9ad0-3462b52b7fdf" providerId="ADAL" clId="{493D7563-C6E8-4153-93C9-F3A88970C337}" dt="2023-11-06T17:22:02.556" v="412" actId="478"/>
          <ac:spMkLst>
            <pc:docMk/>
            <pc:sldMk cId="2608066437" sldId="516"/>
            <ac:spMk id="3" creationId="{E6A04254-EEE5-D304-DE8A-1D06ED610F7C}"/>
          </ac:spMkLst>
        </pc:spChg>
        <pc:spChg chg="add mod">
          <ac:chgData name="Rohit J Kate" userId="6acfeb0a-1742-4fee-9ad0-3462b52b7fdf" providerId="ADAL" clId="{493D7563-C6E8-4153-93C9-F3A88970C337}" dt="2023-11-06T17:21:58.563" v="411"/>
          <ac:spMkLst>
            <pc:docMk/>
            <pc:sldMk cId="2608066437" sldId="516"/>
            <ac:spMk id="7" creationId="{C6A5E80F-C767-DA88-9FCA-745D83D790DE}"/>
          </ac:spMkLst>
        </pc:spChg>
      </pc:sldChg>
      <pc:sldChg chg="addSp delSp modSp add del mod">
        <pc:chgData name="Rohit J Kate" userId="6acfeb0a-1742-4fee-9ad0-3462b52b7fdf" providerId="ADAL" clId="{493D7563-C6E8-4153-93C9-F3A88970C337}" dt="2023-11-06T17:22:14.902" v="414"/>
        <pc:sldMkLst>
          <pc:docMk/>
          <pc:sldMk cId="276845731" sldId="521"/>
        </pc:sldMkLst>
        <pc:spChg chg="del">
          <ac:chgData name="Rohit J Kate" userId="6acfeb0a-1742-4fee-9ad0-3462b52b7fdf" providerId="ADAL" clId="{493D7563-C6E8-4153-93C9-F3A88970C337}" dt="2023-11-06T17:22:06.190" v="413" actId="478"/>
          <ac:spMkLst>
            <pc:docMk/>
            <pc:sldMk cId="276845731" sldId="521"/>
            <ac:spMk id="2" creationId="{FA3E01E0-92E0-4CD0-A129-A7A71E0C5E50}"/>
          </ac:spMkLst>
        </pc:spChg>
        <pc:spChg chg="add mod">
          <ac:chgData name="Rohit J Kate" userId="6acfeb0a-1742-4fee-9ad0-3462b52b7fdf" providerId="ADAL" clId="{493D7563-C6E8-4153-93C9-F3A88970C337}" dt="2023-11-06T17:22:14.902" v="414"/>
          <ac:spMkLst>
            <pc:docMk/>
            <pc:sldMk cId="276845731" sldId="521"/>
            <ac:spMk id="7" creationId="{339D4374-E7B5-9F36-3255-088A76CC7F30}"/>
          </ac:spMkLst>
        </pc:spChg>
      </pc:sldChg>
      <pc:sldChg chg="addSp delSp modSp add del mod">
        <pc:chgData name="Rohit J Kate" userId="6acfeb0a-1742-4fee-9ad0-3462b52b7fdf" providerId="ADAL" clId="{493D7563-C6E8-4153-93C9-F3A88970C337}" dt="2023-11-06T17:22:19.946" v="416"/>
        <pc:sldMkLst>
          <pc:docMk/>
          <pc:sldMk cId="2670662053" sldId="522"/>
        </pc:sldMkLst>
        <pc:spChg chg="del">
          <ac:chgData name="Rohit J Kate" userId="6acfeb0a-1742-4fee-9ad0-3462b52b7fdf" providerId="ADAL" clId="{493D7563-C6E8-4153-93C9-F3A88970C337}" dt="2023-11-06T17:22:18.736" v="415" actId="478"/>
          <ac:spMkLst>
            <pc:docMk/>
            <pc:sldMk cId="2670662053" sldId="522"/>
            <ac:spMk id="2" creationId="{FA3E01E0-92E0-4CD0-A129-A7A71E0C5E50}"/>
          </ac:spMkLst>
        </pc:spChg>
        <pc:spChg chg="add mod">
          <ac:chgData name="Rohit J Kate" userId="6acfeb0a-1742-4fee-9ad0-3462b52b7fdf" providerId="ADAL" clId="{493D7563-C6E8-4153-93C9-F3A88970C337}" dt="2023-11-06T17:22:19.946" v="416"/>
          <ac:spMkLst>
            <pc:docMk/>
            <pc:sldMk cId="2670662053" sldId="522"/>
            <ac:spMk id="3" creationId="{9C1D00D2-11CC-AD86-94EB-51212CA5B4D4}"/>
          </ac:spMkLst>
        </pc:spChg>
      </pc:sldChg>
      <pc:sldChg chg="modSp add del mod">
        <pc:chgData name="Rohit J Kate" userId="6acfeb0a-1742-4fee-9ad0-3462b52b7fdf" providerId="ADAL" clId="{493D7563-C6E8-4153-93C9-F3A88970C337}" dt="2023-11-06T17:22:25.164" v="418"/>
        <pc:sldMkLst>
          <pc:docMk/>
          <pc:sldMk cId="3076127495" sldId="523"/>
        </pc:sldMkLst>
        <pc:spChg chg="mod">
          <ac:chgData name="Rohit J Kate" userId="6acfeb0a-1742-4fee-9ad0-3462b52b7fdf" providerId="ADAL" clId="{493D7563-C6E8-4153-93C9-F3A88970C337}" dt="2023-11-06T17:22:25.164" v="418"/>
          <ac:spMkLst>
            <pc:docMk/>
            <pc:sldMk cId="3076127495" sldId="523"/>
            <ac:spMk id="2" creationId="{FA3E01E0-92E0-4CD0-A129-A7A71E0C5E50}"/>
          </ac:spMkLst>
        </pc:spChg>
      </pc:sldChg>
      <pc:sldChg chg="modSp add del mod">
        <pc:chgData name="Rohit J Kate" userId="6acfeb0a-1742-4fee-9ad0-3462b52b7fdf" providerId="ADAL" clId="{493D7563-C6E8-4153-93C9-F3A88970C337}" dt="2023-11-06T17:22:28.351" v="420"/>
        <pc:sldMkLst>
          <pc:docMk/>
          <pc:sldMk cId="3594983839" sldId="524"/>
        </pc:sldMkLst>
        <pc:spChg chg="mod">
          <ac:chgData name="Rohit J Kate" userId="6acfeb0a-1742-4fee-9ad0-3462b52b7fdf" providerId="ADAL" clId="{493D7563-C6E8-4153-93C9-F3A88970C337}" dt="2023-11-06T17:22:28.351" v="420"/>
          <ac:spMkLst>
            <pc:docMk/>
            <pc:sldMk cId="3594983839" sldId="524"/>
            <ac:spMk id="2" creationId="{FA3E01E0-92E0-4CD0-A129-A7A71E0C5E50}"/>
          </ac:spMkLst>
        </pc:spChg>
      </pc:sldChg>
      <pc:sldChg chg="modSp add del mod modAnim">
        <pc:chgData name="Rohit J Kate" userId="6acfeb0a-1742-4fee-9ad0-3462b52b7fdf" providerId="ADAL" clId="{493D7563-C6E8-4153-93C9-F3A88970C337}" dt="2023-11-06T17:28:14.330" v="610"/>
        <pc:sldMkLst>
          <pc:docMk/>
          <pc:sldMk cId="1712283987" sldId="525"/>
        </pc:sldMkLst>
        <pc:spChg chg="mod">
          <ac:chgData name="Rohit J Kate" userId="6acfeb0a-1742-4fee-9ad0-3462b52b7fdf" providerId="ADAL" clId="{493D7563-C6E8-4153-93C9-F3A88970C337}" dt="2023-11-06T17:22:32.064" v="422"/>
          <ac:spMkLst>
            <pc:docMk/>
            <pc:sldMk cId="1712283987" sldId="525"/>
            <ac:spMk id="2" creationId="{FA3E01E0-92E0-4CD0-A129-A7A71E0C5E50}"/>
          </ac:spMkLst>
        </pc:spChg>
      </pc:sldChg>
      <pc:sldChg chg="new del">
        <pc:chgData name="Rohit J Kate" userId="6acfeb0a-1742-4fee-9ad0-3462b52b7fdf" providerId="ADAL" clId="{493D7563-C6E8-4153-93C9-F3A88970C337}" dt="2023-11-06T17:27:17.138" v="609" actId="47"/>
        <pc:sldMkLst>
          <pc:docMk/>
          <pc:sldMk cId="1496972972" sldId="526"/>
        </pc:sldMkLst>
      </pc:sldChg>
      <pc:sldChg chg="del">
        <pc:chgData name="Rohit J Kate" userId="6acfeb0a-1742-4fee-9ad0-3462b52b7fdf" providerId="ADAL" clId="{493D7563-C6E8-4153-93C9-F3A88970C337}" dt="2023-11-06T17:04:21.091" v="62" actId="47"/>
        <pc:sldMkLst>
          <pc:docMk/>
          <pc:sldMk cId="2256096869" sldId="526"/>
        </pc:sldMkLst>
      </pc:sldChg>
      <pc:sldChg chg="del">
        <pc:chgData name="Rohit J Kate" userId="6acfeb0a-1742-4fee-9ad0-3462b52b7fdf" providerId="ADAL" clId="{493D7563-C6E8-4153-93C9-F3A88970C337}" dt="2023-11-06T17:04:21.091" v="62" actId="47"/>
        <pc:sldMkLst>
          <pc:docMk/>
          <pc:sldMk cId="383195810" sldId="527"/>
        </pc:sldMkLst>
      </pc:sldChg>
      <pc:sldChg chg="modSp add mod modAnim">
        <pc:chgData name="Rohit J Kate" userId="6acfeb0a-1742-4fee-9ad0-3462b52b7fdf" providerId="ADAL" clId="{493D7563-C6E8-4153-93C9-F3A88970C337}" dt="2023-11-06T18:00:58.487" v="2676"/>
        <pc:sldMkLst>
          <pc:docMk/>
          <pc:sldMk cId="1456666120" sldId="527"/>
        </pc:sldMkLst>
        <pc:spChg chg="mod">
          <ac:chgData name="Rohit J Kate" userId="6acfeb0a-1742-4fee-9ad0-3462b52b7fdf" providerId="ADAL" clId="{493D7563-C6E8-4153-93C9-F3A88970C337}" dt="2023-11-06T17:23:22.971" v="455" actId="14100"/>
          <ac:spMkLst>
            <pc:docMk/>
            <pc:sldMk cId="1456666120" sldId="527"/>
            <ac:spMk id="2" creationId="{FA3E01E0-92E0-4CD0-A129-A7A71E0C5E50}"/>
          </ac:spMkLst>
        </pc:spChg>
        <pc:spChg chg="mod">
          <ac:chgData name="Rohit J Kate" userId="6acfeb0a-1742-4fee-9ad0-3462b52b7fdf" providerId="ADAL" clId="{493D7563-C6E8-4153-93C9-F3A88970C337}" dt="2023-11-06T17:23:30.485" v="460" actId="20577"/>
          <ac:spMkLst>
            <pc:docMk/>
            <pc:sldMk cId="1456666120" sldId="527"/>
            <ac:spMk id="8" creationId="{C97E278F-887B-484C-BB60-4BB6E4E7EFAB}"/>
          </ac:spMkLst>
        </pc:spChg>
        <pc:spChg chg="mod">
          <ac:chgData name="Rohit J Kate" userId="6acfeb0a-1742-4fee-9ad0-3462b52b7fdf" providerId="ADAL" clId="{493D7563-C6E8-4153-93C9-F3A88970C337}" dt="2023-11-06T17:24:52.072" v="501" actId="1076"/>
          <ac:spMkLst>
            <pc:docMk/>
            <pc:sldMk cId="1456666120" sldId="527"/>
            <ac:spMk id="9" creationId="{3482573F-ADE9-4335-83D9-87374E80C209}"/>
          </ac:spMkLst>
        </pc:spChg>
      </pc:sldChg>
      <pc:sldChg chg="del">
        <pc:chgData name="Rohit J Kate" userId="6acfeb0a-1742-4fee-9ad0-3462b52b7fdf" providerId="ADAL" clId="{493D7563-C6E8-4153-93C9-F3A88970C337}" dt="2023-11-06T17:04:21.091" v="62" actId="47"/>
        <pc:sldMkLst>
          <pc:docMk/>
          <pc:sldMk cId="2719953750" sldId="528"/>
        </pc:sldMkLst>
      </pc:sldChg>
      <pc:sldChg chg="addSp delSp modSp add mod modAnim">
        <pc:chgData name="Rohit J Kate" userId="6acfeb0a-1742-4fee-9ad0-3462b52b7fdf" providerId="ADAL" clId="{493D7563-C6E8-4153-93C9-F3A88970C337}" dt="2023-11-06T18:01:03.767" v="2677"/>
        <pc:sldMkLst>
          <pc:docMk/>
          <pc:sldMk cId="3531097271" sldId="528"/>
        </pc:sldMkLst>
        <pc:spChg chg="add mod">
          <ac:chgData name="Rohit J Kate" userId="6acfeb0a-1742-4fee-9ad0-3462b52b7fdf" providerId="ADAL" clId="{493D7563-C6E8-4153-93C9-F3A88970C337}" dt="2023-11-06T17:24:08.771" v="488"/>
          <ac:spMkLst>
            <pc:docMk/>
            <pc:sldMk cId="3531097271" sldId="528"/>
            <ac:spMk id="2" creationId="{E0582FF4-1F72-4CD6-E2D0-066FB7EB2A7A}"/>
          </ac:spMkLst>
        </pc:spChg>
        <pc:spChg chg="mod">
          <ac:chgData name="Rohit J Kate" userId="6acfeb0a-1742-4fee-9ad0-3462b52b7fdf" providerId="ADAL" clId="{493D7563-C6E8-4153-93C9-F3A88970C337}" dt="2023-11-06T17:23:54.678" v="476" actId="20577"/>
          <ac:spMkLst>
            <pc:docMk/>
            <pc:sldMk cId="3531097271" sldId="528"/>
            <ac:spMk id="6" creationId="{56A2A431-8D4F-714F-9C5F-692EB6292B0B}"/>
          </ac:spMkLst>
        </pc:spChg>
        <pc:spChg chg="del">
          <ac:chgData name="Rohit J Kate" userId="6acfeb0a-1742-4fee-9ad0-3462b52b7fdf" providerId="ADAL" clId="{493D7563-C6E8-4153-93C9-F3A88970C337}" dt="2023-11-06T17:24:07.790" v="487" actId="478"/>
          <ac:spMkLst>
            <pc:docMk/>
            <pc:sldMk cId="3531097271" sldId="528"/>
            <ac:spMk id="7" creationId="{C6A5E80F-C767-DA88-9FCA-745D83D790DE}"/>
          </ac:spMkLst>
        </pc:spChg>
        <pc:spChg chg="mod">
          <ac:chgData name="Rohit J Kate" userId="6acfeb0a-1742-4fee-9ad0-3462b52b7fdf" providerId="ADAL" clId="{493D7563-C6E8-4153-93C9-F3A88970C337}" dt="2023-11-06T17:24:59.808" v="509" actId="1076"/>
          <ac:spMkLst>
            <pc:docMk/>
            <pc:sldMk cId="3531097271" sldId="528"/>
            <ac:spMk id="8" creationId="{9A6002C1-9242-5002-BA0C-ED8692311245}"/>
          </ac:spMkLst>
        </pc:spChg>
      </pc:sldChg>
      <pc:sldChg chg="del">
        <pc:chgData name="Rohit J Kate" userId="6acfeb0a-1742-4fee-9ad0-3462b52b7fdf" providerId="ADAL" clId="{493D7563-C6E8-4153-93C9-F3A88970C337}" dt="2023-11-06T17:04:21.091" v="62" actId="47"/>
        <pc:sldMkLst>
          <pc:docMk/>
          <pc:sldMk cId="282651847" sldId="529"/>
        </pc:sldMkLst>
      </pc:sldChg>
      <pc:sldChg chg="addSp delSp modSp add mod modAnim">
        <pc:chgData name="Rohit J Kate" userId="6acfeb0a-1742-4fee-9ad0-3462b52b7fdf" providerId="ADAL" clId="{493D7563-C6E8-4153-93C9-F3A88970C337}" dt="2023-11-06T18:01:10.736" v="2679"/>
        <pc:sldMkLst>
          <pc:docMk/>
          <pc:sldMk cId="2918203039" sldId="529"/>
        </pc:sldMkLst>
        <pc:spChg chg="add del mod">
          <ac:chgData name="Rohit J Kate" userId="6acfeb0a-1742-4fee-9ad0-3462b52b7fdf" providerId="ADAL" clId="{493D7563-C6E8-4153-93C9-F3A88970C337}" dt="2023-11-06T17:26:24.923" v="591" actId="478"/>
          <ac:spMkLst>
            <pc:docMk/>
            <pc:sldMk cId="2918203039" sldId="529"/>
            <ac:spMk id="2" creationId="{2951FFDD-5257-B88A-20CF-9A2650153BF6}"/>
          </ac:spMkLst>
        </pc:spChg>
        <pc:spChg chg="mod">
          <ac:chgData name="Rohit J Kate" userId="6acfeb0a-1742-4fee-9ad0-3462b52b7fdf" providerId="ADAL" clId="{493D7563-C6E8-4153-93C9-F3A88970C337}" dt="2023-11-06T17:24:30.699" v="494" actId="20577"/>
          <ac:spMkLst>
            <pc:docMk/>
            <pc:sldMk cId="2918203039" sldId="529"/>
            <ac:spMk id="6" creationId="{56A2A431-8D4F-714F-9C5F-692EB6292B0B}"/>
          </ac:spMkLst>
        </pc:spChg>
        <pc:spChg chg="del">
          <ac:chgData name="Rohit J Kate" userId="6acfeb0a-1742-4fee-9ad0-3462b52b7fdf" providerId="ADAL" clId="{493D7563-C6E8-4153-93C9-F3A88970C337}" dt="2023-11-06T17:26:22.607" v="590" actId="478"/>
          <ac:spMkLst>
            <pc:docMk/>
            <pc:sldMk cId="2918203039" sldId="529"/>
            <ac:spMk id="7" creationId="{339D4374-E7B5-9F36-3255-088A76CC7F30}"/>
          </ac:spMkLst>
        </pc:spChg>
        <pc:spChg chg="mod">
          <ac:chgData name="Rohit J Kate" userId="6acfeb0a-1742-4fee-9ad0-3462b52b7fdf" providerId="ADAL" clId="{493D7563-C6E8-4153-93C9-F3A88970C337}" dt="2023-11-06T17:24:41.264" v="497" actId="1076"/>
          <ac:spMkLst>
            <pc:docMk/>
            <pc:sldMk cId="2918203039" sldId="529"/>
            <ac:spMk id="8" creationId="{9A6002C1-9242-5002-BA0C-ED8692311245}"/>
          </ac:spMkLst>
        </pc:spChg>
        <pc:spChg chg="add mod">
          <ac:chgData name="Rohit J Kate" userId="6acfeb0a-1742-4fee-9ad0-3462b52b7fdf" providerId="ADAL" clId="{493D7563-C6E8-4153-93C9-F3A88970C337}" dt="2023-11-06T17:26:30.286" v="592"/>
          <ac:spMkLst>
            <pc:docMk/>
            <pc:sldMk cId="2918203039" sldId="529"/>
            <ac:spMk id="9" creationId="{CFAB7A95-085E-0A27-61EE-AE3D2D49C31F}"/>
          </ac:spMkLst>
        </pc:spChg>
      </pc:sldChg>
      <pc:sldChg chg="addSp delSp modSp add mod modAnim">
        <pc:chgData name="Rohit J Kate" userId="6acfeb0a-1742-4fee-9ad0-3462b52b7fdf" providerId="ADAL" clId="{493D7563-C6E8-4153-93C9-F3A88970C337}" dt="2023-11-06T18:01:22.040" v="2681"/>
        <pc:sldMkLst>
          <pc:docMk/>
          <pc:sldMk cId="1583859261" sldId="530"/>
        </pc:sldMkLst>
        <pc:spChg chg="add mod">
          <ac:chgData name="Rohit J Kate" userId="6acfeb0a-1742-4fee-9ad0-3462b52b7fdf" providerId="ADAL" clId="{493D7563-C6E8-4153-93C9-F3A88970C337}" dt="2023-11-06T17:26:11.665" v="589" actId="20577"/>
          <ac:spMkLst>
            <pc:docMk/>
            <pc:sldMk cId="1583859261" sldId="530"/>
            <ac:spMk id="2" creationId="{74B8A8A9-901B-B7CE-9947-C105EFEF031D}"/>
          </ac:spMkLst>
        </pc:spChg>
        <pc:spChg chg="del">
          <ac:chgData name="Rohit J Kate" userId="6acfeb0a-1742-4fee-9ad0-3462b52b7fdf" providerId="ADAL" clId="{493D7563-C6E8-4153-93C9-F3A88970C337}" dt="2023-11-06T17:26:33.624" v="593" actId="478"/>
          <ac:spMkLst>
            <pc:docMk/>
            <pc:sldMk cId="1583859261" sldId="530"/>
            <ac:spMk id="3" creationId="{9C1D00D2-11CC-AD86-94EB-51212CA5B4D4}"/>
          </ac:spMkLst>
        </pc:spChg>
        <pc:spChg chg="mod">
          <ac:chgData name="Rohit J Kate" userId="6acfeb0a-1742-4fee-9ad0-3462b52b7fdf" providerId="ADAL" clId="{493D7563-C6E8-4153-93C9-F3A88970C337}" dt="2023-11-06T17:25:24.067" v="523" actId="1076"/>
          <ac:spMkLst>
            <pc:docMk/>
            <pc:sldMk cId="1583859261" sldId="530"/>
            <ac:spMk id="6" creationId="{56A2A431-8D4F-714F-9C5F-692EB6292B0B}"/>
          </ac:spMkLst>
        </pc:spChg>
        <pc:spChg chg="add del mod">
          <ac:chgData name="Rohit J Kate" userId="6acfeb0a-1742-4fee-9ad0-3462b52b7fdf" providerId="ADAL" clId="{493D7563-C6E8-4153-93C9-F3A88970C337}" dt="2023-11-06T17:26:40.559" v="598" actId="478"/>
          <ac:spMkLst>
            <pc:docMk/>
            <pc:sldMk cId="1583859261" sldId="530"/>
            <ac:spMk id="7" creationId="{9D0694BC-257C-5EC8-5EFA-1FC0F1539D2B}"/>
          </ac:spMkLst>
        </pc:spChg>
        <pc:spChg chg="mod">
          <ac:chgData name="Rohit J Kate" userId="6acfeb0a-1742-4fee-9ad0-3462b52b7fdf" providerId="ADAL" clId="{493D7563-C6E8-4153-93C9-F3A88970C337}" dt="2023-11-06T17:25:31.394" v="530" actId="1076"/>
          <ac:spMkLst>
            <pc:docMk/>
            <pc:sldMk cId="1583859261" sldId="530"/>
            <ac:spMk id="8" creationId="{9A6002C1-9242-5002-BA0C-ED8692311245}"/>
          </ac:spMkLst>
        </pc:spChg>
        <pc:spChg chg="add del mod">
          <ac:chgData name="Rohit J Kate" userId="6acfeb0a-1742-4fee-9ad0-3462b52b7fdf" providerId="ADAL" clId="{493D7563-C6E8-4153-93C9-F3A88970C337}" dt="2023-11-06T17:26:38.593" v="597"/>
          <ac:spMkLst>
            <pc:docMk/>
            <pc:sldMk cId="1583859261" sldId="530"/>
            <ac:spMk id="9" creationId="{A5F1857D-CB17-21D5-8549-A7E56963D671}"/>
          </ac:spMkLst>
        </pc:spChg>
        <pc:spChg chg="add mod">
          <ac:chgData name="Rohit J Kate" userId="6acfeb0a-1742-4fee-9ad0-3462b52b7fdf" providerId="ADAL" clId="{493D7563-C6E8-4153-93C9-F3A88970C337}" dt="2023-11-06T17:26:40.935" v="599"/>
          <ac:spMkLst>
            <pc:docMk/>
            <pc:sldMk cId="1583859261" sldId="530"/>
            <ac:spMk id="10" creationId="{180786D5-9794-9567-924F-A149B7344D63}"/>
          </ac:spMkLst>
        </pc:spChg>
      </pc:sldChg>
      <pc:sldChg chg="del">
        <pc:chgData name="Rohit J Kate" userId="6acfeb0a-1742-4fee-9ad0-3462b52b7fdf" providerId="ADAL" clId="{493D7563-C6E8-4153-93C9-F3A88970C337}" dt="2023-11-06T17:04:21.091" v="62" actId="47"/>
        <pc:sldMkLst>
          <pc:docMk/>
          <pc:sldMk cId="3377007321" sldId="530"/>
        </pc:sldMkLst>
      </pc:sldChg>
      <pc:sldChg chg="add del">
        <pc:chgData name="Rohit J Kate" userId="6acfeb0a-1742-4fee-9ad0-3462b52b7fdf" providerId="ADAL" clId="{493D7563-C6E8-4153-93C9-F3A88970C337}" dt="2023-11-06T17:27:10.011" v="606" actId="47"/>
        <pc:sldMkLst>
          <pc:docMk/>
          <pc:sldMk cId="1458719469" sldId="531"/>
        </pc:sldMkLst>
      </pc:sldChg>
      <pc:sldChg chg="add del">
        <pc:chgData name="Rohit J Kate" userId="6acfeb0a-1742-4fee-9ad0-3462b52b7fdf" providerId="ADAL" clId="{493D7563-C6E8-4153-93C9-F3A88970C337}" dt="2023-11-06T17:27:12.985" v="607" actId="47"/>
        <pc:sldMkLst>
          <pc:docMk/>
          <pc:sldMk cId="3752262632" sldId="532"/>
        </pc:sldMkLst>
      </pc:sldChg>
      <pc:sldChg chg="add del">
        <pc:chgData name="Rohit J Kate" userId="6acfeb0a-1742-4fee-9ad0-3462b52b7fdf" providerId="ADAL" clId="{493D7563-C6E8-4153-93C9-F3A88970C337}" dt="2023-11-06T17:27:14.531" v="608" actId="47"/>
        <pc:sldMkLst>
          <pc:docMk/>
          <pc:sldMk cId="669936273" sldId="533"/>
        </pc:sldMkLst>
      </pc:sldChg>
      <pc:sldChg chg="delSp modSp add mod modAnim">
        <pc:chgData name="Rohit J Kate" userId="6acfeb0a-1742-4fee-9ad0-3462b52b7fdf" providerId="ADAL" clId="{493D7563-C6E8-4153-93C9-F3A88970C337}" dt="2023-11-06T18:01:16.863" v="2680"/>
        <pc:sldMkLst>
          <pc:docMk/>
          <pc:sldMk cId="1119293962" sldId="534"/>
        </pc:sldMkLst>
        <pc:spChg chg="del">
          <ac:chgData name="Rohit J Kate" userId="6acfeb0a-1742-4fee-9ad0-3462b52b7fdf" providerId="ADAL" clId="{493D7563-C6E8-4153-93C9-F3A88970C337}" dt="2023-11-06T17:27:02.177" v="605" actId="478"/>
          <ac:spMkLst>
            <pc:docMk/>
            <pc:sldMk cId="1119293962" sldId="534"/>
            <ac:spMk id="3" creationId="{7D9AF86F-0BB3-4172-5112-EDD5128B635A}"/>
          </ac:spMkLst>
        </pc:spChg>
        <pc:spChg chg="mod">
          <ac:chgData name="Rohit J Kate" userId="6acfeb0a-1742-4fee-9ad0-3462b52b7fdf" providerId="ADAL" clId="{493D7563-C6E8-4153-93C9-F3A88970C337}" dt="2023-11-06T17:27:00.138" v="604" actId="1076"/>
          <ac:spMkLst>
            <pc:docMk/>
            <pc:sldMk cId="1119293962" sldId="534"/>
            <ac:spMk id="6" creationId="{56A2A431-8D4F-714F-9C5F-692EB6292B0B}"/>
          </ac:spMkLst>
        </pc:spChg>
      </pc:sldChg>
      <pc:sldChg chg="addSp delSp modSp new mod modAnim">
        <pc:chgData name="Rohit J Kate" userId="6acfeb0a-1742-4fee-9ad0-3462b52b7fdf" providerId="ADAL" clId="{493D7563-C6E8-4153-93C9-F3A88970C337}" dt="2023-11-06T18:34:06.365" v="3877"/>
        <pc:sldMkLst>
          <pc:docMk/>
          <pc:sldMk cId="1597200472" sldId="535"/>
        </pc:sldMkLst>
        <pc:spChg chg="mod">
          <ac:chgData name="Rohit J Kate" userId="6acfeb0a-1742-4fee-9ad0-3462b52b7fdf" providerId="ADAL" clId="{493D7563-C6E8-4153-93C9-F3A88970C337}" dt="2023-11-06T17:28:46.828" v="653" actId="20577"/>
          <ac:spMkLst>
            <pc:docMk/>
            <pc:sldMk cId="1597200472" sldId="535"/>
            <ac:spMk id="2" creationId="{315CD522-569B-34B2-1D7C-0BF9761B38B2}"/>
          </ac:spMkLst>
        </pc:spChg>
        <pc:spChg chg="mod">
          <ac:chgData name="Rohit J Kate" userId="6acfeb0a-1742-4fee-9ad0-3462b52b7fdf" providerId="ADAL" clId="{493D7563-C6E8-4153-93C9-F3A88970C337}" dt="2023-11-06T17:42:45.864" v="1046" actId="20577"/>
          <ac:spMkLst>
            <pc:docMk/>
            <pc:sldMk cId="1597200472" sldId="535"/>
            <ac:spMk id="3" creationId="{5A85C6FE-9BEF-663E-BA30-7CED1B77B60B}"/>
          </ac:spMkLst>
        </pc:spChg>
        <pc:spChg chg="add mod">
          <ac:chgData name="Rohit J Kate" userId="6acfeb0a-1742-4fee-9ad0-3462b52b7fdf" providerId="ADAL" clId="{493D7563-C6E8-4153-93C9-F3A88970C337}" dt="2023-11-06T17:38:02.618" v="1025" actId="14100"/>
          <ac:spMkLst>
            <pc:docMk/>
            <pc:sldMk cId="1597200472" sldId="535"/>
            <ac:spMk id="5" creationId="{D7CB41BC-BE8A-3055-AE6D-327531D621D2}"/>
          </ac:spMkLst>
        </pc:spChg>
        <pc:spChg chg="add mod">
          <ac:chgData name="Rohit J Kate" userId="6acfeb0a-1742-4fee-9ad0-3462b52b7fdf" providerId="ADAL" clId="{493D7563-C6E8-4153-93C9-F3A88970C337}" dt="2023-11-06T17:38:06.402" v="1026" actId="14100"/>
          <ac:spMkLst>
            <pc:docMk/>
            <pc:sldMk cId="1597200472" sldId="535"/>
            <ac:spMk id="6" creationId="{F2D3B5FC-352B-85FB-B0B0-8981F04BD8E2}"/>
          </ac:spMkLst>
        </pc:spChg>
        <pc:spChg chg="add mod">
          <ac:chgData name="Rohit J Kate" userId="6acfeb0a-1742-4fee-9ad0-3462b52b7fdf" providerId="ADAL" clId="{493D7563-C6E8-4153-93C9-F3A88970C337}" dt="2023-11-06T17:38:02.618" v="1025" actId="14100"/>
          <ac:spMkLst>
            <pc:docMk/>
            <pc:sldMk cId="1597200472" sldId="535"/>
            <ac:spMk id="7" creationId="{EABC0008-B2B0-589D-9B42-F6971EC2280B}"/>
          </ac:spMkLst>
        </pc:spChg>
        <pc:spChg chg="add mod">
          <ac:chgData name="Rohit J Kate" userId="6acfeb0a-1742-4fee-9ad0-3462b52b7fdf" providerId="ADAL" clId="{493D7563-C6E8-4153-93C9-F3A88970C337}" dt="2023-11-06T17:38:02.618" v="1025" actId="14100"/>
          <ac:spMkLst>
            <pc:docMk/>
            <pc:sldMk cId="1597200472" sldId="535"/>
            <ac:spMk id="8" creationId="{6F8734DD-2A57-C9A1-A6E4-1CFA71F5D460}"/>
          </ac:spMkLst>
        </pc:spChg>
        <pc:spChg chg="add del mod">
          <ac:chgData name="Rohit J Kate" userId="6acfeb0a-1742-4fee-9ad0-3462b52b7fdf" providerId="ADAL" clId="{493D7563-C6E8-4153-93C9-F3A88970C337}" dt="2023-11-06T17:43:09.940" v="1048" actId="478"/>
          <ac:spMkLst>
            <pc:docMk/>
            <pc:sldMk cId="1597200472" sldId="535"/>
            <ac:spMk id="41" creationId="{95C744BB-026F-5B0B-5A53-6AD71BCC5384}"/>
          </ac:spMkLst>
        </pc:spChg>
        <pc:spChg chg="add del mod">
          <ac:chgData name="Rohit J Kate" userId="6acfeb0a-1742-4fee-9ad0-3462b52b7fdf" providerId="ADAL" clId="{493D7563-C6E8-4153-93C9-F3A88970C337}" dt="2023-11-06T17:43:27.401" v="1053" actId="478"/>
          <ac:spMkLst>
            <pc:docMk/>
            <pc:sldMk cId="1597200472" sldId="535"/>
            <ac:spMk id="42" creationId="{AD359C45-7FB0-256E-0104-E99E210F838D}"/>
          </ac:spMkLst>
        </pc:spChg>
        <pc:spChg chg="add mod">
          <ac:chgData name="Rohit J Kate" userId="6acfeb0a-1742-4fee-9ad0-3462b52b7fdf" providerId="ADAL" clId="{493D7563-C6E8-4153-93C9-F3A88970C337}" dt="2023-11-06T17:44:05.454" v="1063" actId="14100"/>
          <ac:spMkLst>
            <pc:docMk/>
            <pc:sldMk cId="1597200472" sldId="535"/>
            <ac:spMk id="43" creationId="{01FC0147-A3DB-8FB4-07DA-41FE81BF5105}"/>
          </ac:spMkLst>
        </pc:spChg>
        <pc:spChg chg="add mod">
          <ac:chgData name="Rohit J Kate" userId="6acfeb0a-1742-4fee-9ad0-3462b52b7fdf" providerId="ADAL" clId="{493D7563-C6E8-4153-93C9-F3A88970C337}" dt="2023-11-06T17:44:32.139" v="1108" actId="207"/>
          <ac:spMkLst>
            <pc:docMk/>
            <pc:sldMk cId="1597200472" sldId="535"/>
            <ac:spMk id="44" creationId="{D52E335F-36EB-1A04-12DA-0AE6C55C624F}"/>
          </ac:spMkLst>
        </pc:spChg>
        <pc:spChg chg="add mod">
          <ac:chgData name="Rohit J Kate" userId="6acfeb0a-1742-4fee-9ad0-3462b52b7fdf" providerId="ADAL" clId="{493D7563-C6E8-4153-93C9-F3A88970C337}" dt="2023-11-06T17:45:53.844" v="1177" actId="1076"/>
          <ac:spMkLst>
            <pc:docMk/>
            <pc:sldMk cId="1597200472" sldId="535"/>
            <ac:spMk id="45" creationId="{35621D27-8837-0E95-BAD5-3C18E7B4E680}"/>
          </ac:spMkLst>
        </pc:spChg>
        <pc:spChg chg="add mod">
          <ac:chgData name="Rohit J Kate" userId="6acfeb0a-1742-4fee-9ad0-3462b52b7fdf" providerId="ADAL" clId="{493D7563-C6E8-4153-93C9-F3A88970C337}" dt="2023-11-06T17:45:56.444" v="1178" actId="1076"/>
          <ac:spMkLst>
            <pc:docMk/>
            <pc:sldMk cId="1597200472" sldId="535"/>
            <ac:spMk id="46" creationId="{8177DAF2-1FE8-A627-B548-D4A4C8C7C173}"/>
          </ac:spMkLst>
        </pc:spChg>
        <pc:spChg chg="add mod">
          <ac:chgData name="Rohit J Kate" userId="6acfeb0a-1742-4fee-9ad0-3462b52b7fdf" providerId="ADAL" clId="{493D7563-C6E8-4153-93C9-F3A88970C337}" dt="2023-11-06T17:49:21.245" v="1238" actId="1076"/>
          <ac:spMkLst>
            <pc:docMk/>
            <pc:sldMk cId="1597200472" sldId="535"/>
            <ac:spMk id="47" creationId="{F7778778-D664-A63A-2764-CBDF935E98FF}"/>
          </ac:spMkLst>
        </pc:spChg>
        <pc:spChg chg="add mod">
          <ac:chgData name="Rohit J Kate" userId="6acfeb0a-1742-4fee-9ad0-3462b52b7fdf" providerId="ADAL" clId="{493D7563-C6E8-4153-93C9-F3A88970C337}" dt="2023-11-06T17:48:16.794" v="1227" actId="1076"/>
          <ac:spMkLst>
            <pc:docMk/>
            <pc:sldMk cId="1597200472" sldId="535"/>
            <ac:spMk id="48" creationId="{9A4C5252-1953-4C8B-4617-98ADD9C1AA5C}"/>
          </ac:spMkLst>
        </pc:spChg>
        <pc:spChg chg="add del mod">
          <ac:chgData name="Rohit J Kate" userId="6acfeb0a-1742-4fee-9ad0-3462b52b7fdf" providerId="ADAL" clId="{493D7563-C6E8-4153-93C9-F3A88970C337}" dt="2023-11-06T18:34:06.365" v="3877"/>
          <ac:spMkLst>
            <pc:docMk/>
            <pc:sldMk cId="1597200472" sldId="535"/>
            <ac:spMk id="49" creationId="{B71E0855-101B-B4CB-36E5-1D5A9642E798}"/>
          </ac:spMkLst>
        </pc:spChg>
        <pc:grpChg chg="add mod">
          <ac:chgData name="Rohit J Kate" userId="6acfeb0a-1742-4fee-9ad0-3462b52b7fdf" providerId="ADAL" clId="{493D7563-C6E8-4153-93C9-F3A88970C337}" dt="2023-11-06T17:38:19.273" v="1027" actId="164"/>
          <ac:grpSpMkLst>
            <pc:docMk/>
            <pc:sldMk cId="1597200472" sldId="535"/>
            <ac:grpSpMk id="40" creationId="{1042CC56-D0FB-4DAD-4F86-D1E9100E9CFE}"/>
          </ac:grpSpMkLst>
        </pc:grpChg>
        <pc:cxnChg chg="add mod">
          <ac:chgData name="Rohit J Kate" userId="6acfeb0a-1742-4fee-9ad0-3462b52b7fdf" providerId="ADAL" clId="{493D7563-C6E8-4153-93C9-F3A88970C337}" dt="2023-11-06T17:38:19.273" v="1027" actId="164"/>
          <ac:cxnSpMkLst>
            <pc:docMk/>
            <pc:sldMk cId="1597200472" sldId="535"/>
            <ac:cxnSpMk id="10" creationId="{F2A55CB8-990C-8649-A1AE-AE04A9733C9E}"/>
          </ac:cxnSpMkLst>
        </pc:cxnChg>
        <pc:cxnChg chg="add mod">
          <ac:chgData name="Rohit J Kate" userId="6acfeb0a-1742-4fee-9ad0-3462b52b7fdf" providerId="ADAL" clId="{493D7563-C6E8-4153-93C9-F3A88970C337}" dt="2023-11-06T17:38:19.273" v="1027" actId="164"/>
          <ac:cxnSpMkLst>
            <pc:docMk/>
            <pc:sldMk cId="1597200472" sldId="535"/>
            <ac:cxnSpMk id="12" creationId="{77AAE33B-103D-BC42-6397-3843EB996576}"/>
          </ac:cxnSpMkLst>
        </pc:cxnChg>
        <pc:cxnChg chg="add mod">
          <ac:chgData name="Rohit J Kate" userId="6acfeb0a-1742-4fee-9ad0-3462b52b7fdf" providerId="ADAL" clId="{493D7563-C6E8-4153-93C9-F3A88970C337}" dt="2023-11-06T17:38:19.273" v="1027" actId="164"/>
          <ac:cxnSpMkLst>
            <pc:docMk/>
            <pc:sldMk cId="1597200472" sldId="535"/>
            <ac:cxnSpMk id="14" creationId="{C8D45EB6-1E1D-9A28-038A-250535E41E45}"/>
          </ac:cxnSpMkLst>
        </pc:cxnChg>
        <pc:cxnChg chg="add mod">
          <ac:chgData name="Rohit J Kate" userId="6acfeb0a-1742-4fee-9ad0-3462b52b7fdf" providerId="ADAL" clId="{493D7563-C6E8-4153-93C9-F3A88970C337}" dt="2023-11-06T17:38:19.273" v="1027" actId="164"/>
          <ac:cxnSpMkLst>
            <pc:docMk/>
            <pc:sldMk cId="1597200472" sldId="535"/>
            <ac:cxnSpMk id="16" creationId="{E72CD6D4-3F26-3A92-B171-3210F140698B}"/>
          </ac:cxnSpMkLst>
        </pc:cxnChg>
        <pc:cxnChg chg="add mod">
          <ac:chgData name="Rohit J Kate" userId="6acfeb0a-1742-4fee-9ad0-3462b52b7fdf" providerId="ADAL" clId="{493D7563-C6E8-4153-93C9-F3A88970C337}" dt="2023-11-06T17:38:19.273" v="1027" actId="164"/>
          <ac:cxnSpMkLst>
            <pc:docMk/>
            <pc:sldMk cId="1597200472" sldId="535"/>
            <ac:cxnSpMk id="18" creationId="{08168013-C888-E9C2-F104-81455B451A49}"/>
          </ac:cxnSpMkLst>
        </pc:cxnChg>
        <pc:cxnChg chg="add mod">
          <ac:chgData name="Rohit J Kate" userId="6acfeb0a-1742-4fee-9ad0-3462b52b7fdf" providerId="ADAL" clId="{493D7563-C6E8-4153-93C9-F3A88970C337}" dt="2023-11-06T17:38:19.273" v="1027" actId="164"/>
          <ac:cxnSpMkLst>
            <pc:docMk/>
            <pc:sldMk cId="1597200472" sldId="535"/>
            <ac:cxnSpMk id="20" creationId="{F24C7268-0E43-0C60-940F-D5D91CDD945D}"/>
          </ac:cxnSpMkLst>
        </pc:cxnChg>
        <pc:cxnChg chg="add mod">
          <ac:chgData name="Rohit J Kate" userId="6acfeb0a-1742-4fee-9ad0-3462b52b7fdf" providerId="ADAL" clId="{493D7563-C6E8-4153-93C9-F3A88970C337}" dt="2023-11-06T17:38:19.273" v="1027" actId="164"/>
          <ac:cxnSpMkLst>
            <pc:docMk/>
            <pc:sldMk cId="1597200472" sldId="535"/>
            <ac:cxnSpMk id="22" creationId="{391FD9C4-8B4F-E00E-FEFF-6D44107EF538}"/>
          </ac:cxnSpMkLst>
        </pc:cxnChg>
        <pc:cxnChg chg="add mod">
          <ac:chgData name="Rohit J Kate" userId="6acfeb0a-1742-4fee-9ad0-3462b52b7fdf" providerId="ADAL" clId="{493D7563-C6E8-4153-93C9-F3A88970C337}" dt="2023-11-06T17:38:19.273" v="1027" actId="164"/>
          <ac:cxnSpMkLst>
            <pc:docMk/>
            <pc:sldMk cId="1597200472" sldId="535"/>
            <ac:cxnSpMk id="24" creationId="{6E3A6E73-64C8-17C1-5BAF-E6FD120539BE}"/>
          </ac:cxnSpMkLst>
        </pc:cxnChg>
        <pc:cxnChg chg="add mod">
          <ac:chgData name="Rohit J Kate" userId="6acfeb0a-1742-4fee-9ad0-3462b52b7fdf" providerId="ADAL" clId="{493D7563-C6E8-4153-93C9-F3A88970C337}" dt="2023-11-06T17:38:19.273" v="1027" actId="164"/>
          <ac:cxnSpMkLst>
            <pc:docMk/>
            <pc:sldMk cId="1597200472" sldId="535"/>
            <ac:cxnSpMk id="26" creationId="{AB350E33-63B5-F80B-1A26-BE42B365B014}"/>
          </ac:cxnSpMkLst>
        </pc:cxnChg>
        <pc:cxnChg chg="add mod">
          <ac:chgData name="Rohit J Kate" userId="6acfeb0a-1742-4fee-9ad0-3462b52b7fdf" providerId="ADAL" clId="{493D7563-C6E8-4153-93C9-F3A88970C337}" dt="2023-11-06T17:38:19.273" v="1027" actId="164"/>
          <ac:cxnSpMkLst>
            <pc:docMk/>
            <pc:sldMk cId="1597200472" sldId="535"/>
            <ac:cxnSpMk id="28" creationId="{1E0483ED-4D13-5B40-EEF3-9EAC1200D85B}"/>
          </ac:cxnSpMkLst>
        </pc:cxnChg>
      </pc:sldChg>
      <pc:sldChg chg="modSp new mod">
        <pc:chgData name="Rohit J Kate" userId="6acfeb0a-1742-4fee-9ad0-3462b52b7fdf" providerId="ADAL" clId="{493D7563-C6E8-4153-93C9-F3A88970C337}" dt="2023-11-06T19:53:57.313" v="8382" actId="6549"/>
        <pc:sldMkLst>
          <pc:docMk/>
          <pc:sldMk cId="497134152" sldId="536"/>
        </pc:sldMkLst>
        <pc:spChg chg="mod">
          <ac:chgData name="Rohit J Kate" userId="6acfeb0a-1742-4fee-9ad0-3462b52b7fdf" providerId="ADAL" clId="{493D7563-C6E8-4153-93C9-F3A88970C337}" dt="2023-11-06T17:49:44.672" v="1240"/>
          <ac:spMkLst>
            <pc:docMk/>
            <pc:sldMk cId="497134152" sldId="536"/>
            <ac:spMk id="2" creationId="{967311B4-FB39-ED02-02FA-8D1B0E32E421}"/>
          </ac:spMkLst>
        </pc:spChg>
        <pc:spChg chg="mod">
          <ac:chgData name="Rohit J Kate" userId="6acfeb0a-1742-4fee-9ad0-3462b52b7fdf" providerId="ADAL" clId="{493D7563-C6E8-4153-93C9-F3A88970C337}" dt="2023-11-06T19:53:57.313" v="8382" actId="6549"/>
          <ac:spMkLst>
            <pc:docMk/>
            <pc:sldMk cId="497134152" sldId="536"/>
            <ac:spMk id="3" creationId="{822610D2-2178-629B-E6C3-F8102C6A4F32}"/>
          </ac:spMkLst>
        </pc:spChg>
      </pc:sldChg>
      <pc:sldChg chg="modSp new mod">
        <pc:chgData name="Rohit J Kate" userId="6acfeb0a-1742-4fee-9ad0-3462b52b7fdf" providerId="ADAL" clId="{493D7563-C6E8-4153-93C9-F3A88970C337}" dt="2023-11-06T17:56:04.620" v="2173" actId="20577"/>
        <pc:sldMkLst>
          <pc:docMk/>
          <pc:sldMk cId="2095853574" sldId="537"/>
        </pc:sldMkLst>
        <pc:spChg chg="mod">
          <ac:chgData name="Rohit J Kate" userId="6acfeb0a-1742-4fee-9ad0-3462b52b7fdf" providerId="ADAL" clId="{493D7563-C6E8-4153-93C9-F3A88970C337}" dt="2023-11-06T17:53:42.423" v="1931" actId="20577"/>
          <ac:spMkLst>
            <pc:docMk/>
            <pc:sldMk cId="2095853574" sldId="537"/>
            <ac:spMk id="2" creationId="{66885835-169D-DC88-7A92-DB1BB24F0506}"/>
          </ac:spMkLst>
        </pc:spChg>
        <pc:spChg chg="mod">
          <ac:chgData name="Rohit J Kate" userId="6acfeb0a-1742-4fee-9ad0-3462b52b7fdf" providerId="ADAL" clId="{493D7563-C6E8-4153-93C9-F3A88970C337}" dt="2023-11-06T17:56:04.620" v="2173" actId="20577"/>
          <ac:spMkLst>
            <pc:docMk/>
            <pc:sldMk cId="2095853574" sldId="537"/>
            <ac:spMk id="3" creationId="{ABEB665D-A5BB-ED38-C76B-7590887091F3}"/>
          </ac:spMkLst>
        </pc:spChg>
      </pc:sldChg>
      <pc:sldChg chg="modSp new mod">
        <pc:chgData name="Rohit J Kate" userId="6acfeb0a-1742-4fee-9ad0-3462b52b7fdf" providerId="ADAL" clId="{493D7563-C6E8-4153-93C9-F3A88970C337}" dt="2023-11-06T18:27:27.666" v="3572" actId="20577"/>
        <pc:sldMkLst>
          <pc:docMk/>
          <pc:sldMk cId="2000884308" sldId="538"/>
        </pc:sldMkLst>
        <pc:spChg chg="mod">
          <ac:chgData name="Rohit J Kate" userId="6acfeb0a-1742-4fee-9ad0-3462b52b7fdf" providerId="ADAL" clId="{493D7563-C6E8-4153-93C9-F3A88970C337}" dt="2023-11-06T17:56:15.043" v="2213" actId="20577"/>
          <ac:spMkLst>
            <pc:docMk/>
            <pc:sldMk cId="2000884308" sldId="538"/>
            <ac:spMk id="2" creationId="{E46841E7-93F4-4A2C-D028-8C6735E7EDBC}"/>
          </ac:spMkLst>
        </pc:spChg>
        <pc:spChg chg="mod">
          <ac:chgData name="Rohit J Kate" userId="6acfeb0a-1742-4fee-9ad0-3462b52b7fdf" providerId="ADAL" clId="{493D7563-C6E8-4153-93C9-F3A88970C337}" dt="2023-11-06T18:27:27.666" v="3572" actId="20577"/>
          <ac:spMkLst>
            <pc:docMk/>
            <pc:sldMk cId="2000884308" sldId="538"/>
            <ac:spMk id="3" creationId="{0D93CD6D-8C30-D601-877D-6231AB17C4D4}"/>
          </ac:spMkLst>
        </pc:spChg>
      </pc:sldChg>
      <pc:sldChg chg="delSp modSp new del mod">
        <pc:chgData name="Rohit J Kate" userId="6acfeb0a-1742-4fee-9ad0-3462b52b7fdf" providerId="ADAL" clId="{493D7563-C6E8-4153-93C9-F3A88970C337}" dt="2023-11-06T18:16:28.183" v="2862" actId="47"/>
        <pc:sldMkLst>
          <pc:docMk/>
          <pc:sldMk cId="3760427014" sldId="539"/>
        </pc:sldMkLst>
        <pc:spChg chg="mod">
          <ac:chgData name="Rohit J Kate" userId="6acfeb0a-1742-4fee-9ad0-3462b52b7fdf" providerId="ADAL" clId="{493D7563-C6E8-4153-93C9-F3A88970C337}" dt="2023-11-06T17:59:29.859" v="2667"/>
          <ac:spMkLst>
            <pc:docMk/>
            <pc:sldMk cId="3760427014" sldId="539"/>
            <ac:spMk id="2" creationId="{62F626D6-FBEC-8FF5-76DD-F628869F7151}"/>
          </ac:spMkLst>
        </pc:spChg>
        <pc:spChg chg="del">
          <ac:chgData name="Rohit J Kate" userId="6acfeb0a-1742-4fee-9ad0-3462b52b7fdf" providerId="ADAL" clId="{493D7563-C6E8-4153-93C9-F3A88970C337}" dt="2023-11-06T17:59:57.309" v="2668" actId="478"/>
          <ac:spMkLst>
            <pc:docMk/>
            <pc:sldMk cId="3760427014" sldId="539"/>
            <ac:spMk id="3" creationId="{C2526CDC-7871-2D1E-FACF-751EC89B0DBA}"/>
          </ac:spMkLst>
        </pc:spChg>
      </pc:sldChg>
      <pc:sldChg chg="addSp delSp modSp add mod addAnim delAnim modAnim">
        <pc:chgData name="Rohit J Kate" userId="6acfeb0a-1742-4fee-9ad0-3462b52b7fdf" providerId="ADAL" clId="{493D7563-C6E8-4153-93C9-F3A88970C337}" dt="2023-11-06T18:18:49.248" v="2980" actId="1076"/>
        <pc:sldMkLst>
          <pc:docMk/>
          <pc:sldMk cId="1451753086" sldId="540"/>
        </pc:sldMkLst>
        <pc:spChg chg="del">
          <ac:chgData name="Rohit J Kate" userId="6acfeb0a-1742-4fee-9ad0-3462b52b7fdf" providerId="ADAL" clId="{493D7563-C6E8-4153-93C9-F3A88970C337}" dt="2023-11-06T18:01:50.775" v="2683" actId="478"/>
          <ac:spMkLst>
            <pc:docMk/>
            <pc:sldMk cId="1451753086" sldId="540"/>
            <ac:spMk id="2" creationId="{74B8A8A9-901B-B7CE-9947-C105EFEF031D}"/>
          </ac:spMkLst>
        </pc:spChg>
        <pc:spChg chg="add del mod">
          <ac:chgData name="Rohit J Kate" userId="6acfeb0a-1742-4fee-9ad0-3462b52b7fdf" providerId="ADAL" clId="{493D7563-C6E8-4153-93C9-F3A88970C337}" dt="2023-11-06T18:13:27.951" v="2776" actId="478"/>
          <ac:spMkLst>
            <pc:docMk/>
            <pc:sldMk cId="1451753086" sldId="540"/>
            <ac:spMk id="3" creationId="{8B577529-299E-4973-939C-F8287C87783F}"/>
          </ac:spMkLst>
        </pc:spChg>
        <pc:spChg chg="del mod">
          <ac:chgData name="Rohit J Kate" userId="6acfeb0a-1742-4fee-9ad0-3462b52b7fdf" providerId="ADAL" clId="{493D7563-C6E8-4153-93C9-F3A88970C337}" dt="2023-11-06T18:13:27.951" v="2776" actId="478"/>
          <ac:spMkLst>
            <pc:docMk/>
            <pc:sldMk cId="1451753086" sldId="540"/>
            <ac:spMk id="6" creationId="{56A2A431-8D4F-714F-9C5F-692EB6292B0B}"/>
          </ac:spMkLst>
        </pc:spChg>
        <pc:spChg chg="add del mod">
          <ac:chgData name="Rohit J Kate" userId="6acfeb0a-1742-4fee-9ad0-3462b52b7fdf" providerId="ADAL" clId="{493D7563-C6E8-4153-93C9-F3A88970C337}" dt="2023-11-06T18:13:27.951" v="2776" actId="478"/>
          <ac:spMkLst>
            <pc:docMk/>
            <pc:sldMk cId="1451753086" sldId="540"/>
            <ac:spMk id="7" creationId="{E286A829-D2BC-5A4A-60FF-FFCD82D7568E}"/>
          </ac:spMkLst>
        </pc:spChg>
        <pc:spChg chg="del">
          <ac:chgData name="Rohit J Kate" userId="6acfeb0a-1742-4fee-9ad0-3462b52b7fdf" providerId="ADAL" clId="{493D7563-C6E8-4153-93C9-F3A88970C337}" dt="2023-11-06T18:01:54.998" v="2684" actId="478"/>
          <ac:spMkLst>
            <pc:docMk/>
            <pc:sldMk cId="1451753086" sldId="540"/>
            <ac:spMk id="8" creationId="{9A6002C1-9242-5002-BA0C-ED8692311245}"/>
          </ac:spMkLst>
        </pc:spChg>
        <pc:spChg chg="add del mod">
          <ac:chgData name="Rohit J Kate" userId="6acfeb0a-1742-4fee-9ad0-3462b52b7fdf" providerId="ADAL" clId="{493D7563-C6E8-4153-93C9-F3A88970C337}" dt="2023-11-06T18:13:27.951" v="2776" actId="478"/>
          <ac:spMkLst>
            <pc:docMk/>
            <pc:sldMk cId="1451753086" sldId="540"/>
            <ac:spMk id="9" creationId="{E927F353-204F-1D1E-A7C3-D7EE9148C4A3}"/>
          </ac:spMkLst>
        </pc:spChg>
        <pc:spChg chg="del">
          <ac:chgData name="Rohit J Kate" userId="6acfeb0a-1742-4fee-9ad0-3462b52b7fdf" providerId="ADAL" clId="{493D7563-C6E8-4153-93C9-F3A88970C337}" dt="2023-11-06T18:16:37.325" v="2863" actId="478"/>
          <ac:spMkLst>
            <pc:docMk/>
            <pc:sldMk cId="1451753086" sldId="540"/>
            <ac:spMk id="10" creationId="{180786D5-9794-9567-924F-A149B7344D63}"/>
          </ac:spMkLst>
        </pc:spChg>
        <pc:spChg chg="add del mod">
          <ac:chgData name="Rohit J Kate" userId="6acfeb0a-1742-4fee-9ad0-3462b52b7fdf" providerId="ADAL" clId="{493D7563-C6E8-4153-93C9-F3A88970C337}" dt="2023-11-06T18:13:27.951" v="2776" actId="478"/>
          <ac:spMkLst>
            <pc:docMk/>
            <pc:sldMk cId="1451753086" sldId="540"/>
            <ac:spMk id="11" creationId="{1EC23476-1EC2-7C1C-2EE0-6930AAAC276E}"/>
          </ac:spMkLst>
        </pc:spChg>
        <pc:spChg chg="add del mod">
          <ac:chgData name="Rohit J Kate" userId="6acfeb0a-1742-4fee-9ad0-3462b52b7fdf" providerId="ADAL" clId="{493D7563-C6E8-4153-93C9-F3A88970C337}" dt="2023-11-06T18:13:27.951" v="2776" actId="478"/>
          <ac:spMkLst>
            <pc:docMk/>
            <pc:sldMk cId="1451753086" sldId="540"/>
            <ac:spMk id="13" creationId="{5691B1CC-F483-B6E2-D7D6-7AA779F61E61}"/>
          </ac:spMkLst>
        </pc:spChg>
        <pc:spChg chg="add mod">
          <ac:chgData name="Rohit J Kate" userId="6acfeb0a-1742-4fee-9ad0-3462b52b7fdf" providerId="ADAL" clId="{493D7563-C6E8-4153-93C9-F3A88970C337}" dt="2023-11-06T18:13:31.351" v="2777" actId="1076"/>
          <ac:spMkLst>
            <pc:docMk/>
            <pc:sldMk cId="1451753086" sldId="540"/>
            <ac:spMk id="15" creationId="{CA8B9DC7-569B-DFBF-2BAD-EC997594A31D}"/>
          </ac:spMkLst>
        </pc:spChg>
        <pc:spChg chg="add del">
          <ac:chgData name="Rohit J Kate" userId="6acfeb0a-1742-4fee-9ad0-3462b52b7fdf" providerId="ADAL" clId="{493D7563-C6E8-4153-93C9-F3A88970C337}" dt="2023-11-06T18:08:07.764" v="2769" actId="478"/>
          <ac:spMkLst>
            <pc:docMk/>
            <pc:sldMk cId="1451753086" sldId="540"/>
            <ac:spMk id="16" creationId="{91E3E3CB-9E7B-4B35-909C-95266CC1BDE8}"/>
          </ac:spMkLst>
        </pc:spChg>
        <pc:spChg chg="add mod">
          <ac:chgData name="Rohit J Kate" userId="6acfeb0a-1742-4fee-9ad0-3462b52b7fdf" providerId="ADAL" clId="{493D7563-C6E8-4153-93C9-F3A88970C337}" dt="2023-11-06T18:18:49.248" v="2980" actId="1076"/>
          <ac:spMkLst>
            <pc:docMk/>
            <pc:sldMk cId="1451753086" sldId="540"/>
            <ac:spMk id="20" creationId="{39162E3C-7677-B12B-7CB7-3EE8DCB6302C}"/>
          </ac:spMkLst>
        </pc:spChg>
        <pc:spChg chg="add mod">
          <ac:chgData name="Rohit J Kate" userId="6acfeb0a-1742-4fee-9ad0-3462b52b7fdf" providerId="ADAL" clId="{493D7563-C6E8-4153-93C9-F3A88970C337}" dt="2023-11-06T18:18:24.055" v="2941" actId="14100"/>
          <ac:spMkLst>
            <pc:docMk/>
            <pc:sldMk cId="1451753086" sldId="540"/>
            <ac:spMk id="23" creationId="{9814B32D-1128-FFED-98C2-3BFC9297088F}"/>
          </ac:spMkLst>
        </pc:spChg>
        <pc:spChg chg="add del mod">
          <ac:chgData name="Rohit J Kate" userId="6acfeb0a-1742-4fee-9ad0-3462b52b7fdf" providerId="ADAL" clId="{493D7563-C6E8-4153-93C9-F3A88970C337}" dt="2023-11-06T18:16:41.640" v="2866" actId="478"/>
          <ac:spMkLst>
            <pc:docMk/>
            <pc:sldMk cId="1451753086" sldId="540"/>
            <ac:spMk id="26" creationId="{672204AC-1916-CA4B-2795-2BC1206D3AD4}"/>
          </ac:spMkLst>
        </pc:spChg>
        <pc:spChg chg="add del mod">
          <ac:chgData name="Rohit J Kate" userId="6acfeb0a-1742-4fee-9ad0-3462b52b7fdf" providerId="ADAL" clId="{493D7563-C6E8-4153-93C9-F3A88970C337}" dt="2023-11-06T18:16:40.102" v="2865"/>
          <ac:spMkLst>
            <pc:docMk/>
            <pc:sldMk cId="1451753086" sldId="540"/>
            <ac:spMk id="28" creationId="{FAEB974F-B0AE-9967-4AC2-F26B10C8A0DB}"/>
          </ac:spMkLst>
        </pc:spChg>
        <pc:spChg chg="add mod">
          <ac:chgData name="Rohit J Kate" userId="6acfeb0a-1742-4fee-9ad0-3462b52b7fdf" providerId="ADAL" clId="{493D7563-C6E8-4153-93C9-F3A88970C337}" dt="2023-11-06T18:16:42.094" v="2867"/>
          <ac:spMkLst>
            <pc:docMk/>
            <pc:sldMk cId="1451753086" sldId="540"/>
            <ac:spMk id="29" creationId="{A70E08F1-9E0A-7795-40E9-16D59950411A}"/>
          </ac:spMkLst>
        </pc:spChg>
        <pc:cxnChg chg="del mod">
          <ac:chgData name="Rohit J Kate" userId="6acfeb0a-1742-4fee-9ad0-3462b52b7fdf" providerId="ADAL" clId="{493D7563-C6E8-4153-93C9-F3A88970C337}" dt="2023-11-06T18:14:36.860" v="2803" actId="478"/>
          <ac:cxnSpMkLst>
            <pc:docMk/>
            <pc:sldMk cId="1451753086" sldId="540"/>
            <ac:cxnSpMk id="12" creationId="{C0DDE3A6-5D7E-42C3-9EB0-4139F9F71EB0}"/>
          </ac:cxnSpMkLst>
        </pc:cxnChg>
        <pc:cxnChg chg="del">
          <ac:chgData name="Rohit J Kate" userId="6acfeb0a-1742-4fee-9ad0-3462b52b7fdf" providerId="ADAL" clId="{493D7563-C6E8-4153-93C9-F3A88970C337}" dt="2023-11-06T18:13:50.020" v="2781" actId="478"/>
          <ac:cxnSpMkLst>
            <pc:docMk/>
            <pc:sldMk cId="1451753086" sldId="540"/>
            <ac:cxnSpMk id="14" creationId="{2CC8C44B-5535-4B2F-8BAC-2931E6DEA508}"/>
          </ac:cxnSpMkLst>
        </pc:cxnChg>
        <pc:cxnChg chg="del">
          <ac:chgData name="Rohit J Kate" userId="6acfeb0a-1742-4fee-9ad0-3462b52b7fdf" providerId="ADAL" clId="{493D7563-C6E8-4153-93C9-F3A88970C337}" dt="2023-11-06T18:13:42.956" v="2778" actId="478"/>
          <ac:cxnSpMkLst>
            <pc:docMk/>
            <pc:sldMk cId="1451753086" sldId="540"/>
            <ac:cxnSpMk id="18" creationId="{ADCFB857-DD22-4FA2-A817-6D11A4AF32AE}"/>
          </ac:cxnSpMkLst>
        </pc:cxnChg>
        <pc:cxnChg chg="add mod">
          <ac:chgData name="Rohit J Kate" userId="6acfeb0a-1742-4fee-9ad0-3462b52b7fdf" providerId="ADAL" clId="{493D7563-C6E8-4153-93C9-F3A88970C337}" dt="2023-11-06T18:18:31.519" v="2943" actId="1076"/>
          <ac:cxnSpMkLst>
            <pc:docMk/>
            <pc:sldMk cId="1451753086" sldId="540"/>
            <ac:cxnSpMk id="19" creationId="{030EB200-2C35-F96E-BC86-49A88E5896AD}"/>
          </ac:cxnSpMkLst>
        </pc:cxnChg>
        <pc:cxnChg chg="del">
          <ac:chgData name="Rohit J Kate" userId="6acfeb0a-1742-4fee-9ad0-3462b52b7fdf" providerId="ADAL" clId="{493D7563-C6E8-4153-93C9-F3A88970C337}" dt="2023-11-06T18:01:57.350" v="2685" actId="478"/>
          <ac:cxnSpMkLst>
            <pc:docMk/>
            <pc:sldMk cId="1451753086" sldId="540"/>
            <ac:cxnSpMk id="22" creationId="{6C8AE5FC-504A-438D-90DB-F80BEBDA8716}"/>
          </ac:cxnSpMkLst>
        </pc:cxnChg>
        <pc:cxnChg chg="del">
          <ac:chgData name="Rohit J Kate" userId="6acfeb0a-1742-4fee-9ad0-3462b52b7fdf" providerId="ADAL" clId="{493D7563-C6E8-4153-93C9-F3A88970C337}" dt="2023-11-06T18:13:42.956" v="2778" actId="478"/>
          <ac:cxnSpMkLst>
            <pc:docMk/>
            <pc:sldMk cId="1451753086" sldId="540"/>
            <ac:cxnSpMk id="25" creationId="{94BA7BD1-6BAD-46C7-B8CA-A2BE7407904F}"/>
          </ac:cxnSpMkLst>
        </pc:cxnChg>
        <pc:cxnChg chg="del">
          <ac:chgData name="Rohit J Kate" userId="6acfeb0a-1742-4fee-9ad0-3462b52b7fdf" providerId="ADAL" clId="{493D7563-C6E8-4153-93C9-F3A88970C337}" dt="2023-11-06T18:13:42.956" v="2778" actId="478"/>
          <ac:cxnSpMkLst>
            <pc:docMk/>
            <pc:sldMk cId="1451753086" sldId="540"/>
            <ac:cxnSpMk id="27" creationId="{163409A9-4C91-4505-84B8-12D016C6B98E}"/>
          </ac:cxnSpMkLst>
        </pc:cxnChg>
        <pc:cxnChg chg="add del mod">
          <ac:chgData name="Rohit J Kate" userId="6acfeb0a-1742-4fee-9ad0-3462b52b7fdf" providerId="ADAL" clId="{493D7563-C6E8-4153-93C9-F3A88970C337}" dt="2023-11-06T18:14:43.737" v="2806" actId="1076"/>
          <ac:cxnSpMkLst>
            <pc:docMk/>
            <pc:sldMk cId="1451753086" sldId="540"/>
            <ac:cxnSpMk id="31" creationId="{4F87C5C2-4357-4694-BEFA-16A88EFECF9D}"/>
          </ac:cxnSpMkLst>
        </pc:cxnChg>
        <pc:cxnChg chg="add del mod">
          <ac:chgData name="Rohit J Kate" userId="6acfeb0a-1742-4fee-9ad0-3462b52b7fdf" providerId="ADAL" clId="{493D7563-C6E8-4153-93C9-F3A88970C337}" dt="2023-11-06T18:08:11.095" v="2770" actId="478"/>
          <ac:cxnSpMkLst>
            <pc:docMk/>
            <pc:sldMk cId="1451753086" sldId="540"/>
            <ac:cxnSpMk id="40" creationId="{F1410261-E586-40BC-BA37-391F32D926A9}"/>
          </ac:cxnSpMkLst>
        </pc:cxnChg>
      </pc:sldChg>
      <pc:sldChg chg="delSp modSp add mod ord">
        <pc:chgData name="Rohit J Kate" userId="6acfeb0a-1742-4fee-9ad0-3462b52b7fdf" providerId="ADAL" clId="{493D7563-C6E8-4153-93C9-F3A88970C337}" dt="2023-11-06T18:16:24.255" v="2861" actId="20577"/>
        <pc:sldMkLst>
          <pc:docMk/>
          <pc:sldMk cId="109350540" sldId="541"/>
        </pc:sldMkLst>
        <pc:spChg chg="mod">
          <ac:chgData name="Rohit J Kate" userId="6acfeb0a-1742-4fee-9ad0-3462b52b7fdf" providerId="ADAL" clId="{493D7563-C6E8-4153-93C9-F3A88970C337}" dt="2023-11-06T18:16:24.255" v="2861" actId="20577"/>
          <ac:spMkLst>
            <pc:docMk/>
            <pc:sldMk cId="109350540" sldId="541"/>
            <ac:spMk id="10" creationId="{180786D5-9794-9567-924F-A149B7344D63}"/>
          </ac:spMkLst>
        </pc:spChg>
        <pc:spChg chg="mod">
          <ac:chgData name="Rohit J Kate" userId="6acfeb0a-1742-4fee-9ad0-3462b52b7fdf" providerId="ADAL" clId="{493D7563-C6E8-4153-93C9-F3A88970C337}" dt="2023-11-06T18:15:49.899" v="2841" actId="1076"/>
          <ac:spMkLst>
            <pc:docMk/>
            <pc:sldMk cId="109350540" sldId="541"/>
            <ac:spMk id="15" creationId="{CA8B9DC7-569B-DFBF-2BAD-EC997594A31D}"/>
          </ac:spMkLst>
        </pc:spChg>
        <pc:spChg chg="del">
          <ac:chgData name="Rohit J Kate" userId="6acfeb0a-1742-4fee-9ad0-3462b52b7fdf" providerId="ADAL" clId="{493D7563-C6E8-4153-93C9-F3A88970C337}" dt="2023-11-06T18:15:55.038" v="2843" actId="478"/>
          <ac:spMkLst>
            <pc:docMk/>
            <pc:sldMk cId="109350540" sldId="541"/>
            <ac:spMk id="20" creationId="{39162E3C-7677-B12B-7CB7-3EE8DCB6302C}"/>
          </ac:spMkLst>
        </pc:spChg>
        <pc:cxnChg chg="del">
          <ac:chgData name="Rohit J Kate" userId="6acfeb0a-1742-4fee-9ad0-3462b52b7fdf" providerId="ADAL" clId="{493D7563-C6E8-4153-93C9-F3A88970C337}" dt="2023-11-06T18:15:52.280" v="2842" actId="478"/>
          <ac:cxnSpMkLst>
            <pc:docMk/>
            <pc:sldMk cId="109350540" sldId="541"/>
            <ac:cxnSpMk id="19" creationId="{030EB200-2C35-F96E-BC86-49A88E5896AD}"/>
          </ac:cxnSpMkLst>
        </pc:cxnChg>
      </pc:sldChg>
      <pc:sldChg chg="addSp delSp modSp add mod modAnim">
        <pc:chgData name="Rohit J Kate" userId="6acfeb0a-1742-4fee-9ad0-3462b52b7fdf" providerId="ADAL" clId="{493D7563-C6E8-4153-93C9-F3A88970C337}" dt="2023-11-06T18:19:01.729" v="2986" actId="20577"/>
        <pc:sldMkLst>
          <pc:docMk/>
          <pc:sldMk cId="4071093245" sldId="542"/>
        </pc:sldMkLst>
        <pc:spChg chg="del">
          <ac:chgData name="Rohit J Kate" userId="6acfeb0a-1742-4fee-9ad0-3462b52b7fdf" providerId="ADAL" clId="{493D7563-C6E8-4153-93C9-F3A88970C337}" dt="2023-11-06T18:17:38.237" v="2869" actId="478"/>
          <ac:spMkLst>
            <pc:docMk/>
            <pc:sldMk cId="4071093245" sldId="542"/>
            <ac:spMk id="2" creationId="{FA3E01E0-92E0-4CD0-A129-A7A71E0C5E50}"/>
          </ac:spMkLst>
        </pc:spChg>
        <pc:spChg chg="add del mod">
          <ac:chgData name="Rohit J Kate" userId="6acfeb0a-1742-4fee-9ad0-3462b52b7fdf" providerId="ADAL" clId="{493D7563-C6E8-4153-93C9-F3A88970C337}" dt="2023-11-06T18:17:40.830" v="2870" actId="478"/>
          <ac:spMkLst>
            <pc:docMk/>
            <pc:sldMk cId="4071093245" sldId="542"/>
            <ac:spMk id="3" creationId="{D17364F4-ED43-20EB-4C8D-F471ABC310B0}"/>
          </ac:spMkLst>
        </pc:spChg>
        <pc:spChg chg="add mod">
          <ac:chgData name="Rohit J Kate" userId="6acfeb0a-1742-4fee-9ad0-3462b52b7fdf" providerId="ADAL" clId="{493D7563-C6E8-4153-93C9-F3A88970C337}" dt="2023-11-06T18:17:45.462" v="2871"/>
          <ac:spMkLst>
            <pc:docMk/>
            <pc:sldMk cId="4071093245" sldId="542"/>
            <ac:spMk id="6" creationId="{191FC774-3A98-6D3C-FC46-7ACF0540C9C9}"/>
          </ac:spMkLst>
        </pc:spChg>
        <pc:spChg chg="mod">
          <ac:chgData name="Rohit J Kate" userId="6acfeb0a-1742-4fee-9ad0-3462b52b7fdf" providerId="ADAL" clId="{493D7563-C6E8-4153-93C9-F3A88970C337}" dt="2023-11-06T18:18:05.863" v="2905" actId="1076"/>
          <ac:spMkLst>
            <pc:docMk/>
            <pc:sldMk cId="4071093245" sldId="542"/>
            <ac:spMk id="8" creationId="{C97E278F-887B-484C-BB60-4BB6E4E7EFAB}"/>
          </ac:spMkLst>
        </pc:spChg>
        <pc:spChg chg="mod">
          <ac:chgData name="Rohit J Kate" userId="6acfeb0a-1742-4fee-9ad0-3462b52b7fdf" providerId="ADAL" clId="{493D7563-C6E8-4153-93C9-F3A88970C337}" dt="2023-11-06T18:19:01.729" v="2986" actId="20577"/>
          <ac:spMkLst>
            <pc:docMk/>
            <pc:sldMk cId="4071093245" sldId="542"/>
            <ac:spMk id="9" creationId="{3482573F-ADE9-4335-83D9-87374E80C209}"/>
          </ac:spMkLst>
        </pc:spChg>
      </pc:sldChg>
      <pc:sldChg chg="modSp add mod modAnim">
        <pc:chgData name="Rohit J Kate" userId="6acfeb0a-1742-4fee-9ad0-3462b52b7fdf" providerId="ADAL" clId="{493D7563-C6E8-4153-93C9-F3A88970C337}" dt="2023-11-06T18:19:41.929" v="3003" actId="20577"/>
        <pc:sldMkLst>
          <pc:docMk/>
          <pc:sldMk cId="1197762067" sldId="543"/>
        </pc:sldMkLst>
        <pc:spChg chg="mod">
          <ac:chgData name="Rohit J Kate" userId="6acfeb0a-1742-4fee-9ad0-3462b52b7fdf" providerId="ADAL" clId="{493D7563-C6E8-4153-93C9-F3A88970C337}" dt="2023-11-06T18:19:38.229" v="3000" actId="20577"/>
          <ac:spMkLst>
            <pc:docMk/>
            <pc:sldMk cId="1197762067" sldId="543"/>
            <ac:spMk id="6" creationId="{56A2A431-8D4F-714F-9C5F-692EB6292B0B}"/>
          </ac:spMkLst>
        </pc:spChg>
        <pc:spChg chg="mod">
          <ac:chgData name="Rohit J Kate" userId="6acfeb0a-1742-4fee-9ad0-3462b52b7fdf" providerId="ADAL" clId="{493D7563-C6E8-4153-93C9-F3A88970C337}" dt="2023-11-06T18:19:31.628" v="2989"/>
          <ac:spMkLst>
            <pc:docMk/>
            <pc:sldMk cId="1197762067" sldId="543"/>
            <ac:spMk id="7" creationId="{C6A5E80F-C767-DA88-9FCA-745D83D790DE}"/>
          </ac:spMkLst>
        </pc:spChg>
        <pc:spChg chg="mod">
          <ac:chgData name="Rohit J Kate" userId="6acfeb0a-1742-4fee-9ad0-3462b52b7fdf" providerId="ADAL" clId="{493D7563-C6E8-4153-93C9-F3A88970C337}" dt="2023-11-06T18:19:41.929" v="3003" actId="20577"/>
          <ac:spMkLst>
            <pc:docMk/>
            <pc:sldMk cId="1197762067" sldId="543"/>
            <ac:spMk id="8" creationId="{9A6002C1-9242-5002-BA0C-ED8692311245}"/>
          </ac:spMkLst>
        </pc:spChg>
      </pc:sldChg>
      <pc:sldChg chg="modSp add modAnim">
        <pc:chgData name="Rohit J Kate" userId="6acfeb0a-1742-4fee-9ad0-3462b52b7fdf" providerId="ADAL" clId="{493D7563-C6E8-4153-93C9-F3A88970C337}" dt="2023-11-06T18:20:12.977" v="3024" actId="20577"/>
        <pc:sldMkLst>
          <pc:docMk/>
          <pc:sldMk cId="997281930" sldId="544"/>
        </pc:sldMkLst>
        <pc:spChg chg="mod">
          <ac:chgData name="Rohit J Kate" userId="6acfeb0a-1742-4fee-9ad0-3462b52b7fdf" providerId="ADAL" clId="{493D7563-C6E8-4153-93C9-F3A88970C337}" dt="2023-11-06T18:20:08.550" v="3020" actId="20577"/>
          <ac:spMkLst>
            <pc:docMk/>
            <pc:sldMk cId="997281930" sldId="544"/>
            <ac:spMk id="6" creationId="{56A2A431-8D4F-714F-9C5F-692EB6292B0B}"/>
          </ac:spMkLst>
        </pc:spChg>
        <pc:spChg chg="mod">
          <ac:chgData name="Rohit J Kate" userId="6acfeb0a-1742-4fee-9ad0-3462b52b7fdf" providerId="ADAL" clId="{493D7563-C6E8-4153-93C9-F3A88970C337}" dt="2023-11-06T18:20:12.977" v="3024" actId="20577"/>
          <ac:spMkLst>
            <pc:docMk/>
            <pc:sldMk cId="997281930" sldId="544"/>
            <ac:spMk id="8" creationId="{9A6002C1-9242-5002-BA0C-ED8692311245}"/>
          </ac:spMkLst>
        </pc:spChg>
      </pc:sldChg>
      <pc:sldChg chg="add del">
        <pc:chgData name="Rohit J Kate" userId="6acfeb0a-1742-4fee-9ad0-3462b52b7fdf" providerId="ADAL" clId="{493D7563-C6E8-4153-93C9-F3A88970C337}" dt="2023-11-06T18:20:05.023" v="3014"/>
        <pc:sldMkLst>
          <pc:docMk/>
          <pc:sldMk cId="595356251" sldId="545"/>
        </pc:sldMkLst>
      </pc:sldChg>
      <pc:sldChg chg="modSp add modAnim">
        <pc:chgData name="Rohit J Kate" userId="6acfeb0a-1742-4fee-9ad0-3462b52b7fdf" providerId="ADAL" clId="{493D7563-C6E8-4153-93C9-F3A88970C337}" dt="2023-11-06T18:20:50.613" v="3069" actId="20577"/>
        <pc:sldMkLst>
          <pc:docMk/>
          <pc:sldMk cId="1872989088" sldId="545"/>
        </pc:sldMkLst>
        <pc:spChg chg="mod">
          <ac:chgData name="Rohit J Kate" userId="6acfeb0a-1742-4fee-9ad0-3462b52b7fdf" providerId="ADAL" clId="{493D7563-C6E8-4153-93C9-F3A88970C337}" dt="2023-11-06T18:20:46.741" v="3067" actId="20577"/>
          <ac:spMkLst>
            <pc:docMk/>
            <pc:sldMk cId="1872989088" sldId="545"/>
            <ac:spMk id="6" creationId="{56A2A431-8D4F-714F-9C5F-692EB6292B0B}"/>
          </ac:spMkLst>
        </pc:spChg>
        <pc:spChg chg="mod">
          <ac:chgData name="Rohit J Kate" userId="6acfeb0a-1742-4fee-9ad0-3462b52b7fdf" providerId="ADAL" clId="{493D7563-C6E8-4153-93C9-F3A88970C337}" dt="2023-11-06T18:20:50.613" v="3069" actId="20577"/>
          <ac:spMkLst>
            <pc:docMk/>
            <pc:sldMk cId="1872989088" sldId="545"/>
            <ac:spMk id="8" creationId="{9A6002C1-9242-5002-BA0C-ED8692311245}"/>
          </ac:spMkLst>
        </pc:spChg>
      </pc:sldChg>
      <pc:sldChg chg="modSp add modAnim">
        <pc:chgData name="Rohit J Kate" userId="6acfeb0a-1742-4fee-9ad0-3462b52b7fdf" providerId="ADAL" clId="{493D7563-C6E8-4153-93C9-F3A88970C337}" dt="2023-11-06T18:20:57.376" v="3075" actId="20577"/>
        <pc:sldMkLst>
          <pc:docMk/>
          <pc:sldMk cId="1276282452" sldId="546"/>
        </pc:sldMkLst>
        <pc:spChg chg="mod">
          <ac:chgData name="Rohit J Kate" userId="6acfeb0a-1742-4fee-9ad0-3462b52b7fdf" providerId="ADAL" clId="{493D7563-C6E8-4153-93C9-F3A88970C337}" dt="2023-11-06T18:20:55.169" v="3072" actId="20577"/>
          <ac:spMkLst>
            <pc:docMk/>
            <pc:sldMk cId="1276282452" sldId="546"/>
            <ac:spMk id="6" creationId="{56A2A431-8D4F-714F-9C5F-692EB6292B0B}"/>
          </ac:spMkLst>
        </pc:spChg>
        <pc:spChg chg="mod">
          <ac:chgData name="Rohit J Kate" userId="6acfeb0a-1742-4fee-9ad0-3462b52b7fdf" providerId="ADAL" clId="{493D7563-C6E8-4153-93C9-F3A88970C337}" dt="2023-11-06T18:20:57.376" v="3075" actId="20577"/>
          <ac:spMkLst>
            <pc:docMk/>
            <pc:sldMk cId="1276282452" sldId="546"/>
            <ac:spMk id="8" creationId="{9A6002C1-9242-5002-BA0C-ED8692311245}"/>
          </ac:spMkLst>
        </pc:spChg>
      </pc:sldChg>
      <pc:sldChg chg="add del">
        <pc:chgData name="Rohit J Kate" userId="6acfeb0a-1742-4fee-9ad0-3462b52b7fdf" providerId="ADAL" clId="{493D7563-C6E8-4153-93C9-F3A88970C337}" dt="2023-11-06T18:20:40.550" v="3056"/>
        <pc:sldMkLst>
          <pc:docMk/>
          <pc:sldMk cId="1506855366" sldId="546"/>
        </pc:sldMkLst>
      </pc:sldChg>
      <pc:sldChg chg="modSp add modAnim">
        <pc:chgData name="Rohit J Kate" userId="6acfeb0a-1742-4fee-9ad0-3462b52b7fdf" providerId="ADAL" clId="{493D7563-C6E8-4153-93C9-F3A88970C337}" dt="2023-11-06T18:21:13.091" v="3086" actId="20577"/>
        <pc:sldMkLst>
          <pc:docMk/>
          <pc:sldMk cId="2907099857" sldId="547"/>
        </pc:sldMkLst>
        <pc:spChg chg="mod">
          <ac:chgData name="Rohit J Kate" userId="6acfeb0a-1742-4fee-9ad0-3462b52b7fdf" providerId="ADAL" clId="{493D7563-C6E8-4153-93C9-F3A88970C337}" dt="2023-11-06T18:21:06.281" v="3079" actId="20577"/>
          <ac:spMkLst>
            <pc:docMk/>
            <pc:sldMk cId="2907099857" sldId="547"/>
            <ac:spMk id="6" creationId="{56A2A431-8D4F-714F-9C5F-692EB6292B0B}"/>
          </ac:spMkLst>
        </pc:spChg>
        <pc:spChg chg="mod">
          <ac:chgData name="Rohit J Kate" userId="6acfeb0a-1742-4fee-9ad0-3462b52b7fdf" providerId="ADAL" clId="{493D7563-C6E8-4153-93C9-F3A88970C337}" dt="2023-11-06T18:21:13.091" v="3086" actId="20577"/>
          <ac:spMkLst>
            <pc:docMk/>
            <pc:sldMk cId="2907099857" sldId="547"/>
            <ac:spMk id="8" creationId="{9A6002C1-9242-5002-BA0C-ED8692311245}"/>
          </ac:spMkLst>
        </pc:spChg>
      </pc:sldChg>
      <pc:sldChg chg="modSp add modAnim">
        <pc:chgData name="Rohit J Kate" userId="6acfeb0a-1742-4fee-9ad0-3462b52b7fdf" providerId="ADAL" clId="{493D7563-C6E8-4153-93C9-F3A88970C337}" dt="2023-11-06T18:21:29.812" v="3100" actId="20577"/>
        <pc:sldMkLst>
          <pc:docMk/>
          <pc:sldMk cId="3493378683" sldId="548"/>
        </pc:sldMkLst>
        <pc:spChg chg="mod">
          <ac:chgData name="Rohit J Kate" userId="6acfeb0a-1742-4fee-9ad0-3462b52b7fdf" providerId="ADAL" clId="{493D7563-C6E8-4153-93C9-F3A88970C337}" dt="2023-11-06T18:21:26.062" v="3094" actId="20577"/>
          <ac:spMkLst>
            <pc:docMk/>
            <pc:sldMk cId="3493378683" sldId="548"/>
            <ac:spMk id="6" creationId="{56A2A431-8D4F-714F-9C5F-692EB6292B0B}"/>
          </ac:spMkLst>
        </pc:spChg>
        <pc:spChg chg="mod">
          <ac:chgData name="Rohit J Kate" userId="6acfeb0a-1742-4fee-9ad0-3462b52b7fdf" providerId="ADAL" clId="{493D7563-C6E8-4153-93C9-F3A88970C337}" dt="2023-11-06T18:21:29.812" v="3100" actId="20577"/>
          <ac:spMkLst>
            <pc:docMk/>
            <pc:sldMk cId="3493378683" sldId="548"/>
            <ac:spMk id="8" creationId="{9A6002C1-9242-5002-BA0C-ED8692311245}"/>
          </ac:spMkLst>
        </pc:spChg>
      </pc:sldChg>
      <pc:sldChg chg="modSp add modAnim">
        <pc:chgData name="Rohit J Kate" userId="6acfeb0a-1742-4fee-9ad0-3462b52b7fdf" providerId="ADAL" clId="{493D7563-C6E8-4153-93C9-F3A88970C337}" dt="2023-11-06T18:21:52.223" v="3124"/>
        <pc:sldMkLst>
          <pc:docMk/>
          <pc:sldMk cId="3511076356" sldId="549"/>
        </pc:sldMkLst>
        <pc:spChg chg="mod">
          <ac:chgData name="Rohit J Kate" userId="6acfeb0a-1742-4fee-9ad0-3462b52b7fdf" providerId="ADAL" clId="{493D7563-C6E8-4153-93C9-F3A88970C337}" dt="2023-11-06T18:21:38.371" v="3111" actId="20577"/>
          <ac:spMkLst>
            <pc:docMk/>
            <pc:sldMk cId="3511076356" sldId="549"/>
            <ac:spMk id="6" creationId="{56A2A431-8D4F-714F-9C5F-692EB6292B0B}"/>
          </ac:spMkLst>
        </pc:spChg>
        <pc:spChg chg="mod">
          <ac:chgData name="Rohit J Kate" userId="6acfeb0a-1742-4fee-9ad0-3462b52b7fdf" providerId="ADAL" clId="{493D7563-C6E8-4153-93C9-F3A88970C337}" dt="2023-11-06T18:21:46.895" v="3123" actId="20577"/>
          <ac:spMkLst>
            <pc:docMk/>
            <pc:sldMk cId="3511076356" sldId="549"/>
            <ac:spMk id="8" creationId="{9A6002C1-9242-5002-BA0C-ED8692311245}"/>
          </ac:spMkLst>
        </pc:spChg>
      </pc:sldChg>
      <pc:sldChg chg="modSp new mod">
        <pc:chgData name="Rohit J Kate" userId="6acfeb0a-1742-4fee-9ad0-3462b52b7fdf" providerId="ADAL" clId="{493D7563-C6E8-4153-93C9-F3A88970C337}" dt="2023-11-06T18:29:35.682" v="3772" actId="207"/>
        <pc:sldMkLst>
          <pc:docMk/>
          <pc:sldMk cId="1325806500" sldId="550"/>
        </pc:sldMkLst>
        <pc:spChg chg="mod">
          <ac:chgData name="Rohit J Kate" userId="6acfeb0a-1742-4fee-9ad0-3462b52b7fdf" providerId="ADAL" clId="{493D7563-C6E8-4153-93C9-F3A88970C337}" dt="2023-11-06T18:22:06.844" v="3127" actId="1076"/>
          <ac:spMkLst>
            <pc:docMk/>
            <pc:sldMk cId="1325806500" sldId="550"/>
            <ac:spMk id="2" creationId="{5CDDBD18-59D2-673C-4BD9-5227956E0794}"/>
          </ac:spMkLst>
        </pc:spChg>
        <pc:spChg chg="mod">
          <ac:chgData name="Rohit J Kate" userId="6acfeb0a-1742-4fee-9ad0-3462b52b7fdf" providerId="ADAL" clId="{493D7563-C6E8-4153-93C9-F3A88970C337}" dt="2023-11-06T18:29:35.682" v="3772" actId="207"/>
          <ac:spMkLst>
            <pc:docMk/>
            <pc:sldMk cId="1325806500" sldId="550"/>
            <ac:spMk id="3" creationId="{5F695D81-FF9C-D4F7-B645-E494B9F2203E}"/>
          </ac:spMkLst>
        </pc:spChg>
      </pc:sldChg>
      <pc:sldChg chg="addSp delSp modSp new mod delAnim modAnim">
        <pc:chgData name="Rohit J Kate" userId="6acfeb0a-1742-4fee-9ad0-3462b52b7fdf" providerId="ADAL" clId="{493D7563-C6E8-4153-93C9-F3A88970C337}" dt="2023-11-06T18:36:04.816" v="3984"/>
        <pc:sldMkLst>
          <pc:docMk/>
          <pc:sldMk cId="2622499786" sldId="551"/>
        </pc:sldMkLst>
        <pc:spChg chg="mod">
          <ac:chgData name="Rohit J Kate" userId="6acfeb0a-1742-4fee-9ad0-3462b52b7fdf" providerId="ADAL" clId="{493D7563-C6E8-4153-93C9-F3A88970C337}" dt="2023-11-06T18:32:10.520" v="3850" actId="1036"/>
          <ac:spMkLst>
            <pc:docMk/>
            <pc:sldMk cId="2622499786" sldId="551"/>
            <ac:spMk id="2" creationId="{43557DE3-1CC1-A78C-A671-6D5A1C97BCA4}"/>
          </ac:spMkLst>
        </pc:spChg>
        <pc:spChg chg="del">
          <ac:chgData name="Rohit J Kate" userId="6acfeb0a-1742-4fee-9ad0-3462b52b7fdf" providerId="ADAL" clId="{493D7563-C6E8-4153-93C9-F3A88970C337}" dt="2023-11-06T18:30:02.661" v="3773" actId="478"/>
          <ac:spMkLst>
            <pc:docMk/>
            <pc:sldMk cId="2622499786" sldId="551"/>
            <ac:spMk id="3" creationId="{242B0E5F-AF70-AE0B-0588-53CAEF692080}"/>
          </ac:spMkLst>
        </pc:spChg>
        <pc:spChg chg="add mod">
          <ac:chgData name="Rohit J Kate" userId="6acfeb0a-1742-4fee-9ad0-3462b52b7fdf" providerId="ADAL" clId="{493D7563-C6E8-4153-93C9-F3A88970C337}" dt="2023-11-06T18:30:27.608" v="3814" actId="1037"/>
          <ac:spMkLst>
            <pc:docMk/>
            <pc:sldMk cId="2622499786" sldId="551"/>
            <ac:spMk id="5" creationId="{44B47CB7-744F-C4E7-F447-FAB0A5DE8E6D}"/>
          </ac:spMkLst>
        </pc:spChg>
        <pc:spChg chg="add del mod">
          <ac:chgData name="Rohit J Kate" userId="6acfeb0a-1742-4fee-9ad0-3462b52b7fdf" providerId="ADAL" clId="{493D7563-C6E8-4153-93C9-F3A88970C337}" dt="2023-11-06T18:33:39.971" v="3872" actId="478"/>
          <ac:spMkLst>
            <pc:docMk/>
            <pc:sldMk cId="2622499786" sldId="551"/>
            <ac:spMk id="8" creationId="{1AF0D00B-D0CA-F6FD-9B6A-2AB56EE131EC}"/>
          </ac:spMkLst>
        </pc:spChg>
        <pc:spChg chg="add del mod">
          <ac:chgData name="Rohit J Kate" userId="6acfeb0a-1742-4fee-9ad0-3462b52b7fdf" providerId="ADAL" clId="{493D7563-C6E8-4153-93C9-F3A88970C337}" dt="2023-11-06T18:31:22.373" v="3815" actId="478"/>
          <ac:spMkLst>
            <pc:docMk/>
            <pc:sldMk cId="2622499786" sldId="551"/>
            <ac:spMk id="10" creationId="{EC4B24B9-371A-2AA0-A3EC-94A1149FE8EC}"/>
          </ac:spMkLst>
        </pc:spChg>
        <pc:spChg chg="add mod">
          <ac:chgData name="Rohit J Kate" userId="6acfeb0a-1742-4fee-9ad0-3462b52b7fdf" providerId="ADAL" clId="{493D7563-C6E8-4153-93C9-F3A88970C337}" dt="2023-11-06T18:31:55.619" v="3822" actId="1035"/>
          <ac:spMkLst>
            <pc:docMk/>
            <pc:sldMk cId="2622499786" sldId="551"/>
            <ac:spMk id="11" creationId="{FE178FC0-C595-82E2-2557-1F4F562C704F}"/>
          </ac:spMkLst>
        </pc:spChg>
        <pc:spChg chg="add mod">
          <ac:chgData name="Rohit J Kate" userId="6acfeb0a-1742-4fee-9ad0-3462b52b7fdf" providerId="ADAL" clId="{493D7563-C6E8-4153-93C9-F3A88970C337}" dt="2023-11-06T18:33:03.986" v="3859" actId="1076"/>
          <ac:spMkLst>
            <pc:docMk/>
            <pc:sldMk cId="2622499786" sldId="551"/>
            <ac:spMk id="12" creationId="{03425D58-1CA5-F7AD-BF50-6D914E7B2412}"/>
          </ac:spMkLst>
        </pc:spChg>
        <pc:spChg chg="add del mod">
          <ac:chgData name="Rohit J Kate" userId="6acfeb0a-1742-4fee-9ad0-3462b52b7fdf" providerId="ADAL" clId="{493D7563-C6E8-4153-93C9-F3A88970C337}" dt="2023-11-06T18:31:46.145" v="3817" actId="478"/>
          <ac:spMkLst>
            <pc:docMk/>
            <pc:sldMk cId="2622499786" sldId="551"/>
            <ac:spMk id="13" creationId="{FE9BEB9B-5963-EB07-EA53-AD4BBE5D7DA0}"/>
          </ac:spMkLst>
        </pc:spChg>
        <pc:spChg chg="add del mod">
          <ac:chgData name="Rohit J Kate" userId="6acfeb0a-1742-4fee-9ad0-3462b52b7fdf" providerId="ADAL" clId="{493D7563-C6E8-4153-93C9-F3A88970C337}" dt="2023-11-06T18:32:29.303" v="3853" actId="478"/>
          <ac:spMkLst>
            <pc:docMk/>
            <pc:sldMk cId="2622499786" sldId="551"/>
            <ac:spMk id="14" creationId="{88F1989D-6FBD-F60C-D160-309EA0EA4207}"/>
          </ac:spMkLst>
        </pc:spChg>
        <pc:spChg chg="add mod">
          <ac:chgData name="Rohit J Kate" userId="6acfeb0a-1742-4fee-9ad0-3462b52b7fdf" providerId="ADAL" clId="{493D7563-C6E8-4153-93C9-F3A88970C337}" dt="2023-11-06T18:33:06.954" v="3860" actId="1076"/>
          <ac:spMkLst>
            <pc:docMk/>
            <pc:sldMk cId="2622499786" sldId="551"/>
            <ac:spMk id="15" creationId="{021D61F2-F966-9B48-944D-12F5E726F5B8}"/>
          </ac:spMkLst>
        </pc:spChg>
        <pc:spChg chg="add mod">
          <ac:chgData name="Rohit J Kate" userId="6acfeb0a-1742-4fee-9ad0-3462b52b7fdf" providerId="ADAL" clId="{493D7563-C6E8-4153-93C9-F3A88970C337}" dt="2023-11-06T18:32:05.122" v="3825" actId="571"/>
          <ac:spMkLst>
            <pc:docMk/>
            <pc:sldMk cId="2622499786" sldId="551"/>
            <ac:spMk id="20" creationId="{1D542C1A-DC78-00D7-AB12-7FDE20547331}"/>
          </ac:spMkLst>
        </pc:spChg>
        <pc:spChg chg="add mod">
          <ac:chgData name="Rohit J Kate" userId="6acfeb0a-1742-4fee-9ad0-3462b52b7fdf" providerId="ADAL" clId="{493D7563-C6E8-4153-93C9-F3A88970C337}" dt="2023-11-06T18:32:05.122" v="3825" actId="571"/>
          <ac:spMkLst>
            <pc:docMk/>
            <pc:sldMk cId="2622499786" sldId="551"/>
            <ac:spMk id="21" creationId="{28C993AD-B80B-A85A-2CDF-83F88CC922F4}"/>
          </ac:spMkLst>
        </pc:spChg>
        <pc:spChg chg="add del mod">
          <ac:chgData name="Rohit J Kate" userId="6acfeb0a-1742-4fee-9ad0-3462b52b7fdf" providerId="ADAL" clId="{493D7563-C6E8-4153-93C9-F3A88970C337}" dt="2023-11-06T18:32:39.715" v="3856"/>
          <ac:spMkLst>
            <pc:docMk/>
            <pc:sldMk cId="2622499786" sldId="551"/>
            <ac:spMk id="24" creationId="{50C07D25-D132-6CF4-42AD-7D0243F68F97}"/>
          </ac:spMkLst>
        </pc:spChg>
        <pc:spChg chg="add del mod">
          <ac:chgData name="Rohit J Kate" userId="6acfeb0a-1742-4fee-9ad0-3462b52b7fdf" providerId="ADAL" clId="{493D7563-C6E8-4153-93C9-F3A88970C337}" dt="2023-11-06T18:33:42.809" v="3873" actId="478"/>
          <ac:spMkLst>
            <pc:docMk/>
            <pc:sldMk cId="2622499786" sldId="551"/>
            <ac:spMk id="28" creationId="{1C34BFC2-BA60-BFBA-C5BC-3C5B8F486FAB}"/>
          </ac:spMkLst>
        </pc:spChg>
        <pc:spChg chg="add mod">
          <ac:chgData name="Rohit J Kate" userId="6acfeb0a-1742-4fee-9ad0-3462b52b7fdf" providerId="ADAL" clId="{493D7563-C6E8-4153-93C9-F3A88970C337}" dt="2023-11-06T18:33:56.316" v="3875" actId="1076"/>
          <ac:spMkLst>
            <pc:docMk/>
            <pc:sldMk cId="2622499786" sldId="551"/>
            <ac:spMk id="29" creationId="{EBD3B2B0-F0B9-4311-E67B-7A3B39C0B676}"/>
          </ac:spMkLst>
        </pc:spChg>
        <pc:spChg chg="add mod">
          <ac:chgData name="Rohit J Kate" userId="6acfeb0a-1742-4fee-9ad0-3462b52b7fdf" providerId="ADAL" clId="{493D7563-C6E8-4153-93C9-F3A88970C337}" dt="2023-11-06T18:34:13.020" v="3879" actId="1076"/>
          <ac:spMkLst>
            <pc:docMk/>
            <pc:sldMk cId="2622499786" sldId="551"/>
            <ac:spMk id="30" creationId="{67CFF563-7548-A8B9-7394-92B0610C1C53}"/>
          </ac:spMkLst>
        </pc:spChg>
        <pc:spChg chg="add mod">
          <ac:chgData name="Rohit J Kate" userId="6acfeb0a-1742-4fee-9ad0-3462b52b7fdf" providerId="ADAL" clId="{493D7563-C6E8-4153-93C9-F3A88970C337}" dt="2023-11-06T18:34:22.983" v="3880"/>
          <ac:spMkLst>
            <pc:docMk/>
            <pc:sldMk cId="2622499786" sldId="551"/>
            <ac:spMk id="31" creationId="{A11CE13C-912E-7A88-C785-A5478FFB6F46}"/>
          </ac:spMkLst>
        </pc:spChg>
        <pc:spChg chg="add mod">
          <ac:chgData name="Rohit J Kate" userId="6acfeb0a-1742-4fee-9ad0-3462b52b7fdf" providerId="ADAL" clId="{493D7563-C6E8-4153-93C9-F3A88970C337}" dt="2023-11-06T18:34:50.584" v="3883" actId="692"/>
          <ac:spMkLst>
            <pc:docMk/>
            <pc:sldMk cId="2622499786" sldId="551"/>
            <ac:spMk id="32" creationId="{D1CE0CB2-4206-E813-AA34-CBE61AE5FB55}"/>
          </ac:spMkLst>
        </pc:spChg>
        <pc:spChg chg="add mod">
          <ac:chgData name="Rohit J Kate" userId="6acfeb0a-1742-4fee-9ad0-3462b52b7fdf" providerId="ADAL" clId="{493D7563-C6E8-4153-93C9-F3A88970C337}" dt="2023-11-06T18:35:15.219" v="3897" actId="207"/>
          <ac:spMkLst>
            <pc:docMk/>
            <pc:sldMk cId="2622499786" sldId="551"/>
            <ac:spMk id="33" creationId="{EF0EE5F5-AB1B-0A34-FA04-1CBB57BCFD2E}"/>
          </ac:spMkLst>
        </pc:spChg>
        <pc:spChg chg="add del mod">
          <ac:chgData name="Rohit J Kate" userId="6acfeb0a-1742-4fee-9ad0-3462b52b7fdf" providerId="ADAL" clId="{493D7563-C6E8-4153-93C9-F3A88970C337}" dt="2023-11-06T18:35:24.251" v="3900"/>
          <ac:spMkLst>
            <pc:docMk/>
            <pc:sldMk cId="2622499786" sldId="551"/>
            <ac:spMk id="34" creationId="{DC3C0596-0115-7EDB-3FE7-28D543213E37}"/>
          </ac:spMkLst>
        </pc:spChg>
        <pc:spChg chg="add mod">
          <ac:chgData name="Rohit J Kate" userId="6acfeb0a-1742-4fee-9ad0-3462b52b7fdf" providerId="ADAL" clId="{493D7563-C6E8-4153-93C9-F3A88970C337}" dt="2023-11-06T18:35:32.451" v="3978" actId="1038"/>
          <ac:spMkLst>
            <pc:docMk/>
            <pc:sldMk cId="2622499786" sldId="551"/>
            <ac:spMk id="35" creationId="{B4D606F0-B326-75AB-97AC-ADB0499B24EE}"/>
          </ac:spMkLst>
        </pc:spChg>
        <pc:spChg chg="add mod">
          <ac:chgData name="Rohit J Kate" userId="6acfeb0a-1742-4fee-9ad0-3462b52b7fdf" providerId="ADAL" clId="{493D7563-C6E8-4153-93C9-F3A88970C337}" dt="2023-11-06T18:35:36.412" v="3982" actId="20577"/>
          <ac:spMkLst>
            <pc:docMk/>
            <pc:sldMk cId="2622499786" sldId="551"/>
            <ac:spMk id="36" creationId="{7A8BCCAD-4EB2-EA4F-B3B4-5943AC52C79C}"/>
          </ac:spMkLst>
        </pc:spChg>
        <pc:cxnChg chg="add mod">
          <ac:chgData name="Rohit J Kate" userId="6acfeb0a-1742-4fee-9ad0-3462b52b7fdf" providerId="ADAL" clId="{493D7563-C6E8-4153-93C9-F3A88970C337}" dt="2023-11-06T18:30:27.608" v="3814" actId="1037"/>
          <ac:cxnSpMkLst>
            <pc:docMk/>
            <pc:sldMk cId="2622499786" sldId="551"/>
            <ac:cxnSpMk id="6" creationId="{9D77CFB6-D04C-60F5-4F60-96268DE41B9D}"/>
          </ac:cxnSpMkLst>
        </pc:cxnChg>
        <pc:cxnChg chg="add mod">
          <ac:chgData name="Rohit J Kate" userId="6acfeb0a-1742-4fee-9ad0-3462b52b7fdf" providerId="ADAL" clId="{493D7563-C6E8-4153-93C9-F3A88970C337}" dt="2023-11-06T18:30:27.608" v="3814" actId="1037"/>
          <ac:cxnSpMkLst>
            <pc:docMk/>
            <pc:sldMk cId="2622499786" sldId="551"/>
            <ac:cxnSpMk id="7" creationId="{649AE978-0D76-CE36-6636-05F5673C8EFE}"/>
          </ac:cxnSpMkLst>
        </pc:cxnChg>
        <pc:cxnChg chg="add del mod">
          <ac:chgData name="Rohit J Kate" userId="6acfeb0a-1742-4fee-9ad0-3462b52b7fdf" providerId="ADAL" clId="{493D7563-C6E8-4153-93C9-F3A88970C337}" dt="2023-11-06T18:31:58.702" v="3823" actId="478"/>
          <ac:cxnSpMkLst>
            <pc:docMk/>
            <pc:sldMk cId="2622499786" sldId="551"/>
            <ac:cxnSpMk id="9" creationId="{A57BE33D-B47F-F07A-E200-E93BF5DEF807}"/>
          </ac:cxnSpMkLst>
        </pc:cxnChg>
        <pc:cxnChg chg="add mod">
          <ac:chgData name="Rohit J Kate" userId="6acfeb0a-1742-4fee-9ad0-3462b52b7fdf" providerId="ADAL" clId="{493D7563-C6E8-4153-93C9-F3A88970C337}" dt="2023-11-06T18:33:10.226" v="3861" actId="1076"/>
          <ac:cxnSpMkLst>
            <pc:docMk/>
            <pc:sldMk cId="2622499786" sldId="551"/>
            <ac:cxnSpMk id="16" creationId="{3B63A0A0-E151-58D4-07FF-4B5FED1350F0}"/>
          </ac:cxnSpMkLst>
        </pc:cxnChg>
        <pc:cxnChg chg="add mod">
          <ac:chgData name="Rohit J Kate" userId="6acfeb0a-1742-4fee-9ad0-3462b52b7fdf" providerId="ADAL" clId="{493D7563-C6E8-4153-93C9-F3A88970C337}" dt="2023-11-06T18:33:00.546" v="3858" actId="14100"/>
          <ac:cxnSpMkLst>
            <pc:docMk/>
            <pc:sldMk cId="2622499786" sldId="551"/>
            <ac:cxnSpMk id="17" creationId="{49CBB894-480F-3DF4-7CA8-1A68DD4E9E8A}"/>
          </ac:cxnSpMkLst>
        </pc:cxnChg>
        <pc:cxnChg chg="add mod">
          <ac:chgData name="Rohit J Kate" userId="6acfeb0a-1742-4fee-9ad0-3462b52b7fdf" providerId="ADAL" clId="{493D7563-C6E8-4153-93C9-F3A88970C337}" dt="2023-11-06T18:33:06.954" v="3860" actId="1076"/>
          <ac:cxnSpMkLst>
            <pc:docMk/>
            <pc:sldMk cId="2622499786" sldId="551"/>
            <ac:cxnSpMk id="18" creationId="{2D33AB2E-1719-64A7-C7D2-D729166F7258}"/>
          </ac:cxnSpMkLst>
        </pc:cxnChg>
        <pc:cxnChg chg="add mod">
          <ac:chgData name="Rohit J Kate" userId="6acfeb0a-1742-4fee-9ad0-3462b52b7fdf" providerId="ADAL" clId="{493D7563-C6E8-4153-93C9-F3A88970C337}" dt="2023-11-06T18:32:05.122" v="3825" actId="571"/>
          <ac:cxnSpMkLst>
            <pc:docMk/>
            <pc:sldMk cId="2622499786" sldId="551"/>
            <ac:cxnSpMk id="22" creationId="{A0E109D6-A23C-B6D5-9054-670AE439FAF8}"/>
          </ac:cxnSpMkLst>
        </pc:cxnChg>
      </pc:sldChg>
      <pc:sldChg chg="add del">
        <pc:chgData name="Rohit J Kate" userId="6acfeb0a-1742-4fee-9ad0-3462b52b7fdf" providerId="ADAL" clId="{493D7563-C6E8-4153-93C9-F3A88970C337}" dt="2023-11-06T18:30:05.147" v="3775"/>
        <pc:sldMkLst>
          <pc:docMk/>
          <pc:sldMk cId="2020406467" sldId="552"/>
        </pc:sldMkLst>
      </pc:sldChg>
      <pc:sldChg chg="modSp new mod">
        <pc:chgData name="Rohit J Kate" userId="6acfeb0a-1742-4fee-9ad0-3462b52b7fdf" providerId="ADAL" clId="{493D7563-C6E8-4153-93C9-F3A88970C337}" dt="2023-11-06T18:45:18.171" v="4993" actId="20577"/>
        <pc:sldMkLst>
          <pc:docMk/>
          <pc:sldMk cId="3322966931" sldId="552"/>
        </pc:sldMkLst>
        <pc:spChg chg="mod">
          <ac:chgData name="Rohit J Kate" userId="6acfeb0a-1742-4fee-9ad0-3462b52b7fdf" providerId="ADAL" clId="{493D7563-C6E8-4153-93C9-F3A88970C337}" dt="2023-11-06T18:36:49.343" v="3988" actId="20577"/>
          <ac:spMkLst>
            <pc:docMk/>
            <pc:sldMk cId="3322966931" sldId="552"/>
            <ac:spMk id="2" creationId="{69BD4A28-1541-208E-FE16-C020FCF8460D}"/>
          </ac:spMkLst>
        </pc:spChg>
        <pc:spChg chg="mod">
          <ac:chgData name="Rohit J Kate" userId="6acfeb0a-1742-4fee-9ad0-3462b52b7fdf" providerId="ADAL" clId="{493D7563-C6E8-4153-93C9-F3A88970C337}" dt="2023-11-06T18:45:18.171" v="4993" actId="20577"/>
          <ac:spMkLst>
            <pc:docMk/>
            <pc:sldMk cId="3322966931" sldId="552"/>
            <ac:spMk id="3" creationId="{437017EE-6643-0A02-1574-C5F9A1D3DE86}"/>
          </ac:spMkLst>
        </pc:spChg>
      </pc:sldChg>
      <pc:sldChg chg="modSp new mod">
        <pc:chgData name="Rohit J Kate" userId="6acfeb0a-1742-4fee-9ad0-3462b52b7fdf" providerId="ADAL" clId="{493D7563-C6E8-4153-93C9-F3A88970C337}" dt="2023-11-06T18:46:05.399" v="5030" actId="27636"/>
        <pc:sldMkLst>
          <pc:docMk/>
          <pc:sldMk cId="2945152196" sldId="553"/>
        </pc:sldMkLst>
        <pc:spChg chg="mod">
          <ac:chgData name="Rohit J Kate" userId="6acfeb0a-1742-4fee-9ad0-3462b52b7fdf" providerId="ADAL" clId="{493D7563-C6E8-4153-93C9-F3A88970C337}" dt="2023-11-06T18:38:47.214" v="4312" actId="20577"/>
          <ac:spMkLst>
            <pc:docMk/>
            <pc:sldMk cId="2945152196" sldId="553"/>
            <ac:spMk id="2" creationId="{92C70558-8229-1364-319F-947CB1D0BF22}"/>
          </ac:spMkLst>
        </pc:spChg>
        <pc:spChg chg="mod">
          <ac:chgData name="Rohit J Kate" userId="6acfeb0a-1742-4fee-9ad0-3462b52b7fdf" providerId="ADAL" clId="{493D7563-C6E8-4153-93C9-F3A88970C337}" dt="2023-11-06T18:46:05.399" v="5030" actId="27636"/>
          <ac:spMkLst>
            <pc:docMk/>
            <pc:sldMk cId="2945152196" sldId="553"/>
            <ac:spMk id="3" creationId="{9CC7D3F0-52B5-C305-259E-1FC199EE61A3}"/>
          </ac:spMkLst>
        </pc:spChg>
      </pc:sldChg>
      <pc:sldChg chg="modSp new mod">
        <pc:chgData name="Rohit J Kate" userId="6acfeb0a-1742-4fee-9ad0-3462b52b7fdf" providerId="ADAL" clId="{493D7563-C6E8-4153-93C9-F3A88970C337}" dt="2023-11-06T18:48:42.698" v="5382" actId="20577"/>
        <pc:sldMkLst>
          <pc:docMk/>
          <pc:sldMk cId="2917543611" sldId="554"/>
        </pc:sldMkLst>
        <pc:spChg chg="mod">
          <ac:chgData name="Rohit J Kate" userId="6acfeb0a-1742-4fee-9ad0-3462b52b7fdf" providerId="ADAL" clId="{493D7563-C6E8-4153-93C9-F3A88970C337}" dt="2023-11-06T18:46:09.592" v="5038" actId="20577"/>
          <ac:spMkLst>
            <pc:docMk/>
            <pc:sldMk cId="2917543611" sldId="554"/>
            <ac:spMk id="2" creationId="{0DA87D31-8635-C18F-5AEA-7C62BBB3425A}"/>
          </ac:spMkLst>
        </pc:spChg>
        <pc:spChg chg="mod">
          <ac:chgData name="Rohit J Kate" userId="6acfeb0a-1742-4fee-9ad0-3462b52b7fdf" providerId="ADAL" clId="{493D7563-C6E8-4153-93C9-F3A88970C337}" dt="2023-11-06T18:48:42.698" v="5382" actId="20577"/>
          <ac:spMkLst>
            <pc:docMk/>
            <pc:sldMk cId="2917543611" sldId="554"/>
            <ac:spMk id="3" creationId="{A8DD5E13-A373-BFCA-D8CA-143953843951}"/>
          </ac:spMkLst>
        </pc:spChg>
      </pc:sldChg>
      <pc:sldChg chg="addSp modSp new mod">
        <pc:chgData name="Rohit J Kate" userId="6acfeb0a-1742-4fee-9ad0-3462b52b7fdf" providerId="ADAL" clId="{493D7563-C6E8-4153-93C9-F3A88970C337}" dt="2023-11-06T18:50:16.434" v="5506" actId="20577"/>
        <pc:sldMkLst>
          <pc:docMk/>
          <pc:sldMk cId="3169031653" sldId="555"/>
        </pc:sldMkLst>
        <pc:spChg chg="mod">
          <ac:chgData name="Rohit J Kate" userId="6acfeb0a-1742-4fee-9ad0-3462b52b7fdf" providerId="ADAL" clId="{493D7563-C6E8-4153-93C9-F3A88970C337}" dt="2023-11-06T18:48:46.957" v="5390" actId="20577"/>
          <ac:spMkLst>
            <pc:docMk/>
            <pc:sldMk cId="3169031653" sldId="555"/>
            <ac:spMk id="2" creationId="{33C7DC92-F4C9-AE9E-BFD0-136CCBA1237F}"/>
          </ac:spMkLst>
        </pc:spChg>
        <pc:spChg chg="mod">
          <ac:chgData name="Rohit J Kate" userId="6acfeb0a-1742-4fee-9ad0-3462b52b7fdf" providerId="ADAL" clId="{493D7563-C6E8-4153-93C9-F3A88970C337}" dt="2023-11-06T18:49:49.674" v="5466" actId="20577"/>
          <ac:spMkLst>
            <pc:docMk/>
            <pc:sldMk cId="3169031653" sldId="555"/>
            <ac:spMk id="3" creationId="{97181944-FBD7-A217-2511-DA07E3C1EC59}"/>
          </ac:spMkLst>
        </pc:spChg>
        <pc:spChg chg="add mod">
          <ac:chgData name="Rohit J Kate" userId="6acfeb0a-1742-4fee-9ad0-3462b52b7fdf" providerId="ADAL" clId="{493D7563-C6E8-4153-93C9-F3A88970C337}" dt="2023-11-06T18:49:46.965" v="5463" actId="1036"/>
          <ac:spMkLst>
            <pc:docMk/>
            <pc:sldMk cId="3169031653" sldId="555"/>
            <ac:spMk id="5" creationId="{7B39522E-B5D8-4B48-D091-E1ECE7027B17}"/>
          </ac:spMkLst>
        </pc:spChg>
        <pc:spChg chg="mod">
          <ac:chgData name="Rohit J Kate" userId="6acfeb0a-1742-4fee-9ad0-3462b52b7fdf" providerId="ADAL" clId="{493D7563-C6E8-4153-93C9-F3A88970C337}" dt="2023-11-06T18:50:16.434" v="5506" actId="20577"/>
          <ac:spMkLst>
            <pc:docMk/>
            <pc:sldMk cId="3169031653" sldId="555"/>
            <ac:spMk id="16" creationId="{B094F3C9-E797-BC19-2044-FA3DF251B784}"/>
          </ac:spMkLst>
        </pc:spChg>
        <pc:spChg chg="mod">
          <ac:chgData name="Rohit J Kate" userId="6acfeb0a-1742-4fee-9ad0-3462b52b7fdf" providerId="ADAL" clId="{493D7563-C6E8-4153-93C9-F3A88970C337}" dt="2023-11-06T18:49:43.215" v="5440"/>
          <ac:spMkLst>
            <pc:docMk/>
            <pc:sldMk cId="3169031653" sldId="555"/>
            <ac:spMk id="17" creationId="{C2AF7F7E-360F-3CEA-F96B-DC1856EBD160}"/>
          </ac:spMkLst>
        </pc:spChg>
        <pc:spChg chg="mod">
          <ac:chgData name="Rohit J Kate" userId="6acfeb0a-1742-4fee-9ad0-3462b52b7fdf" providerId="ADAL" clId="{493D7563-C6E8-4153-93C9-F3A88970C337}" dt="2023-11-06T18:49:43.215" v="5440"/>
          <ac:spMkLst>
            <pc:docMk/>
            <pc:sldMk cId="3169031653" sldId="555"/>
            <ac:spMk id="18" creationId="{70190C0A-6B73-C327-441D-A0291C6E5099}"/>
          </ac:spMkLst>
        </pc:spChg>
        <pc:spChg chg="mod">
          <ac:chgData name="Rohit J Kate" userId="6acfeb0a-1742-4fee-9ad0-3462b52b7fdf" providerId="ADAL" clId="{493D7563-C6E8-4153-93C9-F3A88970C337}" dt="2023-11-06T18:49:43.215" v="5440"/>
          <ac:spMkLst>
            <pc:docMk/>
            <pc:sldMk cId="3169031653" sldId="555"/>
            <ac:spMk id="19" creationId="{3FA9C38B-A106-EAB6-E3E3-8F27B43BD744}"/>
          </ac:spMkLst>
        </pc:spChg>
        <pc:spChg chg="add mod">
          <ac:chgData name="Rohit J Kate" userId="6acfeb0a-1742-4fee-9ad0-3462b52b7fdf" providerId="ADAL" clId="{493D7563-C6E8-4153-93C9-F3A88970C337}" dt="2023-11-06T18:49:46.965" v="5463" actId="1036"/>
          <ac:spMkLst>
            <pc:docMk/>
            <pc:sldMk cId="3169031653" sldId="555"/>
            <ac:spMk id="20" creationId="{52A287D7-FA49-04A0-35E3-94B6E5DC782F}"/>
          </ac:spMkLst>
        </pc:spChg>
        <pc:spChg chg="mod">
          <ac:chgData name="Rohit J Kate" userId="6acfeb0a-1742-4fee-9ad0-3462b52b7fdf" providerId="ADAL" clId="{493D7563-C6E8-4153-93C9-F3A88970C337}" dt="2023-11-06T18:49:43.215" v="5440"/>
          <ac:spMkLst>
            <pc:docMk/>
            <pc:sldMk cId="3169031653" sldId="555"/>
            <ac:spMk id="22" creationId="{D14CEC73-B58C-984C-32C6-1B1FF98F4A75}"/>
          </ac:spMkLst>
        </pc:spChg>
        <pc:spChg chg="mod">
          <ac:chgData name="Rohit J Kate" userId="6acfeb0a-1742-4fee-9ad0-3462b52b7fdf" providerId="ADAL" clId="{493D7563-C6E8-4153-93C9-F3A88970C337}" dt="2023-11-06T18:49:43.215" v="5440"/>
          <ac:spMkLst>
            <pc:docMk/>
            <pc:sldMk cId="3169031653" sldId="555"/>
            <ac:spMk id="23" creationId="{0AF0ED02-67E4-D5CA-4C71-31814ADC16E7}"/>
          </ac:spMkLst>
        </pc:spChg>
        <pc:spChg chg="mod">
          <ac:chgData name="Rohit J Kate" userId="6acfeb0a-1742-4fee-9ad0-3462b52b7fdf" providerId="ADAL" clId="{493D7563-C6E8-4153-93C9-F3A88970C337}" dt="2023-11-06T18:49:43.215" v="5440"/>
          <ac:spMkLst>
            <pc:docMk/>
            <pc:sldMk cId="3169031653" sldId="555"/>
            <ac:spMk id="24" creationId="{E946BAC6-688D-2A7D-4D8B-048FD173280A}"/>
          </ac:spMkLst>
        </pc:spChg>
        <pc:spChg chg="mod">
          <ac:chgData name="Rohit J Kate" userId="6acfeb0a-1742-4fee-9ad0-3462b52b7fdf" providerId="ADAL" clId="{493D7563-C6E8-4153-93C9-F3A88970C337}" dt="2023-11-06T18:49:43.215" v="5440"/>
          <ac:spMkLst>
            <pc:docMk/>
            <pc:sldMk cId="3169031653" sldId="555"/>
            <ac:spMk id="25" creationId="{A7EF3C2B-4BD7-6ACE-283B-D818AAFFC347}"/>
          </ac:spMkLst>
        </pc:spChg>
        <pc:spChg chg="mod">
          <ac:chgData name="Rohit J Kate" userId="6acfeb0a-1742-4fee-9ad0-3462b52b7fdf" providerId="ADAL" clId="{493D7563-C6E8-4153-93C9-F3A88970C337}" dt="2023-11-06T18:49:43.215" v="5440"/>
          <ac:spMkLst>
            <pc:docMk/>
            <pc:sldMk cId="3169031653" sldId="555"/>
            <ac:spMk id="26" creationId="{85E5E397-1F1B-5CA3-089B-D83E618A42FA}"/>
          </ac:spMkLst>
        </pc:spChg>
        <pc:spChg chg="mod">
          <ac:chgData name="Rohit J Kate" userId="6acfeb0a-1742-4fee-9ad0-3462b52b7fdf" providerId="ADAL" clId="{493D7563-C6E8-4153-93C9-F3A88970C337}" dt="2023-11-06T18:49:43.215" v="5440"/>
          <ac:spMkLst>
            <pc:docMk/>
            <pc:sldMk cId="3169031653" sldId="555"/>
            <ac:spMk id="27" creationId="{D9398F64-F731-AB30-4BEE-379A52476812}"/>
          </ac:spMkLst>
        </pc:spChg>
        <pc:spChg chg="mod">
          <ac:chgData name="Rohit J Kate" userId="6acfeb0a-1742-4fee-9ad0-3462b52b7fdf" providerId="ADAL" clId="{493D7563-C6E8-4153-93C9-F3A88970C337}" dt="2023-11-06T18:49:43.215" v="5440"/>
          <ac:spMkLst>
            <pc:docMk/>
            <pc:sldMk cId="3169031653" sldId="555"/>
            <ac:spMk id="28" creationId="{CC15AD37-7929-198B-452A-591A8ABEAE99}"/>
          </ac:spMkLst>
        </pc:spChg>
        <pc:spChg chg="mod">
          <ac:chgData name="Rohit J Kate" userId="6acfeb0a-1742-4fee-9ad0-3462b52b7fdf" providerId="ADAL" clId="{493D7563-C6E8-4153-93C9-F3A88970C337}" dt="2023-11-06T18:49:43.215" v="5440"/>
          <ac:spMkLst>
            <pc:docMk/>
            <pc:sldMk cId="3169031653" sldId="555"/>
            <ac:spMk id="29" creationId="{DE66E7DF-D926-8EB3-D4A7-046FF8EA3030}"/>
          </ac:spMkLst>
        </pc:spChg>
        <pc:spChg chg="mod">
          <ac:chgData name="Rohit J Kate" userId="6acfeb0a-1742-4fee-9ad0-3462b52b7fdf" providerId="ADAL" clId="{493D7563-C6E8-4153-93C9-F3A88970C337}" dt="2023-11-06T18:49:43.215" v="5440"/>
          <ac:spMkLst>
            <pc:docMk/>
            <pc:sldMk cId="3169031653" sldId="555"/>
            <ac:spMk id="30" creationId="{3CC1CC74-F512-9DF7-6D97-B4E3D8DA83EA}"/>
          </ac:spMkLst>
        </pc:spChg>
        <pc:spChg chg="mod">
          <ac:chgData name="Rohit J Kate" userId="6acfeb0a-1742-4fee-9ad0-3462b52b7fdf" providerId="ADAL" clId="{493D7563-C6E8-4153-93C9-F3A88970C337}" dt="2023-11-06T18:49:43.215" v="5440"/>
          <ac:spMkLst>
            <pc:docMk/>
            <pc:sldMk cId="3169031653" sldId="555"/>
            <ac:spMk id="31" creationId="{24E3491F-A4F5-334F-8741-5ABA6B6720A3}"/>
          </ac:spMkLst>
        </pc:spChg>
        <pc:spChg chg="mod">
          <ac:chgData name="Rohit J Kate" userId="6acfeb0a-1742-4fee-9ad0-3462b52b7fdf" providerId="ADAL" clId="{493D7563-C6E8-4153-93C9-F3A88970C337}" dt="2023-11-06T18:49:43.215" v="5440"/>
          <ac:spMkLst>
            <pc:docMk/>
            <pc:sldMk cId="3169031653" sldId="555"/>
            <ac:spMk id="32" creationId="{7737BC9D-01D5-767C-B2C8-B2BC8C0E7E3E}"/>
          </ac:spMkLst>
        </pc:spChg>
        <pc:spChg chg="mod">
          <ac:chgData name="Rohit J Kate" userId="6acfeb0a-1742-4fee-9ad0-3462b52b7fdf" providerId="ADAL" clId="{493D7563-C6E8-4153-93C9-F3A88970C337}" dt="2023-11-06T18:49:43.215" v="5440"/>
          <ac:spMkLst>
            <pc:docMk/>
            <pc:sldMk cId="3169031653" sldId="555"/>
            <ac:spMk id="33" creationId="{71566749-EEFD-0AFC-154F-B51A3C1CFE20}"/>
          </ac:spMkLst>
        </pc:spChg>
        <pc:spChg chg="mod">
          <ac:chgData name="Rohit J Kate" userId="6acfeb0a-1742-4fee-9ad0-3462b52b7fdf" providerId="ADAL" clId="{493D7563-C6E8-4153-93C9-F3A88970C337}" dt="2023-11-06T18:49:43.215" v="5440"/>
          <ac:spMkLst>
            <pc:docMk/>
            <pc:sldMk cId="3169031653" sldId="555"/>
            <ac:spMk id="34" creationId="{C23D9EC0-6CE3-D6AB-677F-F4B8DB9F8B01}"/>
          </ac:spMkLst>
        </pc:spChg>
        <pc:spChg chg="mod">
          <ac:chgData name="Rohit J Kate" userId="6acfeb0a-1742-4fee-9ad0-3462b52b7fdf" providerId="ADAL" clId="{493D7563-C6E8-4153-93C9-F3A88970C337}" dt="2023-11-06T18:49:43.215" v="5440"/>
          <ac:spMkLst>
            <pc:docMk/>
            <pc:sldMk cId="3169031653" sldId="555"/>
            <ac:spMk id="35" creationId="{07DD5B25-3F97-9F8A-0766-57BB064B5DF0}"/>
          </ac:spMkLst>
        </pc:spChg>
        <pc:spChg chg="mod">
          <ac:chgData name="Rohit J Kate" userId="6acfeb0a-1742-4fee-9ad0-3462b52b7fdf" providerId="ADAL" clId="{493D7563-C6E8-4153-93C9-F3A88970C337}" dt="2023-11-06T18:49:43.215" v="5440"/>
          <ac:spMkLst>
            <pc:docMk/>
            <pc:sldMk cId="3169031653" sldId="555"/>
            <ac:spMk id="36" creationId="{34EF59A3-C8C6-653F-CC9F-D506F7FD0DDD}"/>
          </ac:spMkLst>
        </pc:spChg>
        <pc:spChg chg="mod">
          <ac:chgData name="Rohit J Kate" userId="6acfeb0a-1742-4fee-9ad0-3462b52b7fdf" providerId="ADAL" clId="{493D7563-C6E8-4153-93C9-F3A88970C337}" dt="2023-11-06T18:49:43.215" v="5440"/>
          <ac:spMkLst>
            <pc:docMk/>
            <pc:sldMk cId="3169031653" sldId="555"/>
            <ac:spMk id="37" creationId="{0CE7E12C-4CD2-4CEE-A5EE-D73B196661D3}"/>
          </ac:spMkLst>
        </pc:spChg>
        <pc:spChg chg="add mod">
          <ac:chgData name="Rohit J Kate" userId="6acfeb0a-1742-4fee-9ad0-3462b52b7fdf" providerId="ADAL" clId="{493D7563-C6E8-4153-93C9-F3A88970C337}" dt="2023-11-06T18:49:46.965" v="5463" actId="1036"/>
          <ac:spMkLst>
            <pc:docMk/>
            <pc:sldMk cId="3169031653" sldId="555"/>
            <ac:spMk id="38" creationId="{A14E251C-0877-5953-9D6C-A632E6C3785F}"/>
          </ac:spMkLst>
        </pc:spChg>
        <pc:grpChg chg="add mod">
          <ac:chgData name="Rohit J Kate" userId="6acfeb0a-1742-4fee-9ad0-3462b52b7fdf" providerId="ADAL" clId="{493D7563-C6E8-4153-93C9-F3A88970C337}" dt="2023-11-06T18:49:46.965" v="5463" actId="1036"/>
          <ac:grpSpMkLst>
            <pc:docMk/>
            <pc:sldMk cId="3169031653" sldId="555"/>
            <ac:grpSpMk id="15" creationId="{443ADE8B-6F0D-5C88-D478-4243502FAA79}"/>
          </ac:grpSpMkLst>
        </pc:grpChg>
        <pc:grpChg chg="add mod">
          <ac:chgData name="Rohit J Kate" userId="6acfeb0a-1742-4fee-9ad0-3462b52b7fdf" providerId="ADAL" clId="{493D7563-C6E8-4153-93C9-F3A88970C337}" dt="2023-11-06T18:49:46.965" v="5463" actId="1036"/>
          <ac:grpSpMkLst>
            <pc:docMk/>
            <pc:sldMk cId="3169031653" sldId="555"/>
            <ac:grpSpMk id="21" creationId="{43B53A15-5FF4-B3D6-3168-EAF55A260247}"/>
          </ac:grpSpMkLst>
        </pc:grpChg>
        <pc:cxnChg chg="add mod">
          <ac:chgData name="Rohit J Kate" userId="6acfeb0a-1742-4fee-9ad0-3462b52b7fdf" providerId="ADAL" clId="{493D7563-C6E8-4153-93C9-F3A88970C337}" dt="2023-11-06T18:49:46.965" v="5463" actId="1036"/>
          <ac:cxnSpMkLst>
            <pc:docMk/>
            <pc:sldMk cId="3169031653" sldId="555"/>
            <ac:cxnSpMk id="6" creationId="{E24D29AE-CED2-70ED-8F54-AD2371B3602C}"/>
          </ac:cxnSpMkLst>
        </pc:cxnChg>
        <pc:cxnChg chg="add mod">
          <ac:chgData name="Rohit J Kate" userId="6acfeb0a-1742-4fee-9ad0-3462b52b7fdf" providerId="ADAL" clId="{493D7563-C6E8-4153-93C9-F3A88970C337}" dt="2023-11-06T18:49:46.965" v="5463" actId="1036"/>
          <ac:cxnSpMkLst>
            <pc:docMk/>
            <pc:sldMk cId="3169031653" sldId="555"/>
            <ac:cxnSpMk id="7" creationId="{421B8BC1-DD93-0BA9-A150-3B5D7CF5E74B}"/>
          </ac:cxnSpMkLst>
        </pc:cxnChg>
        <pc:cxnChg chg="add mod">
          <ac:chgData name="Rohit J Kate" userId="6acfeb0a-1742-4fee-9ad0-3462b52b7fdf" providerId="ADAL" clId="{493D7563-C6E8-4153-93C9-F3A88970C337}" dt="2023-11-06T18:49:46.965" v="5463" actId="1036"/>
          <ac:cxnSpMkLst>
            <pc:docMk/>
            <pc:sldMk cId="3169031653" sldId="555"/>
            <ac:cxnSpMk id="8" creationId="{39BE5247-8D51-4450-CA16-640C31A3495D}"/>
          </ac:cxnSpMkLst>
        </pc:cxnChg>
        <pc:cxnChg chg="add mod">
          <ac:chgData name="Rohit J Kate" userId="6acfeb0a-1742-4fee-9ad0-3462b52b7fdf" providerId="ADAL" clId="{493D7563-C6E8-4153-93C9-F3A88970C337}" dt="2023-11-06T18:49:46.965" v="5463" actId="1036"/>
          <ac:cxnSpMkLst>
            <pc:docMk/>
            <pc:sldMk cId="3169031653" sldId="555"/>
            <ac:cxnSpMk id="9" creationId="{9C686992-21EC-6E84-D367-323C1B95D770}"/>
          </ac:cxnSpMkLst>
        </pc:cxnChg>
        <pc:cxnChg chg="add mod">
          <ac:chgData name="Rohit J Kate" userId="6acfeb0a-1742-4fee-9ad0-3462b52b7fdf" providerId="ADAL" clId="{493D7563-C6E8-4153-93C9-F3A88970C337}" dt="2023-11-06T18:49:46.965" v="5463" actId="1036"/>
          <ac:cxnSpMkLst>
            <pc:docMk/>
            <pc:sldMk cId="3169031653" sldId="555"/>
            <ac:cxnSpMk id="10" creationId="{76206F0A-CE4B-9E84-780F-36B34F59D018}"/>
          </ac:cxnSpMkLst>
        </pc:cxnChg>
        <pc:cxnChg chg="add mod">
          <ac:chgData name="Rohit J Kate" userId="6acfeb0a-1742-4fee-9ad0-3462b52b7fdf" providerId="ADAL" clId="{493D7563-C6E8-4153-93C9-F3A88970C337}" dt="2023-11-06T18:49:46.965" v="5463" actId="1036"/>
          <ac:cxnSpMkLst>
            <pc:docMk/>
            <pc:sldMk cId="3169031653" sldId="555"/>
            <ac:cxnSpMk id="11" creationId="{A7F706A4-21A0-530B-E5BD-D5EE297CA3E2}"/>
          </ac:cxnSpMkLst>
        </pc:cxnChg>
        <pc:cxnChg chg="add mod">
          <ac:chgData name="Rohit J Kate" userId="6acfeb0a-1742-4fee-9ad0-3462b52b7fdf" providerId="ADAL" clId="{493D7563-C6E8-4153-93C9-F3A88970C337}" dt="2023-11-06T18:49:46.965" v="5463" actId="1036"/>
          <ac:cxnSpMkLst>
            <pc:docMk/>
            <pc:sldMk cId="3169031653" sldId="555"/>
            <ac:cxnSpMk id="12" creationId="{673F35E8-51B2-D486-DD0A-B67C4C7D8DE8}"/>
          </ac:cxnSpMkLst>
        </pc:cxnChg>
        <pc:cxnChg chg="add mod">
          <ac:chgData name="Rohit J Kate" userId="6acfeb0a-1742-4fee-9ad0-3462b52b7fdf" providerId="ADAL" clId="{493D7563-C6E8-4153-93C9-F3A88970C337}" dt="2023-11-06T18:49:46.965" v="5463" actId="1036"/>
          <ac:cxnSpMkLst>
            <pc:docMk/>
            <pc:sldMk cId="3169031653" sldId="555"/>
            <ac:cxnSpMk id="13" creationId="{4A8E7DD4-42DD-3318-98CF-9228EF76600E}"/>
          </ac:cxnSpMkLst>
        </pc:cxnChg>
        <pc:cxnChg chg="add mod">
          <ac:chgData name="Rohit J Kate" userId="6acfeb0a-1742-4fee-9ad0-3462b52b7fdf" providerId="ADAL" clId="{493D7563-C6E8-4153-93C9-F3A88970C337}" dt="2023-11-06T18:49:46.965" v="5463" actId="1036"/>
          <ac:cxnSpMkLst>
            <pc:docMk/>
            <pc:sldMk cId="3169031653" sldId="555"/>
            <ac:cxnSpMk id="14" creationId="{99AA5E33-43A8-B482-DC15-A067CE849CF2}"/>
          </ac:cxnSpMkLst>
        </pc:cxnChg>
      </pc:sldChg>
      <pc:sldChg chg="modSp new mod">
        <pc:chgData name="Rohit J Kate" userId="6acfeb0a-1742-4fee-9ad0-3462b52b7fdf" providerId="ADAL" clId="{493D7563-C6E8-4153-93C9-F3A88970C337}" dt="2023-11-06T18:59:44.906" v="6099" actId="20577"/>
        <pc:sldMkLst>
          <pc:docMk/>
          <pc:sldMk cId="3471032329" sldId="556"/>
        </pc:sldMkLst>
        <pc:spChg chg="mod">
          <ac:chgData name="Rohit J Kate" userId="6acfeb0a-1742-4fee-9ad0-3462b52b7fdf" providerId="ADAL" clId="{493D7563-C6E8-4153-93C9-F3A88970C337}" dt="2023-11-06T18:52:08.549" v="5776" actId="20577"/>
          <ac:spMkLst>
            <pc:docMk/>
            <pc:sldMk cId="3471032329" sldId="556"/>
            <ac:spMk id="2" creationId="{864240CE-1F33-3C75-6A6A-9178180D2056}"/>
          </ac:spMkLst>
        </pc:spChg>
        <pc:spChg chg="mod">
          <ac:chgData name="Rohit J Kate" userId="6acfeb0a-1742-4fee-9ad0-3462b52b7fdf" providerId="ADAL" clId="{493D7563-C6E8-4153-93C9-F3A88970C337}" dt="2023-11-06T18:59:44.906" v="6099" actId="20577"/>
          <ac:spMkLst>
            <pc:docMk/>
            <pc:sldMk cId="3471032329" sldId="556"/>
            <ac:spMk id="3" creationId="{A016ACF7-C524-634F-9693-1E950CD7998C}"/>
          </ac:spMkLst>
        </pc:spChg>
      </pc:sldChg>
      <pc:sldChg chg="modSp new mod">
        <pc:chgData name="Rohit J Kate" userId="6acfeb0a-1742-4fee-9ad0-3462b52b7fdf" providerId="ADAL" clId="{493D7563-C6E8-4153-93C9-F3A88970C337}" dt="2023-11-06T19:10:32.910" v="7393" actId="207"/>
        <pc:sldMkLst>
          <pc:docMk/>
          <pc:sldMk cId="1938343387" sldId="557"/>
        </pc:sldMkLst>
        <pc:spChg chg="mod">
          <ac:chgData name="Rohit J Kate" userId="6acfeb0a-1742-4fee-9ad0-3462b52b7fdf" providerId="ADAL" clId="{493D7563-C6E8-4153-93C9-F3A88970C337}" dt="2023-11-06T19:00:11" v="6117" actId="20577"/>
          <ac:spMkLst>
            <pc:docMk/>
            <pc:sldMk cId="1938343387" sldId="557"/>
            <ac:spMk id="2" creationId="{3FD7B0E6-E833-9726-03F6-8818F6DDC55E}"/>
          </ac:spMkLst>
        </pc:spChg>
        <pc:spChg chg="mod">
          <ac:chgData name="Rohit J Kate" userId="6acfeb0a-1742-4fee-9ad0-3462b52b7fdf" providerId="ADAL" clId="{493D7563-C6E8-4153-93C9-F3A88970C337}" dt="2023-11-06T19:10:32.910" v="7393" actId="207"/>
          <ac:spMkLst>
            <pc:docMk/>
            <pc:sldMk cId="1938343387" sldId="557"/>
            <ac:spMk id="3" creationId="{89845CB6-4CE9-2719-B163-5E3784BEBB20}"/>
          </ac:spMkLst>
        </pc:spChg>
      </pc:sldChg>
      <pc:sldChg chg="delSp modSp new del mod">
        <pc:chgData name="Rohit J Kate" userId="6acfeb0a-1742-4fee-9ad0-3462b52b7fdf" providerId="ADAL" clId="{493D7563-C6E8-4153-93C9-F3A88970C337}" dt="2023-11-06T19:00:06.661" v="6108" actId="47"/>
        <pc:sldMkLst>
          <pc:docMk/>
          <pc:sldMk cId="4249701452" sldId="557"/>
        </pc:sldMkLst>
        <pc:spChg chg="mod">
          <ac:chgData name="Rohit J Kate" userId="6acfeb0a-1742-4fee-9ad0-3462b52b7fdf" providerId="ADAL" clId="{493D7563-C6E8-4153-93C9-F3A88970C337}" dt="2023-11-06T19:00:04.827" v="6107" actId="20577"/>
          <ac:spMkLst>
            <pc:docMk/>
            <pc:sldMk cId="4249701452" sldId="557"/>
            <ac:spMk id="2" creationId="{B6F01E99-1E1B-0C2F-06DB-36B4F8CB8745}"/>
          </ac:spMkLst>
        </pc:spChg>
        <pc:spChg chg="del">
          <ac:chgData name="Rohit J Kate" userId="6acfeb0a-1742-4fee-9ad0-3462b52b7fdf" providerId="ADAL" clId="{493D7563-C6E8-4153-93C9-F3A88970C337}" dt="2023-11-06T18:55:20.286" v="6097" actId="478"/>
          <ac:spMkLst>
            <pc:docMk/>
            <pc:sldMk cId="4249701452" sldId="557"/>
            <ac:spMk id="3" creationId="{F6F35B19-3AE5-1F50-04E9-6B37420B591D}"/>
          </ac:spMkLst>
        </pc:spChg>
      </pc:sldChg>
      <pc:sldChg chg="modSp new mod">
        <pc:chgData name="Rohit J Kate" userId="6acfeb0a-1742-4fee-9ad0-3462b52b7fdf" providerId="ADAL" clId="{493D7563-C6E8-4153-93C9-F3A88970C337}" dt="2023-11-06T19:09:45.106" v="7299" actId="20577"/>
        <pc:sldMkLst>
          <pc:docMk/>
          <pc:sldMk cId="512506970" sldId="558"/>
        </pc:sldMkLst>
        <pc:spChg chg="mod">
          <ac:chgData name="Rohit J Kate" userId="6acfeb0a-1742-4fee-9ad0-3462b52b7fdf" providerId="ADAL" clId="{493D7563-C6E8-4153-93C9-F3A88970C337}" dt="2023-11-06T19:03:24.619" v="6626" actId="20577"/>
          <ac:spMkLst>
            <pc:docMk/>
            <pc:sldMk cId="512506970" sldId="558"/>
            <ac:spMk id="2" creationId="{D57238ED-4602-B368-67A0-71228E72BF08}"/>
          </ac:spMkLst>
        </pc:spChg>
        <pc:spChg chg="mod">
          <ac:chgData name="Rohit J Kate" userId="6acfeb0a-1742-4fee-9ad0-3462b52b7fdf" providerId="ADAL" clId="{493D7563-C6E8-4153-93C9-F3A88970C337}" dt="2023-11-06T19:09:45.106" v="7299" actId="20577"/>
          <ac:spMkLst>
            <pc:docMk/>
            <pc:sldMk cId="512506970" sldId="558"/>
            <ac:spMk id="3" creationId="{2D1E4A0D-E3E7-0A6F-1DCD-53196713E2F4}"/>
          </ac:spMkLst>
        </pc:spChg>
      </pc:sldChg>
      <pc:sldChg chg="new del">
        <pc:chgData name="Rohit J Kate" userId="6acfeb0a-1742-4fee-9ad0-3462b52b7fdf" providerId="ADAL" clId="{493D7563-C6E8-4153-93C9-F3A88970C337}" dt="2023-11-06T19:00:04.356" v="6106" actId="680"/>
        <pc:sldMkLst>
          <pc:docMk/>
          <pc:sldMk cId="1313421377" sldId="558"/>
        </pc:sldMkLst>
      </pc:sldChg>
      <pc:sldChg chg="modSp new mod">
        <pc:chgData name="Rohit J Kate" userId="6acfeb0a-1742-4fee-9ad0-3462b52b7fdf" providerId="ADAL" clId="{493D7563-C6E8-4153-93C9-F3A88970C337}" dt="2023-11-06T19:25:25.228" v="8184" actId="20577"/>
        <pc:sldMkLst>
          <pc:docMk/>
          <pc:sldMk cId="959152513" sldId="559"/>
        </pc:sldMkLst>
        <pc:spChg chg="mod">
          <ac:chgData name="Rohit J Kate" userId="6acfeb0a-1742-4fee-9ad0-3462b52b7fdf" providerId="ADAL" clId="{493D7563-C6E8-4153-93C9-F3A88970C337}" dt="2023-11-06T19:09:57.555" v="7310" actId="20577"/>
          <ac:spMkLst>
            <pc:docMk/>
            <pc:sldMk cId="959152513" sldId="559"/>
            <ac:spMk id="2" creationId="{F642C553-4444-CCDE-D622-B0E28EF7834D}"/>
          </ac:spMkLst>
        </pc:spChg>
        <pc:spChg chg="mod">
          <ac:chgData name="Rohit J Kate" userId="6acfeb0a-1742-4fee-9ad0-3462b52b7fdf" providerId="ADAL" clId="{493D7563-C6E8-4153-93C9-F3A88970C337}" dt="2023-11-06T19:25:25.228" v="8184" actId="20577"/>
          <ac:spMkLst>
            <pc:docMk/>
            <pc:sldMk cId="959152513" sldId="559"/>
            <ac:spMk id="3" creationId="{2104F96C-4C7E-E779-5923-62FDC618F612}"/>
          </ac:spMkLst>
        </pc:spChg>
      </pc:sldChg>
      <pc:sldChg chg="addSp delSp modSp new mod modAnim">
        <pc:chgData name="Rohit J Kate" userId="6acfeb0a-1742-4fee-9ad0-3462b52b7fdf" providerId="ADAL" clId="{493D7563-C6E8-4153-93C9-F3A88970C337}" dt="2023-11-06T19:24:22.209" v="8058" actId="1076"/>
        <pc:sldMkLst>
          <pc:docMk/>
          <pc:sldMk cId="2881140629" sldId="560"/>
        </pc:sldMkLst>
        <pc:spChg chg="mod">
          <ac:chgData name="Rohit J Kate" userId="6acfeb0a-1742-4fee-9ad0-3462b52b7fdf" providerId="ADAL" clId="{493D7563-C6E8-4153-93C9-F3A88970C337}" dt="2023-11-06T19:13:59.962" v="7684" actId="20577"/>
          <ac:spMkLst>
            <pc:docMk/>
            <pc:sldMk cId="2881140629" sldId="560"/>
            <ac:spMk id="2" creationId="{907FDE10-C376-E5F5-427C-8111DEEC97EC}"/>
          </ac:spMkLst>
        </pc:spChg>
        <pc:spChg chg="del mod">
          <ac:chgData name="Rohit J Kate" userId="6acfeb0a-1742-4fee-9ad0-3462b52b7fdf" providerId="ADAL" clId="{493D7563-C6E8-4153-93C9-F3A88970C337}" dt="2023-11-06T19:14:57.699" v="7711" actId="478"/>
          <ac:spMkLst>
            <pc:docMk/>
            <pc:sldMk cId="2881140629" sldId="560"/>
            <ac:spMk id="3" creationId="{9A703EFB-3353-FFCE-7EB5-851C7A732EB0}"/>
          </ac:spMkLst>
        </pc:spChg>
        <pc:spChg chg="add mod">
          <ac:chgData name="Rohit J Kate" userId="6acfeb0a-1742-4fee-9ad0-3462b52b7fdf" providerId="ADAL" clId="{493D7563-C6E8-4153-93C9-F3A88970C337}" dt="2023-11-06T19:14:24.339" v="7695" actId="1076"/>
          <ac:spMkLst>
            <pc:docMk/>
            <pc:sldMk cId="2881140629" sldId="560"/>
            <ac:spMk id="5" creationId="{DD38137C-DA22-DE5C-3DAC-5EB3B3153B4C}"/>
          </ac:spMkLst>
        </pc:spChg>
        <pc:spChg chg="add mod">
          <ac:chgData name="Rohit J Kate" userId="6acfeb0a-1742-4fee-9ad0-3462b52b7fdf" providerId="ADAL" clId="{493D7563-C6E8-4153-93C9-F3A88970C337}" dt="2023-11-06T19:16:41.445" v="7807" actId="1076"/>
          <ac:spMkLst>
            <pc:docMk/>
            <pc:sldMk cId="2881140629" sldId="560"/>
            <ac:spMk id="6" creationId="{264A9741-3450-7B71-92FF-78C0E5EBA547}"/>
          </ac:spMkLst>
        </pc:spChg>
        <pc:spChg chg="add del mod">
          <ac:chgData name="Rohit J Kate" userId="6acfeb0a-1742-4fee-9ad0-3462b52b7fdf" providerId="ADAL" clId="{493D7563-C6E8-4153-93C9-F3A88970C337}" dt="2023-11-06T19:14:41.690" v="7706" actId="478"/>
          <ac:spMkLst>
            <pc:docMk/>
            <pc:sldMk cId="2881140629" sldId="560"/>
            <ac:spMk id="7" creationId="{BABA0161-28E5-225B-8E3C-FF4825807AD5}"/>
          </ac:spMkLst>
        </pc:spChg>
        <pc:spChg chg="add mod">
          <ac:chgData name="Rohit J Kate" userId="6acfeb0a-1742-4fee-9ad0-3462b52b7fdf" providerId="ADAL" clId="{493D7563-C6E8-4153-93C9-F3A88970C337}" dt="2023-11-06T19:16:39.388" v="7806" actId="1076"/>
          <ac:spMkLst>
            <pc:docMk/>
            <pc:sldMk cId="2881140629" sldId="560"/>
            <ac:spMk id="8" creationId="{6B831DC7-2A6C-EBB0-C324-C4C5DF005450}"/>
          </ac:spMkLst>
        </pc:spChg>
        <pc:spChg chg="add del mod">
          <ac:chgData name="Rohit J Kate" userId="6acfeb0a-1742-4fee-9ad0-3462b52b7fdf" providerId="ADAL" clId="{493D7563-C6E8-4153-93C9-F3A88970C337}" dt="2023-11-06T19:15:01.356" v="7713" actId="478"/>
          <ac:spMkLst>
            <pc:docMk/>
            <pc:sldMk cId="2881140629" sldId="560"/>
            <ac:spMk id="9" creationId="{EAA1C688-6A3A-4054-0E83-B5C016D22B21}"/>
          </ac:spMkLst>
        </pc:spChg>
        <pc:spChg chg="add del mod">
          <ac:chgData name="Rohit J Kate" userId="6acfeb0a-1742-4fee-9ad0-3462b52b7fdf" providerId="ADAL" clId="{493D7563-C6E8-4153-93C9-F3A88970C337}" dt="2023-11-06T19:15:03.009" v="7714" actId="478"/>
          <ac:spMkLst>
            <pc:docMk/>
            <pc:sldMk cId="2881140629" sldId="560"/>
            <ac:spMk id="10" creationId="{03A449EE-3DB0-B685-A709-D2C1EADF48E8}"/>
          </ac:spMkLst>
        </pc:spChg>
        <pc:spChg chg="add mod">
          <ac:chgData name="Rohit J Kate" userId="6acfeb0a-1742-4fee-9ad0-3462b52b7fdf" providerId="ADAL" clId="{493D7563-C6E8-4153-93C9-F3A88970C337}" dt="2023-11-06T19:16:20.565" v="7800" actId="1076"/>
          <ac:spMkLst>
            <pc:docMk/>
            <pc:sldMk cId="2881140629" sldId="560"/>
            <ac:spMk id="11" creationId="{346239C4-B87C-AE43-A31E-85B897C6744E}"/>
          </ac:spMkLst>
        </pc:spChg>
        <pc:spChg chg="add mod">
          <ac:chgData name="Rohit J Kate" userId="6acfeb0a-1742-4fee-9ad0-3462b52b7fdf" providerId="ADAL" clId="{493D7563-C6E8-4153-93C9-F3A88970C337}" dt="2023-11-06T19:16:23.453" v="7801" actId="1076"/>
          <ac:spMkLst>
            <pc:docMk/>
            <pc:sldMk cId="2881140629" sldId="560"/>
            <ac:spMk id="12" creationId="{AD9A206E-8863-ED44-5C3D-8E570DF181A2}"/>
          </ac:spMkLst>
        </pc:spChg>
        <pc:spChg chg="add mod">
          <ac:chgData name="Rohit J Kate" userId="6acfeb0a-1742-4fee-9ad0-3462b52b7fdf" providerId="ADAL" clId="{493D7563-C6E8-4153-93C9-F3A88970C337}" dt="2023-11-06T19:16:26.741" v="7802" actId="1076"/>
          <ac:spMkLst>
            <pc:docMk/>
            <pc:sldMk cId="2881140629" sldId="560"/>
            <ac:spMk id="13" creationId="{80451AEC-F240-7008-940F-70E4081E721A}"/>
          </ac:spMkLst>
        </pc:spChg>
        <pc:spChg chg="add del mod">
          <ac:chgData name="Rohit J Kate" userId="6acfeb0a-1742-4fee-9ad0-3462b52b7fdf" providerId="ADAL" clId="{493D7563-C6E8-4153-93C9-F3A88970C337}" dt="2023-11-06T19:15:39.581" v="7738" actId="767"/>
          <ac:spMkLst>
            <pc:docMk/>
            <pc:sldMk cId="2881140629" sldId="560"/>
            <ac:spMk id="14" creationId="{BE07887E-835E-0E97-AD76-6558276741F5}"/>
          </ac:spMkLst>
        </pc:spChg>
        <pc:spChg chg="add mod">
          <ac:chgData name="Rohit J Kate" userId="6acfeb0a-1742-4fee-9ad0-3462b52b7fdf" providerId="ADAL" clId="{493D7563-C6E8-4153-93C9-F3A88970C337}" dt="2023-11-06T19:16:34.564" v="7805" actId="1076"/>
          <ac:spMkLst>
            <pc:docMk/>
            <pc:sldMk cId="2881140629" sldId="560"/>
            <ac:spMk id="15" creationId="{936428B3-5ED1-F6DE-AF25-EA44B4F49C4D}"/>
          </ac:spMkLst>
        </pc:spChg>
        <pc:spChg chg="add mod">
          <ac:chgData name="Rohit J Kate" userId="6acfeb0a-1742-4fee-9ad0-3462b52b7fdf" providerId="ADAL" clId="{493D7563-C6E8-4153-93C9-F3A88970C337}" dt="2023-11-06T19:16:31.461" v="7804" actId="1076"/>
          <ac:spMkLst>
            <pc:docMk/>
            <pc:sldMk cId="2881140629" sldId="560"/>
            <ac:spMk id="16" creationId="{A60190EE-A0B2-775E-0E2B-D7485D2C81AF}"/>
          </ac:spMkLst>
        </pc:spChg>
        <pc:spChg chg="add mod">
          <ac:chgData name="Rohit J Kate" userId="6acfeb0a-1742-4fee-9ad0-3462b52b7fdf" providerId="ADAL" clId="{493D7563-C6E8-4153-93C9-F3A88970C337}" dt="2023-11-06T19:16:29.214" v="7803" actId="1076"/>
          <ac:spMkLst>
            <pc:docMk/>
            <pc:sldMk cId="2881140629" sldId="560"/>
            <ac:spMk id="17" creationId="{94B88349-B264-002F-0C72-0E81CBFA6962}"/>
          </ac:spMkLst>
        </pc:spChg>
        <pc:spChg chg="add mod">
          <ac:chgData name="Rohit J Kate" userId="6acfeb0a-1742-4fee-9ad0-3462b52b7fdf" providerId="ADAL" clId="{493D7563-C6E8-4153-93C9-F3A88970C337}" dt="2023-11-06T19:16:46.435" v="7820" actId="1036"/>
          <ac:spMkLst>
            <pc:docMk/>
            <pc:sldMk cId="2881140629" sldId="560"/>
            <ac:spMk id="18" creationId="{0D5C09BD-A83A-B47F-585D-1CB9AF61BF4B}"/>
          </ac:spMkLst>
        </pc:spChg>
        <pc:spChg chg="add mod">
          <ac:chgData name="Rohit J Kate" userId="6acfeb0a-1742-4fee-9ad0-3462b52b7fdf" providerId="ADAL" clId="{493D7563-C6E8-4153-93C9-F3A88970C337}" dt="2023-11-06T19:16:50.846" v="7824" actId="20577"/>
          <ac:spMkLst>
            <pc:docMk/>
            <pc:sldMk cId="2881140629" sldId="560"/>
            <ac:spMk id="19" creationId="{6034305C-C68F-145A-5FA8-07D9B7A02071}"/>
          </ac:spMkLst>
        </pc:spChg>
        <pc:spChg chg="add mod">
          <ac:chgData name="Rohit J Kate" userId="6acfeb0a-1742-4fee-9ad0-3462b52b7fdf" providerId="ADAL" clId="{493D7563-C6E8-4153-93C9-F3A88970C337}" dt="2023-11-06T19:17:02.856" v="7844" actId="20577"/>
          <ac:spMkLst>
            <pc:docMk/>
            <pc:sldMk cId="2881140629" sldId="560"/>
            <ac:spMk id="20" creationId="{EB1D1BE4-DB77-AB41-7B1D-199FF0962678}"/>
          </ac:spMkLst>
        </pc:spChg>
        <pc:spChg chg="add mod">
          <ac:chgData name="Rohit J Kate" userId="6acfeb0a-1742-4fee-9ad0-3462b52b7fdf" providerId="ADAL" clId="{493D7563-C6E8-4153-93C9-F3A88970C337}" dt="2023-11-06T19:17:06.831" v="7851" actId="20577"/>
          <ac:spMkLst>
            <pc:docMk/>
            <pc:sldMk cId="2881140629" sldId="560"/>
            <ac:spMk id="21" creationId="{40053B75-6062-9545-123C-602C99AA4703}"/>
          </ac:spMkLst>
        </pc:spChg>
        <pc:spChg chg="add mod">
          <ac:chgData name="Rohit J Kate" userId="6acfeb0a-1742-4fee-9ad0-3462b52b7fdf" providerId="ADAL" clId="{493D7563-C6E8-4153-93C9-F3A88970C337}" dt="2023-11-06T19:17:27.599" v="7867" actId="20577"/>
          <ac:spMkLst>
            <pc:docMk/>
            <pc:sldMk cId="2881140629" sldId="560"/>
            <ac:spMk id="22" creationId="{A17F4735-012A-5078-938D-8F853A9DAF18}"/>
          </ac:spMkLst>
        </pc:spChg>
        <pc:spChg chg="add mod">
          <ac:chgData name="Rohit J Kate" userId="6acfeb0a-1742-4fee-9ad0-3462b52b7fdf" providerId="ADAL" clId="{493D7563-C6E8-4153-93C9-F3A88970C337}" dt="2023-11-06T19:17:16.821" v="7863" actId="1037"/>
          <ac:spMkLst>
            <pc:docMk/>
            <pc:sldMk cId="2881140629" sldId="560"/>
            <ac:spMk id="23" creationId="{60C3C0CC-B5D8-C2A0-63AD-916CBA8A0872}"/>
          </ac:spMkLst>
        </pc:spChg>
        <pc:spChg chg="add mod">
          <ac:chgData name="Rohit J Kate" userId="6acfeb0a-1742-4fee-9ad0-3462b52b7fdf" providerId="ADAL" clId="{493D7563-C6E8-4153-93C9-F3A88970C337}" dt="2023-11-06T19:18:44.178" v="7919" actId="1035"/>
          <ac:spMkLst>
            <pc:docMk/>
            <pc:sldMk cId="2881140629" sldId="560"/>
            <ac:spMk id="52" creationId="{1101BB6A-7B4F-49E6-9BEE-D554A2317473}"/>
          </ac:spMkLst>
        </pc:spChg>
        <pc:spChg chg="add mod">
          <ac:chgData name="Rohit J Kate" userId="6acfeb0a-1742-4fee-9ad0-3462b52b7fdf" providerId="ADAL" clId="{493D7563-C6E8-4153-93C9-F3A88970C337}" dt="2023-11-06T19:18:44.178" v="7919" actId="1035"/>
          <ac:spMkLst>
            <pc:docMk/>
            <pc:sldMk cId="2881140629" sldId="560"/>
            <ac:spMk id="53" creationId="{5900873A-7A48-263A-7AD1-FDE61C2E6F2F}"/>
          </ac:spMkLst>
        </pc:spChg>
        <pc:spChg chg="add mod">
          <ac:chgData name="Rohit J Kate" userId="6acfeb0a-1742-4fee-9ad0-3462b52b7fdf" providerId="ADAL" clId="{493D7563-C6E8-4153-93C9-F3A88970C337}" dt="2023-11-06T19:18:44.178" v="7919" actId="1035"/>
          <ac:spMkLst>
            <pc:docMk/>
            <pc:sldMk cId="2881140629" sldId="560"/>
            <ac:spMk id="54" creationId="{644D4510-F297-C481-51BF-BC227D67D07B}"/>
          </ac:spMkLst>
        </pc:spChg>
        <pc:spChg chg="add mod">
          <ac:chgData name="Rohit J Kate" userId="6acfeb0a-1742-4fee-9ad0-3462b52b7fdf" providerId="ADAL" clId="{493D7563-C6E8-4153-93C9-F3A88970C337}" dt="2023-11-06T19:18:44.178" v="7919" actId="1035"/>
          <ac:spMkLst>
            <pc:docMk/>
            <pc:sldMk cId="2881140629" sldId="560"/>
            <ac:spMk id="55" creationId="{013E1575-1610-7402-8E65-92D98F2A068B}"/>
          </ac:spMkLst>
        </pc:spChg>
        <pc:spChg chg="add mod">
          <ac:chgData name="Rohit J Kate" userId="6acfeb0a-1742-4fee-9ad0-3462b52b7fdf" providerId="ADAL" clId="{493D7563-C6E8-4153-93C9-F3A88970C337}" dt="2023-11-06T19:18:44.178" v="7919" actId="1035"/>
          <ac:spMkLst>
            <pc:docMk/>
            <pc:sldMk cId="2881140629" sldId="560"/>
            <ac:spMk id="56" creationId="{54470105-3A18-E99D-8BB5-5C0705FC810C}"/>
          </ac:spMkLst>
        </pc:spChg>
        <pc:spChg chg="add mod">
          <ac:chgData name="Rohit J Kate" userId="6acfeb0a-1742-4fee-9ad0-3462b52b7fdf" providerId="ADAL" clId="{493D7563-C6E8-4153-93C9-F3A88970C337}" dt="2023-11-06T19:18:44.178" v="7919" actId="1035"/>
          <ac:spMkLst>
            <pc:docMk/>
            <pc:sldMk cId="2881140629" sldId="560"/>
            <ac:spMk id="57" creationId="{ED3427EF-F928-3E2A-9536-678C4A749B53}"/>
          </ac:spMkLst>
        </pc:spChg>
        <pc:spChg chg="add mod">
          <ac:chgData name="Rohit J Kate" userId="6acfeb0a-1742-4fee-9ad0-3462b52b7fdf" providerId="ADAL" clId="{493D7563-C6E8-4153-93C9-F3A88970C337}" dt="2023-11-06T19:19:22.295" v="7929" actId="1076"/>
          <ac:spMkLst>
            <pc:docMk/>
            <pc:sldMk cId="2881140629" sldId="560"/>
            <ac:spMk id="68" creationId="{65899FCD-9A88-9AF3-EF10-45B2D7A8600F}"/>
          </ac:spMkLst>
        </pc:spChg>
        <pc:spChg chg="add mod">
          <ac:chgData name="Rohit J Kate" userId="6acfeb0a-1742-4fee-9ad0-3462b52b7fdf" providerId="ADAL" clId="{493D7563-C6E8-4153-93C9-F3A88970C337}" dt="2023-11-06T19:19:32.843" v="7933" actId="20577"/>
          <ac:spMkLst>
            <pc:docMk/>
            <pc:sldMk cId="2881140629" sldId="560"/>
            <ac:spMk id="69" creationId="{DE5F1163-D576-68E7-5024-EAC663BE239D}"/>
          </ac:spMkLst>
        </pc:spChg>
        <pc:spChg chg="add mod">
          <ac:chgData name="Rohit J Kate" userId="6acfeb0a-1742-4fee-9ad0-3462b52b7fdf" providerId="ADAL" clId="{493D7563-C6E8-4153-93C9-F3A88970C337}" dt="2023-11-06T19:20:07.950" v="7950" actId="1076"/>
          <ac:spMkLst>
            <pc:docMk/>
            <pc:sldMk cId="2881140629" sldId="560"/>
            <ac:spMk id="70" creationId="{3075599C-18DC-9324-0498-73EA50CCB903}"/>
          </ac:spMkLst>
        </pc:spChg>
        <pc:spChg chg="add mod">
          <ac:chgData name="Rohit J Kate" userId="6acfeb0a-1742-4fee-9ad0-3462b52b7fdf" providerId="ADAL" clId="{493D7563-C6E8-4153-93C9-F3A88970C337}" dt="2023-11-06T19:20:23.631" v="7955" actId="20577"/>
          <ac:spMkLst>
            <pc:docMk/>
            <pc:sldMk cId="2881140629" sldId="560"/>
            <ac:spMk id="71" creationId="{87138235-3F49-395B-7508-930B510362FB}"/>
          </ac:spMkLst>
        </pc:spChg>
        <pc:spChg chg="add mod">
          <ac:chgData name="Rohit J Kate" userId="6acfeb0a-1742-4fee-9ad0-3462b52b7fdf" providerId="ADAL" clId="{493D7563-C6E8-4153-93C9-F3A88970C337}" dt="2023-11-06T19:20:02.205" v="7949" actId="20577"/>
          <ac:spMkLst>
            <pc:docMk/>
            <pc:sldMk cId="2881140629" sldId="560"/>
            <ac:spMk id="72" creationId="{ED25CDB5-B2E7-6D27-9A8F-922E9B7C92C2}"/>
          </ac:spMkLst>
        </pc:spChg>
        <pc:spChg chg="add mod">
          <ac:chgData name="Rohit J Kate" userId="6acfeb0a-1742-4fee-9ad0-3462b52b7fdf" providerId="ADAL" clId="{493D7563-C6E8-4153-93C9-F3A88970C337}" dt="2023-11-06T19:20:26.083" v="7957" actId="20577"/>
          <ac:spMkLst>
            <pc:docMk/>
            <pc:sldMk cId="2881140629" sldId="560"/>
            <ac:spMk id="73" creationId="{5F5EE872-D4F1-7B21-B61B-08FBBEA09C2A}"/>
          </ac:spMkLst>
        </pc:spChg>
        <pc:spChg chg="add mod">
          <ac:chgData name="Rohit J Kate" userId="6acfeb0a-1742-4fee-9ad0-3462b52b7fdf" providerId="ADAL" clId="{493D7563-C6E8-4153-93C9-F3A88970C337}" dt="2023-11-06T19:20:34.325" v="7961" actId="20577"/>
          <ac:spMkLst>
            <pc:docMk/>
            <pc:sldMk cId="2881140629" sldId="560"/>
            <ac:spMk id="74" creationId="{2EAF3FB6-53FC-6580-F5FB-25C0BB286344}"/>
          </ac:spMkLst>
        </pc:spChg>
        <pc:spChg chg="add mod">
          <ac:chgData name="Rohit J Kate" userId="6acfeb0a-1742-4fee-9ad0-3462b52b7fdf" providerId="ADAL" clId="{493D7563-C6E8-4153-93C9-F3A88970C337}" dt="2023-11-06T19:20:46.687" v="7965" actId="20577"/>
          <ac:spMkLst>
            <pc:docMk/>
            <pc:sldMk cId="2881140629" sldId="560"/>
            <ac:spMk id="75" creationId="{C7380E04-8AFB-90EF-0717-BE5749C4EFEB}"/>
          </ac:spMkLst>
        </pc:spChg>
        <pc:spChg chg="add mod">
          <ac:chgData name="Rohit J Kate" userId="6acfeb0a-1742-4fee-9ad0-3462b52b7fdf" providerId="ADAL" clId="{493D7563-C6E8-4153-93C9-F3A88970C337}" dt="2023-11-06T19:20:56.210" v="7969" actId="20577"/>
          <ac:spMkLst>
            <pc:docMk/>
            <pc:sldMk cId="2881140629" sldId="560"/>
            <ac:spMk id="76" creationId="{9CD9CA27-C1C0-9AEA-73E5-8A3FAFFD817E}"/>
          </ac:spMkLst>
        </pc:spChg>
        <pc:spChg chg="add mod">
          <ac:chgData name="Rohit J Kate" userId="6acfeb0a-1742-4fee-9ad0-3462b52b7fdf" providerId="ADAL" clId="{493D7563-C6E8-4153-93C9-F3A88970C337}" dt="2023-11-06T19:21:08.738" v="7973" actId="20577"/>
          <ac:spMkLst>
            <pc:docMk/>
            <pc:sldMk cId="2881140629" sldId="560"/>
            <ac:spMk id="77" creationId="{1767C33F-2457-30F4-6BD3-B58600CE55E1}"/>
          </ac:spMkLst>
        </pc:spChg>
        <pc:spChg chg="add mod">
          <ac:chgData name="Rohit J Kate" userId="6acfeb0a-1742-4fee-9ad0-3462b52b7fdf" providerId="ADAL" clId="{493D7563-C6E8-4153-93C9-F3A88970C337}" dt="2023-11-06T19:21:31.368" v="7980" actId="1076"/>
          <ac:spMkLst>
            <pc:docMk/>
            <pc:sldMk cId="2881140629" sldId="560"/>
            <ac:spMk id="78" creationId="{0FF649D8-3F9A-E0E7-9447-1BBF30656DC3}"/>
          </ac:spMkLst>
        </pc:spChg>
        <pc:spChg chg="add mod">
          <ac:chgData name="Rohit J Kate" userId="6acfeb0a-1742-4fee-9ad0-3462b52b7fdf" providerId="ADAL" clId="{493D7563-C6E8-4153-93C9-F3A88970C337}" dt="2023-11-06T19:21:56.752" v="7989" actId="1076"/>
          <ac:spMkLst>
            <pc:docMk/>
            <pc:sldMk cId="2881140629" sldId="560"/>
            <ac:spMk id="79" creationId="{6242F26B-4894-0608-BA9C-8D6FB025FAFB}"/>
          </ac:spMkLst>
        </pc:spChg>
        <pc:spChg chg="add mod">
          <ac:chgData name="Rohit J Kate" userId="6acfeb0a-1742-4fee-9ad0-3462b52b7fdf" providerId="ADAL" clId="{493D7563-C6E8-4153-93C9-F3A88970C337}" dt="2023-11-06T19:21:44.517" v="7986" actId="20577"/>
          <ac:spMkLst>
            <pc:docMk/>
            <pc:sldMk cId="2881140629" sldId="560"/>
            <ac:spMk id="80" creationId="{D6A6AC93-BC4B-8F56-B3AA-6BA970EC0699}"/>
          </ac:spMkLst>
        </pc:spChg>
        <pc:spChg chg="add mod">
          <ac:chgData name="Rohit J Kate" userId="6acfeb0a-1742-4fee-9ad0-3462b52b7fdf" providerId="ADAL" clId="{493D7563-C6E8-4153-93C9-F3A88970C337}" dt="2023-11-06T19:21:40.984" v="7984" actId="1076"/>
          <ac:spMkLst>
            <pc:docMk/>
            <pc:sldMk cId="2881140629" sldId="560"/>
            <ac:spMk id="81" creationId="{ABB72ED0-E15B-5F55-B1BA-F649460B9250}"/>
          </ac:spMkLst>
        </pc:spChg>
        <pc:spChg chg="add mod">
          <ac:chgData name="Rohit J Kate" userId="6acfeb0a-1742-4fee-9ad0-3462b52b7fdf" providerId="ADAL" clId="{493D7563-C6E8-4153-93C9-F3A88970C337}" dt="2023-11-06T19:21:51.640" v="7988" actId="1076"/>
          <ac:spMkLst>
            <pc:docMk/>
            <pc:sldMk cId="2881140629" sldId="560"/>
            <ac:spMk id="82" creationId="{7B638DBD-9808-C4A0-5C07-CF2406AF8A9F}"/>
          </ac:spMkLst>
        </pc:spChg>
        <pc:spChg chg="add mod">
          <ac:chgData name="Rohit J Kate" userId="6acfeb0a-1742-4fee-9ad0-3462b52b7fdf" providerId="ADAL" clId="{493D7563-C6E8-4153-93C9-F3A88970C337}" dt="2023-11-06T19:22:00.152" v="7991" actId="1076"/>
          <ac:spMkLst>
            <pc:docMk/>
            <pc:sldMk cId="2881140629" sldId="560"/>
            <ac:spMk id="83" creationId="{E0E535AE-D74C-1124-D56B-D99FA5A71976}"/>
          </ac:spMkLst>
        </pc:spChg>
        <pc:spChg chg="add mod">
          <ac:chgData name="Rohit J Kate" userId="6acfeb0a-1742-4fee-9ad0-3462b52b7fdf" providerId="ADAL" clId="{493D7563-C6E8-4153-93C9-F3A88970C337}" dt="2023-11-06T19:22:10.899" v="7997" actId="20577"/>
          <ac:spMkLst>
            <pc:docMk/>
            <pc:sldMk cId="2881140629" sldId="560"/>
            <ac:spMk id="84" creationId="{BC6787E6-A5CF-A3F4-8E21-4F36952A026E}"/>
          </ac:spMkLst>
        </pc:spChg>
        <pc:spChg chg="add mod">
          <ac:chgData name="Rohit J Kate" userId="6acfeb0a-1742-4fee-9ad0-3462b52b7fdf" providerId="ADAL" clId="{493D7563-C6E8-4153-93C9-F3A88970C337}" dt="2023-11-06T19:22:18.480" v="8001" actId="20577"/>
          <ac:spMkLst>
            <pc:docMk/>
            <pc:sldMk cId="2881140629" sldId="560"/>
            <ac:spMk id="85" creationId="{ACF04C70-124E-EA12-BEF0-00A1B366ADD3}"/>
          </ac:spMkLst>
        </pc:spChg>
        <pc:spChg chg="add del">
          <ac:chgData name="Rohit J Kate" userId="6acfeb0a-1742-4fee-9ad0-3462b52b7fdf" providerId="ADAL" clId="{493D7563-C6E8-4153-93C9-F3A88970C337}" dt="2023-11-06T19:22:46.717" v="8007" actId="478"/>
          <ac:spMkLst>
            <pc:docMk/>
            <pc:sldMk cId="2881140629" sldId="560"/>
            <ac:spMk id="90" creationId="{FB90A77C-50F4-B86E-86F5-4FB917FBD8BB}"/>
          </ac:spMkLst>
        </pc:spChg>
        <pc:spChg chg="add mod">
          <ac:chgData name="Rohit J Kate" userId="6acfeb0a-1742-4fee-9ad0-3462b52b7fdf" providerId="ADAL" clId="{493D7563-C6E8-4153-93C9-F3A88970C337}" dt="2023-11-06T19:23:14.434" v="8011" actId="1582"/>
          <ac:spMkLst>
            <pc:docMk/>
            <pc:sldMk cId="2881140629" sldId="560"/>
            <ac:spMk id="91" creationId="{F5B00E65-DAEC-42C4-B0BB-A6B8816BF398}"/>
          </ac:spMkLst>
        </pc:spChg>
        <pc:spChg chg="add mod">
          <ac:chgData name="Rohit J Kate" userId="6acfeb0a-1742-4fee-9ad0-3462b52b7fdf" providerId="ADAL" clId="{493D7563-C6E8-4153-93C9-F3A88970C337}" dt="2023-11-06T19:23:42.897" v="8033" actId="1076"/>
          <ac:spMkLst>
            <pc:docMk/>
            <pc:sldMk cId="2881140629" sldId="560"/>
            <ac:spMk id="92" creationId="{8535C244-1C34-8545-7255-12B9860AC7EE}"/>
          </ac:spMkLst>
        </pc:spChg>
        <pc:spChg chg="add mod">
          <ac:chgData name="Rohit J Kate" userId="6acfeb0a-1742-4fee-9ad0-3462b52b7fdf" providerId="ADAL" clId="{493D7563-C6E8-4153-93C9-F3A88970C337}" dt="2023-11-06T19:24:22.209" v="8058" actId="1076"/>
          <ac:spMkLst>
            <pc:docMk/>
            <pc:sldMk cId="2881140629" sldId="560"/>
            <ac:spMk id="93" creationId="{58BC3FE2-F698-FA20-1289-168593A43940}"/>
          </ac:spMkLst>
        </pc:spChg>
        <pc:cxnChg chg="add">
          <ac:chgData name="Rohit J Kate" userId="6acfeb0a-1742-4fee-9ad0-3462b52b7fdf" providerId="ADAL" clId="{493D7563-C6E8-4153-93C9-F3A88970C337}" dt="2023-11-06T19:17:35.247" v="7868" actId="11529"/>
          <ac:cxnSpMkLst>
            <pc:docMk/>
            <pc:sldMk cId="2881140629" sldId="560"/>
            <ac:cxnSpMk id="25" creationId="{77A1E686-FEB3-C329-8ACA-7281AA5E1914}"/>
          </ac:cxnSpMkLst>
        </pc:cxnChg>
        <pc:cxnChg chg="add">
          <ac:chgData name="Rohit J Kate" userId="6acfeb0a-1742-4fee-9ad0-3462b52b7fdf" providerId="ADAL" clId="{493D7563-C6E8-4153-93C9-F3A88970C337}" dt="2023-11-06T19:17:40.784" v="7869" actId="11529"/>
          <ac:cxnSpMkLst>
            <pc:docMk/>
            <pc:sldMk cId="2881140629" sldId="560"/>
            <ac:cxnSpMk id="27" creationId="{B281FDBB-60D7-5236-40F4-19BDBE7440F0}"/>
          </ac:cxnSpMkLst>
        </pc:cxnChg>
        <pc:cxnChg chg="add">
          <ac:chgData name="Rohit J Kate" userId="6acfeb0a-1742-4fee-9ad0-3462b52b7fdf" providerId="ADAL" clId="{493D7563-C6E8-4153-93C9-F3A88970C337}" dt="2023-11-06T19:17:44.111" v="7870" actId="11529"/>
          <ac:cxnSpMkLst>
            <pc:docMk/>
            <pc:sldMk cId="2881140629" sldId="560"/>
            <ac:cxnSpMk id="29" creationId="{C2A3388A-63F2-CCED-9490-E93DAF6F026F}"/>
          </ac:cxnSpMkLst>
        </pc:cxnChg>
        <pc:cxnChg chg="add">
          <ac:chgData name="Rohit J Kate" userId="6acfeb0a-1742-4fee-9ad0-3462b52b7fdf" providerId="ADAL" clId="{493D7563-C6E8-4153-93C9-F3A88970C337}" dt="2023-11-06T19:17:48.007" v="7871" actId="11529"/>
          <ac:cxnSpMkLst>
            <pc:docMk/>
            <pc:sldMk cId="2881140629" sldId="560"/>
            <ac:cxnSpMk id="31" creationId="{B13D8615-371F-3D6D-3FE5-B85985449D8A}"/>
          </ac:cxnSpMkLst>
        </pc:cxnChg>
        <pc:cxnChg chg="add">
          <ac:chgData name="Rohit J Kate" userId="6acfeb0a-1742-4fee-9ad0-3462b52b7fdf" providerId="ADAL" clId="{493D7563-C6E8-4153-93C9-F3A88970C337}" dt="2023-11-06T19:17:51.343" v="7872" actId="11529"/>
          <ac:cxnSpMkLst>
            <pc:docMk/>
            <pc:sldMk cId="2881140629" sldId="560"/>
            <ac:cxnSpMk id="33" creationId="{75D49997-A73D-531C-D2FC-A1513B3B4CB5}"/>
          </ac:cxnSpMkLst>
        </pc:cxnChg>
        <pc:cxnChg chg="add">
          <ac:chgData name="Rohit J Kate" userId="6acfeb0a-1742-4fee-9ad0-3462b52b7fdf" providerId="ADAL" clId="{493D7563-C6E8-4153-93C9-F3A88970C337}" dt="2023-11-06T19:17:56.319" v="7873" actId="11529"/>
          <ac:cxnSpMkLst>
            <pc:docMk/>
            <pc:sldMk cId="2881140629" sldId="560"/>
            <ac:cxnSpMk id="35" creationId="{1E9C5DDD-5346-D9E2-628E-321EC94909FC}"/>
          </ac:cxnSpMkLst>
        </pc:cxnChg>
        <pc:cxnChg chg="add">
          <ac:chgData name="Rohit J Kate" userId="6acfeb0a-1742-4fee-9ad0-3462b52b7fdf" providerId="ADAL" clId="{493D7563-C6E8-4153-93C9-F3A88970C337}" dt="2023-11-06T19:17:59.248" v="7874" actId="11529"/>
          <ac:cxnSpMkLst>
            <pc:docMk/>
            <pc:sldMk cId="2881140629" sldId="560"/>
            <ac:cxnSpMk id="37" creationId="{AF010872-C9C1-9F9A-C4D9-1A2F89B0181F}"/>
          </ac:cxnSpMkLst>
        </pc:cxnChg>
        <pc:cxnChg chg="add">
          <ac:chgData name="Rohit J Kate" userId="6acfeb0a-1742-4fee-9ad0-3462b52b7fdf" providerId="ADAL" clId="{493D7563-C6E8-4153-93C9-F3A88970C337}" dt="2023-11-06T19:18:06.567" v="7875" actId="11529"/>
          <ac:cxnSpMkLst>
            <pc:docMk/>
            <pc:sldMk cId="2881140629" sldId="560"/>
            <ac:cxnSpMk id="39" creationId="{B98E04B7-27C4-A4EC-C868-0B20F89A9D87}"/>
          </ac:cxnSpMkLst>
        </pc:cxnChg>
        <pc:cxnChg chg="add">
          <ac:chgData name="Rohit J Kate" userId="6acfeb0a-1742-4fee-9ad0-3462b52b7fdf" providerId="ADAL" clId="{493D7563-C6E8-4153-93C9-F3A88970C337}" dt="2023-11-06T19:18:13.887" v="7876" actId="11529"/>
          <ac:cxnSpMkLst>
            <pc:docMk/>
            <pc:sldMk cId="2881140629" sldId="560"/>
            <ac:cxnSpMk id="41" creationId="{35E7C91D-DF6C-A872-0061-DE47F1AA1C3E}"/>
          </ac:cxnSpMkLst>
        </pc:cxnChg>
        <pc:cxnChg chg="add">
          <ac:chgData name="Rohit J Kate" userId="6acfeb0a-1742-4fee-9ad0-3462b52b7fdf" providerId="ADAL" clId="{493D7563-C6E8-4153-93C9-F3A88970C337}" dt="2023-11-06T19:18:18.400" v="7877" actId="11529"/>
          <ac:cxnSpMkLst>
            <pc:docMk/>
            <pc:sldMk cId="2881140629" sldId="560"/>
            <ac:cxnSpMk id="43" creationId="{0AE63561-FC66-051E-9E28-CCC85DE974DD}"/>
          </ac:cxnSpMkLst>
        </pc:cxnChg>
        <pc:cxnChg chg="add">
          <ac:chgData name="Rohit J Kate" userId="6acfeb0a-1742-4fee-9ad0-3462b52b7fdf" providerId="ADAL" clId="{493D7563-C6E8-4153-93C9-F3A88970C337}" dt="2023-11-06T19:18:21.663" v="7878" actId="11529"/>
          <ac:cxnSpMkLst>
            <pc:docMk/>
            <pc:sldMk cId="2881140629" sldId="560"/>
            <ac:cxnSpMk id="45" creationId="{443194DD-92EC-F168-136E-0AC12505EE48}"/>
          </ac:cxnSpMkLst>
        </pc:cxnChg>
        <pc:cxnChg chg="add">
          <ac:chgData name="Rohit J Kate" userId="6acfeb0a-1742-4fee-9ad0-3462b52b7fdf" providerId="ADAL" clId="{493D7563-C6E8-4153-93C9-F3A88970C337}" dt="2023-11-06T19:18:25.287" v="7879" actId="11529"/>
          <ac:cxnSpMkLst>
            <pc:docMk/>
            <pc:sldMk cId="2881140629" sldId="560"/>
            <ac:cxnSpMk id="47" creationId="{968F83D5-EA9F-AF7A-C3B0-9ADE5735C323}"/>
          </ac:cxnSpMkLst>
        </pc:cxnChg>
        <pc:cxnChg chg="add">
          <ac:chgData name="Rohit J Kate" userId="6acfeb0a-1742-4fee-9ad0-3462b52b7fdf" providerId="ADAL" clId="{493D7563-C6E8-4153-93C9-F3A88970C337}" dt="2023-11-06T19:18:29.279" v="7880" actId="11529"/>
          <ac:cxnSpMkLst>
            <pc:docMk/>
            <pc:sldMk cId="2881140629" sldId="560"/>
            <ac:cxnSpMk id="49" creationId="{CE65ED04-62B8-2C3C-301B-0E474332AC76}"/>
          </ac:cxnSpMkLst>
        </pc:cxnChg>
        <pc:cxnChg chg="add">
          <ac:chgData name="Rohit J Kate" userId="6acfeb0a-1742-4fee-9ad0-3462b52b7fdf" providerId="ADAL" clId="{493D7563-C6E8-4153-93C9-F3A88970C337}" dt="2023-11-06T19:18:33.543" v="7881" actId="11529"/>
          <ac:cxnSpMkLst>
            <pc:docMk/>
            <pc:sldMk cId="2881140629" sldId="560"/>
            <ac:cxnSpMk id="51" creationId="{C9F3E30B-3C7D-2EE6-02A0-4F660C0F8656}"/>
          </ac:cxnSpMkLst>
        </pc:cxnChg>
        <pc:cxnChg chg="add mod">
          <ac:chgData name="Rohit J Kate" userId="6acfeb0a-1742-4fee-9ad0-3462b52b7fdf" providerId="ADAL" clId="{493D7563-C6E8-4153-93C9-F3A88970C337}" dt="2023-11-06T19:18:58.518" v="7922" actId="14100"/>
          <ac:cxnSpMkLst>
            <pc:docMk/>
            <pc:sldMk cId="2881140629" sldId="560"/>
            <ac:cxnSpMk id="58" creationId="{688DF534-B6C1-C0CA-D906-D8586BD97A14}"/>
          </ac:cxnSpMkLst>
        </pc:cxnChg>
        <pc:cxnChg chg="add mod">
          <ac:chgData name="Rohit J Kate" userId="6acfeb0a-1742-4fee-9ad0-3462b52b7fdf" providerId="ADAL" clId="{493D7563-C6E8-4153-93C9-F3A88970C337}" dt="2023-11-06T19:19:00.534" v="7923" actId="14100"/>
          <ac:cxnSpMkLst>
            <pc:docMk/>
            <pc:sldMk cId="2881140629" sldId="560"/>
            <ac:cxnSpMk id="59" creationId="{BD0E54BF-CA48-E634-C77C-B734B3EEB3D3}"/>
          </ac:cxnSpMkLst>
        </pc:cxnChg>
        <pc:cxnChg chg="add mod">
          <ac:chgData name="Rohit J Kate" userId="6acfeb0a-1742-4fee-9ad0-3462b52b7fdf" providerId="ADAL" clId="{493D7563-C6E8-4153-93C9-F3A88970C337}" dt="2023-11-06T19:18:44.178" v="7919" actId="1035"/>
          <ac:cxnSpMkLst>
            <pc:docMk/>
            <pc:sldMk cId="2881140629" sldId="560"/>
            <ac:cxnSpMk id="60" creationId="{8CDC48C3-6E63-2811-70B2-6F945872FFF7}"/>
          </ac:cxnSpMkLst>
        </pc:cxnChg>
        <pc:cxnChg chg="add mod">
          <ac:chgData name="Rohit J Kate" userId="6acfeb0a-1742-4fee-9ad0-3462b52b7fdf" providerId="ADAL" clId="{493D7563-C6E8-4153-93C9-F3A88970C337}" dt="2023-11-06T19:18:44.178" v="7919" actId="1035"/>
          <ac:cxnSpMkLst>
            <pc:docMk/>
            <pc:sldMk cId="2881140629" sldId="560"/>
            <ac:cxnSpMk id="61" creationId="{EAADC08D-E98E-BDD7-53AB-9EEA7D2CF74C}"/>
          </ac:cxnSpMkLst>
        </pc:cxnChg>
        <pc:cxnChg chg="add mod">
          <ac:chgData name="Rohit J Kate" userId="6acfeb0a-1742-4fee-9ad0-3462b52b7fdf" providerId="ADAL" clId="{493D7563-C6E8-4153-93C9-F3A88970C337}" dt="2023-11-06T19:18:54.310" v="7921" actId="14100"/>
          <ac:cxnSpMkLst>
            <pc:docMk/>
            <pc:sldMk cId="2881140629" sldId="560"/>
            <ac:cxnSpMk id="62" creationId="{FD928435-023C-A739-B325-95228367767E}"/>
          </ac:cxnSpMkLst>
        </pc:cxnChg>
        <pc:cxnChg chg="add mod">
          <ac:chgData name="Rohit J Kate" userId="6acfeb0a-1742-4fee-9ad0-3462b52b7fdf" providerId="ADAL" clId="{493D7563-C6E8-4153-93C9-F3A88970C337}" dt="2023-11-06T19:18:52.382" v="7920" actId="14100"/>
          <ac:cxnSpMkLst>
            <pc:docMk/>
            <pc:sldMk cId="2881140629" sldId="560"/>
            <ac:cxnSpMk id="63" creationId="{9CFE0B1B-C9F3-32AF-94AF-0006589AD35C}"/>
          </ac:cxnSpMkLst>
        </pc:cxnChg>
        <pc:cxnChg chg="add del">
          <ac:chgData name="Rohit J Kate" userId="6acfeb0a-1742-4fee-9ad0-3462b52b7fdf" providerId="ADAL" clId="{493D7563-C6E8-4153-93C9-F3A88970C337}" dt="2023-11-06T19:22:31.136" v="8003" actId="11529"/>
          <ac:cxnSpMkLst>
            <pc:docMk/>
            <pc:sldMk cId="2881140629" sldId="560"/>
            <ac:cxnSpMk id="87" creationId="{E73662F8-58DF-BA73-F6E2-53FB0FA836AA}"/>
          </ac:cxnSpMkLst>
        </pc:cxnChg>
        <pc:cxnChg chg="add del">
          <ac:chgData name="Rohit J Kate" userId="6acfeb0a-1742-4fee-9ad0-3462b52b7fdf" providerId="ADAL" clId="{493D7563-C6E8-4153-93C9-F3A88970C337}" dt="2023-11-06T19:22:39.165" v="8005" actId="478"/>
          <ac:cxnSpMkLst>
            <pc:docMk/>
            <pc:sldMk cId="2881140629" sldId="560"/>
            <ac:cxnSpMk id="89" creationId="{B4B76E48-9DC3-02EB-3EF6-0933C4B46FC3}"/>
          </ac:cxnSpMkLst>
        </pc:cxnChg>
      </pc:sldChg>
      <pc:sldChg chg="addSp delSp modSp new mod">
        <pc:chgData name="Rohit J Kate" userId="6acfeb0a-1742-4fee-9ad0-3462b52b7fdf" providerId="ADAL" clId="{493D7563-C6E8-4153-93C9-F3A88970C337}" dt="2023-11-06T19:52:01.700" v="8369" actId="113"/>
        <pc:sldMkLst>
          <pc:docMk/>
          <pc:sldMk cId="2424192907" sldId="561"/>
        </pc:sldMkLst>
        <pc:spChg chg="mod">
          <ac:chgData name="Rohit J Kate" userId="6acfeb0a-1742-4fee-9ad0-3462b52b7fdf" providerId="ADAL" clId="{493D7563-C6E8-4153-93C9-F3A88970C337}" dt="2023-11-06T19:51:10.535" v="8350" actId="20577"/>
          <ac:spMkLst>
            <pc:docMk/>
            <pc:sldMk cId="2424192907" sldId="561"/>
            <ac:spMk id="2" creationId="{C7973D72-3F06-105F-2185-2ACBBE64A953}"/>
          </ac:spMkLst>
        </pc:spChg>
        <pc:spChg chg="del">
          <ac:chgData name="Rohit J Kate" userId="6acfeb0a-1742-4fee-9ad0-3462b52b7fdf" providerId="ADAL" clId="{493D7563-C6E8-4153-93C9-F3A88970C337}" dt="2023-11-06T19:51:14.008" v="8351" actId="478"/>
          <ac:spMkLst>
            <pc:docMk/>
            <pc:sldMk cId="2424192907" sldId="561"/>
            <ac:spMk id="3" creationId="{559D7BE4-0A87-0595-66B2-BEED32DF4B1A}"/>
          </ac:spMkLst>
        </pc:spChg>
        <pc:spChg chg="add mod">
          <ac:chgData name="Rohit J Kate" userId="6acfeb0a-1742-4fee-9ad0-3462b52b7fdf" providerId="ADAL" clId="{493D7563-C6E8-4153-93C9-F3A88970C337}" dt="2023-11-06T19:52:01.700" v="8369" actId="113"/>
          <ac:spMkLst>
            <pc:docMk/>
            <pc:sldMk cId="2424192907" sldId="561"/>
            <ac:spMk id="7" creationId="{F7DB950E-873C-1203-CCF2-B4310241A76C}"/>
          </ac:spMkLst>
        </pc:spChg>
        <pc:picChg chg="add mod">
          <ac:chgData name="Rohit J Kate" userId="6acfeb0a-1742-4fee-9ad0-3462b52b7fdf" providerId="ADAL" clId="{493D7563-C6E8-4153-93C9-F3A88970C337}" dt="2023-11-06T19:51:17.445" v="8354" actId="27614"/>
          <ac:picMkLst>
            <pc:docMk/>
            <pc:sldMk cId="2424192907" sldId="561"/>
            <ac:picMk id="6" creationId="{E3D832E8-40A8-4EF1-D399-9E7758285747}"/>
          </ac:picMkLst>
        </pc:picChg>
      </pc:sldChg>
    </pc:docChg>
  </pc:docChgLst>
  <pc:docChgLst>
    <pc:chgData name="Rohit J Kate" userId="6acfeb0a-1742-4fee-9ad0-3462b52b7fdf" providerId="ADAL" clId="{44263332-F55A-4A59-9FE4-15EB19384B24}"/>
    <pc:docChg chg="custSel delSld modSld">
      <pc:chgData name="Rohit J Kate" userId="6acfeb0a-1742-4fee-9ad0-3462b52b7fdf" providerId="ADAL" clId="{44263332-F55A-4A59-9FE4-15EB19384B24}" dt="2023-11-13T22:08:09.824" v="43" actId="20577"/>
      <pc:docMkLst>
        <pc:docMk/>
      </pc:docMkLst>
      <pc:sldChg chg="modSp mod">
        <pc:chgData name="Rohit J Kate" userId="6acfeb0a-1742-4fee-9ad0-3462b52b7fdf" providerId="ADAL" clId="{44263332-F55A-4A59-9FE4-15EB19384B24}" dt="2023-11-13T22:08:09.824" v="43" actId="20577"/>
        <pc:sldMkLst>
          <pc:docMk/>
          <pc:sldMk cId="0" sldId="256"/>
        </pc:sldMkLst>
        <pc:spChg chg="mod">
          <ac:chgData name="Rohit J Kate" userId="6acfeb0a-1742-4fee-9ad0-3462b52b7fdf" providerId="ADAL" clId="{44263332-F55A-4A59-9FE4-15EB19384B24}" dt="2023-11-13T22:08:09.824" v="43" actId="20577"/>
          <ac:spMkLst>
            <pc:docMk/>
            <pc:sldMk cId="0" sldId="256"/>
            <ac:spMk id="3" creationId="{ED88DE3F-3D1B-4278-BAA2-D09D51CD587D}"/>
          </ac:spMkLst>
        </pc:spChg>
      </pc:sldChg>
      <pc:sldChg chg="del">
        <pc:chgData name="Rohit J Kate" userId="6acfeb0a-1742-4fee-9ad0-3462b52b7fdf" providerId="ADAL" clId="{44263332-F55A-4A59-9FE4-15EB19384B24}" dt="2023-11-13T22:08:00.546" v="32" actId="47"/>
        <pc:sldMkLst>
          <pc:docMk/>
          <pc:sldMk cId="3616247727" sldId="422"/>
        </pc:sldMkLst>
      </pc:sldChg>
      <pc:sldChg chg="del">
        <pc:chgData name="Rohit J Kate" userId="6acfeb0a-1742-4fee-9ad0-3462b52b7fdf" providerId="ADAL" clId="{44263332-F55A-4A59-9FE4-15EB19384B24}" dt="2023-11-13T22:08:00.546" v="32" actId="47"/>
        <pc:sldMkLst>
          <pc:docMk/>
          <pc:sldMk cId="3621990003" sldId="423"/>
        </pc:sldMkLst>
      </pc:sldChg>
      <pc:sldChg chg="del">
        <pc:chgData name="Rohit J Kate" userId="6acfeb0a-1742-4fee-9ad0-3462b52b7fdf" providerId="ADAL" clId="{44263332-F55A-4A59-9FE4-15EB19384B24}" dt="2023-11-13T22:08:00.546" v="32" actId="47"/>
        <pc:sldMkLst>
          <pc:docMk/>
          <pc:sldMk cId="3068973211" sldId="424"/>
        </pc:sldMkLst>
      </pc:sldChg>
      <pc:sldChg chg="del">
        <pc:chgData name="Rohit J Kate" userId="6acfeb0a-1742-4fee-9ad0-3462b52b7fdf" providerId="ADAL" clId="{44263332-F55A-4A59-9FE4-15EB19384B24}" dt="2023-11-13T22:08:00.546" v="32" actId="47"/>
        <pc:sldMkLst>
          <pc:docMk/>
          <pc:sldMk cId="3211518597" sldId="425"/>
        </pc:sldMkLst>
      </pc:sldChg>
      <pc:sldChg chg="del">
        <pc:chgData name="Rohit J Kate" userId="6acfeb0a-1742-4fee-9ad0-3462b52b7fdf" providerId="ADAL" clId="{44263332-F55A-4A59-9FE4-15EB19384B24}" dt="2023-11-13T22:08:00.546" v="32" actId="47"/>
        <pc:sldMkLst>
          <pc:docMk/>
          <pc:sldMk cId="963511590" sldId="426"/>
        </pc:sldMkLst>
      </pc:sldChg>
      <pc:sldChg chg="del">
        <pc:chgData name="Rohit J Kate" userId="6acfeb0a-1742-4fee-9ad0-3462b52b7fdf" providerId="ADAL" clId="{44263332-F55A-4A59-9FE4-15EB19384B24}" dt="2023-11-13T22:08:00.546" v="32" actId="47"/>
        <pc:sldMkLst>
          <pc:docMk/>
          <pc:sldMk cId="1579449882" sldId="427"/>
        </pc:sldMkLst>
      </pc:sldChg>
      <pc:sldChg chg="del">
        <pc:chgData name="Rohit J Kate" userId="6acfeb0a-1742-4fee-9ad0-3462b52b7fdf" providerId="ADAL" clId="{44263332-F55A-4A59-9FE4-15EB19384B24}" dt="2023-11-13T22:08:00.546" v="32" actId="47"/>
        <pc:sldMkLst>
          <pc:docMk/>
          <pc:sldMk cId="2159255093" sldId="428"/>
        </pc:sldMkLst>
      </pc:sldChg>
      <pc:sldChg chg="del">
        <pc:chgData name="Rohit J Kate" userId="6acfeb0a-1742-4fee-9ad0-3462b52b7fdf" providerId="ADAL" clId="{44263332-F55A-4A59-9FE4-15EB19384B24}" dt="2023-11-13T22:08:00.546" v="32" actId="47"/>
        <pc:sldMkLst>
          <pc:docMk/>
          <pc:sldMk cId="73238570" sldId="429"/>
        </pc:sldMkLst>
      </pc:sldChg>
      <pc:sldChg chg="del">
        <pc:chgData name="Rohit J Kate" userId="6acfeb0a-1742-4fee-9ad0-3462b52b7fdf" providerId="ADAL" clId="{44263332-F55A-4A59-9FE4-15EB19384B24}" dt="2023-11-13T22:08:00.546" v="32" actId="47"/>
        <pc:sldMkLst>
          <pc:docMk/>
          <pc:sldMk cId="1877161287" sldId="430"/>
        </pc:sldMkLst>
      </pc:sldChg>
      <pc:sldChg chg="modSp">
        <pc:chgData name="Rohit J Kate" userId="6acfeb0a-1742-4fee-9ad0-3462b52b7fdf" providerId="ADAL" clId="{44263332-F55A-4A59-9FE4-15EB19384B24}" dt="2023-11-13T22:03:59.970" v="8" actId="20577"/>
        <pc:sldMkLst>
          <pc:docMk/>
          <pc:sldMk cId="266973397" sldId="825"/>
        </pc:sldMkLst>
        <pc:spChg chg="mod">
          <ac:chgData name="Rohit J Kate" userId="6acfeb0a-1742-4fee-9ad0-3462b52b7fdf" providerId="ADAL" clId="{44263332-F55A-4A59-9FE4-15EB19384B24}" dt="2023-11-13T22:03:59.970" v="8" actId="20577"/>
          <ac:spMkLst>
            <pc:docMk/>
            <pc:sldMk cId="266973397" sldId="825"/>
            <ac:spMk id="130" creationId="{F3C7914B-3ED8-53FA-39EA-51016869BCEF}"/>
          </ac:spMkLst>
        </pc:spChg>
      </pc:sldChg>
      <pc:sldChg chg="modAnim">
        <pc:chgData name="Rohit J Kate" userId="6acfeb0a-1742-4fee-9ad0-3462b52b7fdf" providerId="ADAL" clId="{44263332-F55A-4A59-9FE4-15EB19384B24}" dt="2023-11-13T22:04:35.088" v="10"/>
        <pc:sldMkLst>
          <pc:docMk/>
          <pc:sldMk cId="4242369301" sldId="830"/>
        </pc:sldMkLst>
      </pc:sldChg>
      <pc:sldChg chg="modSp modAnim">
        <pc:chgData name="Rohit J Kate" userId="6acfeb0a-1742-4fee-9ad0-3462b52b7fdf" providerId="ADAL" clId="{44263332-F55A-4A59-9FE4-15EB19384B24}" dt="2023-11-13T22:05:28.358" v="31" actId="20577"/>
        <pc:sldMkLst>
          <pc:docMk/>
          <pc:sldMk cId="743707152" sldId="831"/>
        </pc:sldMkLst>
        <pc:spChg chg="mod">
          <ac:chgData name="Rohit J Kate" userId="6acfeb0a-1742-4fee-9ad0-3462b52b7fdf" providerId="ADAL" clId="{44263332-F55A-4A59-9FE4-15EB19384B24}" dt="2023-11-13T22:05:24.064" v="22" actId="20577"/>
          <ac:spMkLst>
            <pc:docMk/>
            <pc:sldMk cId="743707152" sldId="831"/>
            <ac:spMk id="33" creationId="{C38B5491-683A-93EB-1626-03A080A14E4A}"/>
          </ac:spMkLst>
        </pc:spChg>
        <pc:spChg chg="mod">
          <ac:chgData name="Rohit J Kate" userId="6acfeb0a-1742-4fee-9ad0-3462b52b7fdf" providerId="ADAL" clId="{44263332-F55A-4A59-9FE4-15EB19384B24}" dt="2023-11-13T22:05:28.358" v="31" actId="20577"/>
          <ac:spMkLst>
            <pc:docMk/>
            <pc:sldMk cId="743707152" sldId="831"/>
            <ac:spMk id="130" creationId="{F3C7914B-3ED8-53FA-39EA-51016869BCEF}"/>
          </ac:spMkLst>
        </pc:spChg>
      </pc:sldChg>
    </pc:docChg>
  </pc:docChgLst>
  <pc:docChgLst>
    <pc:chgData name="Rohit J Kate" userId="6acfeb0a-1742-4fee-9ad0-3462b52b7fdf" providerId="ADAL" clId="{E73AA3BD-24E8-4BC3-A568-E36C2B69138E}"/>
    <pc:docChg chg="undo redo custSel modSld">
      <pc:chgData name="Rohit J Kate" userId="6acfeb0a-1742-4fee-9ad0-3462b52b7fdf" providerId="ADAL" clId="{E73AA3BD-24E8-4BC3-A568-E36C2B69138E}" dt="2023-11-08T23:02:28.734" v="119" actId="20577"/>
      <pc:docMkLst>
        <pc:docMk/>
      </pc:docMkLst>
      <pc:sldChg chg="modSp mod">
        <pc:chgData name="Rohit J Kate" userId="6acfeb0a-1742-4fee-9ad0-3462b52b7fdf" providerId="ADAL" clId="{E73AA3BD-24E8-4BC3-A568-E36C2B69138E}" dt="2023-11-08T23:00:11.004" v="51" actId="20577"/>
        <pc:sldMkLst>
          <pc:docMk/>
          <pc:sldMk cId="4189620300" sldId="388"/>
        </pc:sldMkLst>
        <pc:spChg chg="mod">
          <ac:chgData name="Rohit J Kate" userId="6acfeb0a-1742-4fee-9ad0-3462b52b7fdf" providerId="ADAL" clId="{E73AA3BD-24E8-4BC3-A568-E36C2B69138E}" dt="2023-11-08T23:00:11.004" v="51" actId="20577"/>
          <ac:spMkLst>
            <pc:docMk/>
            <pc:sldMk cId="4189620300" sldId="388"/>
            <ac:spMk id="46" creationId="{D2404FA3-7A08-94F3-0778-FDC87536A8AF}"/>
          </ac:spMkLst>
        </pc:spChg>
      </pc:sldChg>
      <pc:sldChg chg="modSp mod">
        <pc:chgData name="Rohit J Kate" userId="6acfeb0a-1742-4fee-9ad0-3462b52b7fdf" providerId="ADAL" clId="{E73AA3BD-24E8-4BC3-A568-E36C2B69138E}" dt="2023-11-08T21:59:29.223" v="5" actId="20577"/>
        <pc:sldMkLst>
          <pc:docMk/>
          <pc:sldMk cId="8730813" sldId="797"/>
        </pc:sldMkLst>
        <pc:spChg chg="mod">
          <ac:chgData name="Rohit J Kate" userId="6acfeb0a-1742-4fee-9ad0-3462b52b7fdf" providerId="ADAL" clId="{E73AA3BD-24E8-4BC3-A568-E36C2B69138E}" dt="2023-11-08T21:59:26.307" v="3" actId="20577"/>
          <ac:spMkLst>
            <pc:docMk/>
            <pc:sldMk cId="8730813" sldId="797"/>
            <ac:spMk id="5" creationId="{BB1E1D0E-CFB1-3195-ED5B-A8E74C3FF33C}"/>
          </ac:spMkLst>
        </pc:spChg>
        <pc:spChg chg="mod">
          <ac:chgData name="Rohit J Kate" userId="6acfeb0a-1742-4fee-9ad0-3462b52b7fdf" providerId="ADAL" clId="{E73AA3BD-24E8-4BC3-A568-E36C2B69138E}" dt="2023-11-08T21:59:23.297" v="1" actId="20577"/>
          <ac:spMkLst>
            <pc:docMk/>
            <pc:sldMk cId="8730813" sldId="797"/>
            <ac:spMk id="13" creationId="{D4096AFA-FF17-0E52-9E9E-7EB4E927BAB4}"/>
          </ac:spMkLst>
        </pc:spChg>
        <pc:spChg chg="mod">
          <ac:chgData name="Rohit J Kate" userId="6acfeb0a-1742-4fee-9ad0-3462b52b7fdf" providerId="ADAL" clId="{E73AA3BD-24E8-4BC3-A568-E36C2B69138E}" dt="2023-11-08T21:59:29.223" v="5" actId="20577"/>
          <ac:spMkLst>
            <pc:docMk/>
            <pc:sldMk cId="8730813" sldId="797"/>
            <ac:spMk id="15" creationId="{C946E244-A33B-EA6C-7E4E-E2D0FB1BFC8A}"/>
          </ac:spMkLst>
        </pc:spChg>
      </pc:sldChg>
      <pc:sldChg chg="modSp mod">
        <pc:chgData name="Rohit J Kate" userId="6acfeb0a-1742-4fee-9ad0-3462b52b7fdf" providerId="ADAL" clId="{E73AA3BD-24E8-4BC3-A568-E36C2B69138E}" dt="2023-11-08T21:59:42.017" v="13" actId="20577"/>
        <pc:sldMkLst>
          <pc:docMk/>
          <pc:sldMk cId="2044369956" sldId="801"/>
        </pc:sldMkLst>
        <pc:spChg chg="mod">
          <ac:chgData name="Rohit J Kate" userId="6acfeb0a-1742-4fee-9ad0-3462b52b7fdf" providerId="ADAL" clId="{E73AA3BD-24E8-4BC3-A568-E36C2B69138E}" dt="2023-11-08T21:59:37.957" v="11" actId="20577"/>
          <ac:spMkLst>
            <pc:docMk/>
            <pc:sldMk cId="2044369956" sldId="801"/>
            <ac:spMk id="5" creationId="{BB1E1D0E-CFB1-3195-ED5B-A8E74C3FF33C}"/>
          </ac:spMkLst>
        </pc:spChg>
        <pc:spChg chg="mod">
          <ac:chgData name="Rohit J Kate" userId="6acfeb0a-1742-4fee-9ad0-3462b52b7fdf" providerId="ADAL" clId="{E73AA3BD-24E8-4BC3-A568-E36C2B69138E}" dt="2023-11-08T21:59:34.040" v="7" actId="20577"/>
          <ac:spMkLst>
            <pc:docMk/>
            <pc:sldMk cId="2044369956" sldId="801"/>
            <ac:spMk id="13" creationId="{D4096AFA-FF17-0E52-9E9E-7EB4E927BAB4}"/>
          </ac:spMkLst>
        </pc:spChg>
        <pc:spChg chg="mod">
          <ac:chgData name="Rohit J Kate" userId="6acfeb0a-1742-4fee-9ad0-3462b52b7fdf" providerId="ADAL" clId="{E73AA3BD-24E8-4BC3-A568-E36C2B69138E}" dt="2023-11-08T21:59:42.017" v="13" actId="20577"/>
          <ac:spMkLst>
            <pc:docMk/>
            <pc:sldMk cId="2044369956" sldId="801"/>
            <ac:spMk id="15" creationId="{C946E244-A33B-EA6C-7E4E-E2D0FB1BFC8A}"/>
          </ac:spMkLst>
        </pc:spChg>
      </pc:sldChg>
      <pc:sldChg chg="modSp mod">
        <pc:chgData name="Rohit J Kate" userId="6acfeb0a-1742-4fee-9ad0-3462b52b7fdf" providerId="ADAL" clId="{E73AA3BD-24E8-4BC3-A568-E36C2B69138E}" dt="2023-11-08T21:59:54.617" v="19" actId="20577"/>
        <pc:sldMkLst>
          <pc:docMk/>
          <pc:sldMk cId="3268124658" sldId="802"/>
        </pc:sldMkLst>
        <pc:spChg chg="mod">
          <ac:chgData name="Rohit J Kate" userId="6acfeb0a-1742-4fee-9ad0-3462b52b7fdf" providerId="ADAL" clId="{E73AA3BD-24E8-4BC3-A568-E36C2B69138E}" dt="2023-11-08T21:59:51.398" v="17" actId="20577"/>
          <ac:spMkLst>
            <pc:docMk/>
            <pc:sldMk cId="3268124658" sldId="802"/>
            <ac:spMk id="5" creationId="{BB1E1D0E-CFB1-3195-ED5B-A8E74C3FF33C}"/>
          </ac:spMkLst>
        </pc:spChg>
        <pc:spChg chg="mod">
          <ac:chgData name="Rohit J Kate" userId="6acfeb0a-1742-4fee-9ad0-3462b52b7fdf" providerId="ADAL" clId="{E73AA3BD-24E8-4BC3-A568-E36C2B69138E}" dt="2023-11-08T21:59:46.089" v="15" actId="20577"/>
          <ac:spMkLst>
            <pc:docMk/>
            <pc:sldMk cId="3268124658" sldId="802"/>
            <ac:spMk id="13" creationId="{D4096AFA-FF17-0E52-9E9E-7EB4E927BAB4}"/>
          </ac:spMkLst>
        </pc:spChg>
        <pc:spChg chg="mod">
          <ac:chgData name="Rohit J Kate" userId="6acfeb0a-1742-4fee-9ad0-3462b52b7fdf" providerId="ADAL" clId="{E73AA3BD-24E8-4BC3-A568-E36C2B69138E}" dt="2023-11-08T21:59:54.617" v="19" actId="20577"/>
          <ac:spMkLst>
            <pc:docMk/>
            <pc:sldMk cId="3268124658" sldId="802"/>
            <ac:spMk id="15" creationId="{C946E244-A33B-EA6C-7E4E-E2D0FB1BFC8A}"/>
          </ac:spMkLst>
        </pc:spChg>
      </pc:sldChg>
      <pc:sldChg chg="modSp mod">
        <pc:chgData name="Rohit J Kate" userId="6acfeb0a-1742-4fee-9ad0-3462b52b7fdf" providerId="ADAL" clId="{E73AA3BD-24E8-4BC3-A568-E36C2B69138E}" dt="2023-11-08T22:58:06.979" v="21" actId="20577"/>
        <pc:sldMkLst>
          <pc:docMk/>
          <pc:sldMk cId="691558805" sldId="803"/>
        </pc:sldMkLst>
        <pc:spChg chg="mod">
          <ac:chgData name="Rohit J Kate" userId="6acfeb0a-1742-4fee-9ad0-3462b52b7fdf" providerId="ADAL" clId="{E73AA3BD-24E8-4BC3-A568-E36C2B69138E}" dt="2023-11-08T22:58:06.979" v="21" actId="20577"/>
          <ac:spMkLst>
            <pc:docMk/>
            <pc:sldMk cId="691558805" sldId="803"/>
            <ac:spMk id="5" creationId="{023B97F6-38A0-E96D-2004-484AAB887FC2}"/>
          </ac:spMkLst>
        </pc:spChg>
      </pc:sldChg>
      <pc:sldChg chg="delSp">
        <pc:chgData name="Rohit J Kate" userId="6acfeb0a-1742-4fee-9ad0-3462b52b7fdf" providerId="ADAL" clId="{E73AA3BD-24E8-4BC3-A568-E36C2B69138E}" dt="2023-11-08T22:58:15.403" v="22" actId="478"/>
        <pc:sldMkLst>
          <pc:docMk/>
          <pc:sldMk cId="2970583942" sldId="813"/>
        </pc:sldMkLst>
        <pc:spChg chg="del">
          <ac:chgData name="Rohit J Kate" userId="6acfeb0a-1742-4fee-9ad0-3462b52b7fdf" providerId="ADAL" clId="{E73AA3BD-24E8-4BC3-A568-E36C2B69138E}" dt="2023-11-08T22:58:15.403" v="22" actId="478"/>
          <ac:spMkLst>
            <pc:docMk/>
            <pc:sldMk cId="2970583942" sldId="813"/>
            <ac:spMk id="3" creationId="{4AA086BC-1A06-B896-C040-059425F2FF86}"/>
          </ac:spMkLst>
        </pc:spChg>
      </pc:sldChg>
      <pc:sldChg chg="delSp">
        <pc:chgData name="Rohit J Kate" userId="6acfeb0a-1742-4fee-9ad0-3462b52b7fdf" providerId="ADAL" clId="{E73AA3BD-24E8-4BC3-A568-E36C2B69138E}" dt="2023-11-08T22:58:20.734" v="24" actId="478"/>
        <pc:sldMkLst>
          <pc:docMk/>
          <pc:sldMk cId="945432434" sldId="814"/>
        </pc:sldMkLst>
        <pc:spChg chg="del">
          <ac:chgData name="Rohit J Kate" userId="6acfeb0a-1742-4fee-9ad0-3462b52b7fdf" providerId="ADAL" clId="{E73AA3BD-24E8-4BC3-A568-E36C2B69138E}" dt="2023-11-08T22:58:20.734" v="24" actId="478"/>
          <ac:spMkLst>
            <pc:docMk/>
            <pc:sldMk cId="945432434" sldId="814"/>
            <ac:spMk id="3" creationId="{4AA086BC-1A06-B896-C040-059425F2FF86}"/>
          </ac:spMkLst>
        </pc:spChg>
      </pc:sldChg>
      <pc:sldChg chg="addSp modSp mod">
        <pc:chgData name="Rohit J Kate" userId="6acfeb0a-1742-4fee-9ad0-3462b52b7fdf" providerId="ADAL" clId="{E73AA3BD-24E8-4BC3-A568-E36C2B69138E}" dt="2023-11-08T23:00:38.434" v="61"/>
        <pc:sldMkLst>
          <pc:docMk/>
          <pc:sldMk cId="3677630226" sldId="815"/>
        </pc:sldMkLst>
        <pc:spChg chg="add mod">
          <ac:chgData name="Rohit J Kate" userId="6acfeb0a-1742-4fee-9ad0-3462b52b7fdf" providerId="ADAL" clId="{E73AA3BD-24E8-4BC3-A568-E36C2B69138E}" dt="2023-11-08T23:00:38.434" v="61"/>
          <ac:spMkLst>
            <pc:docMk/>
            <pc:sldMk cId="3677630226" sldId="815"/>
            <ac:spMk id="3" creationId="{4C98E4DA-6FE2-752D-0329-A68709767BEC}"/>
          </ac:spMkLst>
        </pc:spChg>
        <pc:spChg chg="mod">
          <ac:chgData name="Rohit J Kate" userId="6acfeb0a-1742-4fee-9ad0-3462b52b7fdf" providerId="ADAL" clId="{E73AA3BD-24E8-4BC3-A568-E36C2B69138E}" dt="2023-11-08T23:00:37.334" v="60" actId="20577"/>
          <ac:spMkLst>
            <pc:docMk/>
            <pc:sldMk cId="3677630226" sldId="815"/>
            <ac:spMk id="20" creationId="{E7B1552C-89AB-EA04-706C-5736613D8754}"/>
          </ac:spMkLst>
        </pc:spChg>
      </pc:sldChg>
      <pc:sldChg chg="delSp">
        <pc:chgData name="Rohit J Kate" userId="6acfeb0a-1742-4fee-9ad0-3462b52b7fdf" providerId="ADAL" clId="{E73AA3BD-24E8-4BC3-A568-E36C2B69138E}" dt="2023-11-08T22:58:18.076" v="23" actId="478"/>
        <pc:sldMkLst>
          <pc:docMk/>
          <pc:sldMk cId="3328655202" sldId="816"/>
        </pc:sldMkLst>
        <pc:spChg chg="del">
          <ac:chgData name="Rohit J Kate" userId="6acfeb0a-1742-4fee-9ad0-3462b52b7fdf" providerId="ADAL" clId="{E73AA3BD-24E8-4BC3-A568-E36C2B69138E}" dt="2023-11-08T22:58:18.076" v="23" actId="478"/>
          <ac:spMkLst>
            <pc:docMk/>
            <pc:sldMk cId="3328655202" sldId="816"/>
            <ac:spMk id="3" creationId="{4AA086BC-1A06-B896-C040-059425F2FF86}"/>
          </ac:spMkLst>
        </pc:spChg>
      </pc:sldChg>
      <pc:sldChg chg="modSp mod">
        <pc:chgData name="Rohit J Kate" userId="6acfeb0a-1742-4fee-9ad0-3462b52b7fdf" providerId="ADAL" clId="{E73AA3BD-24E8-4BC3-A568-E36C2B69138E}" dt="2023-11-08T23:00:58.114" v="70" actId="20577"/>
        <pc:sldMkLst>
          <pc:docMk/>
          <pc:sldMk cId="180032973" sldId="817"/>
        </pc:sldMkLst>
        <pc:spChg chg="mod">
          <ac:chgData name="Rohit J Kate" userId="6acfeb0a-1742-4fee-9ad0-3462b52b7fdf" providerId="ADAL" clId="{E73AA3BD-24E8-4BC3-A568-E36C2B69138E}" dt="2023-11-08T23:00:58.114" v="70" actId="20577"/>
          <ac:spMkLst>
            <pc:docMk/>
            <pc:sldMk cId="180032973" sldId="817"/>
            <ac:spMk id="20" creationId="{E7B1552C-89AB-EA04-706C-5736613D8754}"/>
          </ac:spMkLst>
        </pc:spChg>
      </pc:sldChg>
      <pc:sldChg chg="modSp mod">
        <pc:chgData name="Rohit J Kate" userId="6acfeb0a-1742-4fee-9ad0-3462b52b7fdf" providerId="ADAL" clId="{E73AA3BD-24E8-4BC3-A568-E36C2B69138E}" dt="2023-11-08T23:01:06.226" v="79" actId="20577"/>
        <pc:sldMkLst>
          <pc:docMk/>
          <pc:sldMk cId="3957426808" sldId="818"/>
        </pc:sldMkLst>
        <pc:spChg chg="mod">
          <ac:chgData name="Rohit J Kate" userId="6acfeb0a-1742-4fee-9ad0-3462b52b7fdf" providerId="ADAL" clId="{E73AA3BD-24E8-4BC3-A568-E36C2B69138E}" dt="2023-11-08T23:01:06.226" v="79" actId="20577"/>
          <ac:spMkLst>
            <pc:docMk/>
            <pc:sldMk cId="3957426808" sldId="818"/>
            <ac:spMk id="20" creationId="{E7B1552C-89AB-EA04-706C-5736613D8754}"/>
          </ac:spMkLst>
        </pc:spChg>
      </pc:sldChg>
      <pc:sldChg chg="modSp mod">
        <pc:chgData name="Rohit J Kate" userId="6acfeb0a-1742-4fee-9ad0-3462b52b7fdf" providerId="ADAL" clId="{E73AA3BD-24E8-4BC3-A568-E36C2B69138E}" dt="2023-11-08T23:01:17.284" v="80" actId="20577"/>
        <pc:sldMkLst>
          <pc:docMk/>
          <pc:sldMk cId="676664913" sldId="819"/>
        </pc:sldMkLst>
        <pc:spChg chg="mod">
          <ac:chgData name="Rohit J Kate" userId="6acfeb0a-1742-4fee-9ad0-3462b52b7fdf" providerId="ADAL" clId="{E73AA3BD-24E8-4BC3-A568-E36C2B69138E}" dt="2023-11-08T23:01:17.284" v="80" actId="20577"/>
          <ac:spMkLst>
            <pc:docMk/>
            <pc:sldMk cId="676664913" sldId="819"/>
            <ac:spMk id="3" creationId="{497244FA-0567-3925-9683-E82AA209B3F4}"/>
          </ac:spMkLst>
        </pc:spChg>
      </pc:sldChg>
      <pc:sldChg chg="modSp mod">
        <pc:chgData name="Rohit J Kate" userId="6acfeb0a-1742-4fee-9ad0-3462b52b7fdf" providerId="ADAL" clId="{E73AA3BD-24E8-4BC3-A568-E36C2B69138E}" dt="2023-11-08T23:02:28.734" v="119" actId="20577"/>
        <pc:sldMkLst>
          <pc:docMk/>
          <pc:sldMk cId="1003133476" sldId="822"/>
        </pc:sldMkLst>
        <pc:spChg chg="mod">
          <ac:chgData name="Rohit J Kate" userId="6acfeb0a-1742-4fee-9ad0-3462b52b7fdf" providerId="ADAL" clId="{E73AA3BD-24E8-4BC3-A568-E36C2B69138E}" dt="2023-11-08T23:02:28.734" v="119" actId="20577"/>
          <ac:spMkLst>
            <pc:docMk/>
            <pc:sldMk cId="1003133476" sldId="822"/>
            <ac:spMk id="3" creationId="{95BA4ABE-5B82-5ABC-F856-889D166181DB}"/>
          </ac:spMkLst>
        </pc:spChg>
      </pc:sldChg>
    </pc:docChg>
  </pc:docChgLst>
  <pc:docChgLst>
    <pc:chgData name="Rohit J Kate" userId="6acfeb0a-1742-4fee-9ad0-3462b52b7fdf" providerId="ADAL" clId="{76F9B04F-238B-4CD3-96FA-954B4989E39A}"/>
    <pc:docChg chg="undo redo custSel addSld delSld modSld sldOrd">
      <pc:chgData name="Rohit J Kate" userId="6acfeb0a-1742-4fee-9ad0-3462b52b7fdf" providerId="ADAL" clId="{76F9B04F-238B-4CD3-96FA-954B4989E39A}" dt="2021-09-23T04:52:11.460" v="4571" actId="20577"/>
      <pc:docMkLst>
        <pc:docMk/>
      </pc:docMkLst>
      <pc:sldChg chg="addSp modSp mod">
        <pc:chgData name="Rohit J Kate" userId="6acfeb0a-1742-4fee-9ad0-3462b52b7fdf" providerId="ADAL" clId="{76F9B04F-238B-4CD3-96FA-954B4989E39A}" dt="2021-09-23T01:15:56.538" v="60" actId="1076"/>
        <pc:sldMkLst>
          <pc:docMk/>
          <pc:sldMk cId="0" sldId="256"/>
        </pc:sldMkLst>
        <pc:spChg chg="mod">
          <ac:chgData name="Rohit J Kate" userId="6acfeb0a-1742-4fee-9ad0-3462b52b7fdf" providerId="ADAL" clId="{76F9B04F-238B-4CD3-96FA-954B4989E39A}" dt="2021-09-23T01:14:26.305" v="17" actId="122"/>
          <ac:spMkLst>
            <pc:docMk/>
            <pc:sldMk cId="0" sldId="256"/>
            <ac:spMk id="3" creationId="{ED88DE3F-3D1B-4278-BAA2-D09D51CD587D}"/>
          </ac:spMkLst>
        </pc:spChg>
        <pc:spChg chg="add mod">
          <ac:chgData name="Rohit J Kate" userId="6acfeb0a-1742-4fee-9ad0-3462b52b7fdf" providerId="ADAL" clId="{76F9B04F-238B-4CD3-96FA-954B4989E39A}" dt="2021-09-23T01:15:56.538" v="60" actId="1076"/>
          <ac:spMkLst>
            <pc:docMk/>
            <pc:sldMk cId="0" sldId="256"/>
            <ac:spMk id="8" creationId="{B9A8D9EC-895F-4267-A375-09C2A17979C8}"/>
          </ac:spMkLst>
        </pc:spChg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0" sldId="309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0" sldId="310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0" sldId="311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0" sldId="312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0" sldId="313"/>
        </pc:sldMkLst>
      </pc:sldChg>
      <pc:sldChg chg="modSp add mod">
        <pc:chgData name="Rohit J Kate" userId="6acfeb0a-1742-4fee-9ad0-3462b52b7fdf" providerId="ADAL" clId="{76F9B04F-238B-4CD3-96FA-954B4989E39A}" dt="2021-09-23T01:30:55.978" v="363" actId="20577"/>
        <pc:sldMkLst>
          <pc:docMk/>
          <pc:sldMk cId="0" sldId="334"/>
        </pc:sldMkLst>
        <pc:spChg chg="mod">
          <ac:chgData name="Rohit J Kate" userId="6acfeb0a-1742-4fee-9ad0-3462b52b7fdf" providerId="ADAL" clId="{76F9B04F-238B-4CD3-96FA-954B4989E39A}" dt="2021-09-23T01:30:55.978" v="363" actId="20577"/>
          <ac:spMkLst>
            <pc:docMk/>
            <pc:sldMk cId="0" sldId="334"/>
            <ac:spMk id="34819" creationId="{EC127A97-88AF-4D9D-8722-420C389E0ADF}"/>
          </ac:spMkLst>
        </pc:spChg>
      </pc:sldChg>
      <pc:sldChg chg="add">
        <pc:chgData name="Rohit J Kate" userId="6acfeb0a-1742-4fee-9ad0-3462b52b7fdf" providerId="ADAL" clId="{76F9B04F-238B-4CD3-96FA-954B4989E39A}" dt="2021-09-23T01:16:28.796" v="62"/>
        <pc:sldMkLst>
          <pc:docMk/>
          <pc:sldMk cId="0" sldId="335"/>
        </pc:sldMkLst>
      </pc:sldChg>
      <pc:sldChg chg="add">
        <pc:chgData name="Rohit J Kate" userId="6acfeb0a-1742-4fee-9ad0-3462b52b7fdf" providerId="ADAL" clId="{76F9B04F-238B-4CD3-96FA-954B4989E39A}" dt="2021-09-23T01:16:28.796" v="62"/>
        <pc:sldMkLst>
          <pc:docMk/>
          <pc:sldMk cId="0" sldId="336"/>
        </pc:sldMkLst>
      </pc:sldChg>
      <pc:sldChg chg="modSp add mod modAnim">
        <pc:chgData name="Rohit J Kate" userId="6acfeb0a-1742-4fee-9ad0-3462b52b7fdf" providerId="ADAL" clId="{76F9B04F-238B-4CD3-96FA-954B4989E39A}" dt="2021-09-23T01:34:38.027" v="403"/>
        <pc:sldMkLst>
          <pc:docMk/>
          <pc:sldMk cId="0" sldId="338"/>
        </pc:sldMkLst>
        <pc:spChg chg="mod">
          <ac:chgData name="Rohit J Kate" userId="6acfeb0a-1742-4fee-9ad0-3462b52b7fdf" providerId="ADAL" clId="{76F9B04F-238B-4CD3-96FA-954B4989E39A}" dt="2021-09-23T01:33:48.632" v="400" actId="5793"/>
          <ac:spMkLst>
            <pc:docMk/>
            <pc:sldMk cId="0" sldId="338"/>
            <ac:spMk id="37891" creationId="{61DC987C-A1D9-4D7D-BF52-C7CBE5ECE215}"/>
          </ac:spMkLst>
        </pc:spChg>
      </pc:sldChg>
      <pc:sldChg chg="modSp add mod ord">
        <pc:chgData name="Rohit J Kate" userId="6acfeb0a-1742-4fee-9ad0-3462b52b7fdf" providerId="ADAL" clId="{76F9B04F-238B-4CD3-96FA-954B4989E39A}" dt="2021-09-23T01:52:47.426" v="1526" actId="20577"/>
        <pc:sldMkLst>
          <pc:docMk/>
          <pc:sldMk cId="0" sldId="339"/>
        </pc:sldMkLst>
        <pc:spChg chg="mod">
          <ac:chgData name="Rohit J Kate" userId="6acfeb0a-1742-4fee-9ad0-3462b52b7fdf" providerId="ADAL" clId="{76F9B04F-238B-4CD3-96FA-954B4989E39A}" dt="2021-09-23T01:52:47.426" v="1526" actId="20577"/>
          <ac:spMkLst>
            <pc:docMk/>
            <pc:sldMk cId="0" sldId="339"/>
            <ac:spMk id="38915" creationId="{8D0F3AFF-9195-4DEF-B3E8-C0B7B7974FC4}"/>
          </ac:spMkLst>
        </pc:spChg>
      </pc:sldChg>
      <pc:sldChg chg="addSp delSp modSp add mod ord">
        <pc:chgData name="Rohit J Kate" userId="6acfeb0a-1742-4fee-9ad0-3462b52b7fdf" providerId="ADAL" clId="{76F9B04F-238B-4CD3-96FA-954B4989E39A}" dt="2021-09-23T03:30:51.225" v="3528" actId="27636"/>
        <pc:sldMkLst>
          <pc:docMk/>
          <pc:sldMk cId="0" sldId="341"/>
        </pc:sldMkLst>
        <pc:spChg chg="add">
          <ac:chgData name="Rohit J Kate" userId="6acfeb0a-1742-4fee-9ad0-3462b52b7fdf" providerId="ADAL" clId="{76F9B04F-238B-4CD3-96FA-954B4989E39A}" dt="2021-09-23T03:30:43.475" v="3519"/>
          <ac:spMkLst>
            <pc:docMk/>
            <pc:sldMk cId="0" sldId="341"/>
            <ac:spMk id="4098" creationId="{A44100B6-AAE3-4CD6-B7EA-243185410240}"/>
          </ac:spMkLst>
        </pc:spChg>
        <pc:spChg chg="add mod">
          <ac:chgData name="Rohit J Kate" userId="6acfeb0a-1742-4fee-9ad0-3462b52b7fdf" providerId="ADAL" clId="{76F9B04F-238B-4CD3-96FA-954B4989E39A}" dt="2021-09-23T03:30:45.965" v="3522" actId="27636"/>
          <ac:spMkLst>
            <pc:docMk/>
            <pc:sldMk cId="0" sldId="341"/>
            <ac:spMk id="4099" creationId="{C290DA96-76B9-45C7-A825-51E73C82ED41}"/>
          </ac:spMkLst>
        </pc:spChg>
        <pc:spChg chg="add mod">
          <ac:chgData name="Rohit J Kate" userId="6acfeb0a-1742-4fee-9ad0-3462b52b7fdf" providerId="ADAL" clId="{76F9B04F-238B-4CD3-96FA-954B4989E39A}" dt="2021-09-23T03:30:51.225" v="3528" actId="27636"/>
          <ac:spMkLst>
            <pc:docMk/>
            <pc:sldMk cId="0" sldId="341"/>
            <ac:spMk id="4100" creationId="{A26200A3-FBAD-4D2E-A516-396FDC616064}"/>
          </ac:spMkLst>
        </pc:spChg>
        <pc:spChg chg="add mod">
          <ac:chgData name="Rohit J Kate" userId="6acfeb0a-1742-4fee-9ad0-3462b52b7fdf" providerId="ADAL" clId="{76F9B04F-238B-4CD3-96FA-954B4989E39A}" dt="2021-09-23T03:30:49.175" v="3525" actId="27636"/>
          <ac:spMkLst>
            <pc:docMk/>
            <pc:sldMk cId="0" sldId="341"/>
            <ac:spMk id="4101" creationId="{7EE3E332-FC0B-40A3-8C9A-D6FC199C656F}"/>
          </ac:spMkLst>
        </pc:spChg>
        <pc:spChg chg="mod">
          <ac:chgData name="Rohit J Kate" userId="6acfeb0a-1742-4fee-9ad0-3462b52b7fdf" providerId="ADAL" clId="{76F9B04F-238B-4CD3-96FA-954B4989E39A}" dt="2021-09-23T01:43:59.783" v="971" actId="20577"/>
          <ac:spMkLst>
            <pc:docMk/>
            <pc:sldMk cId="0" sldId="341"/>
            <ac:spMk id="4102" creationId="{D09C38FE-1158-4369-87C7-1708DEF07E03}"/>
          </ac:spMkLst>
        </pc:spChg>
        <pc:graphicFrameChg chg="del mod replId">
          <ac:chgData name="Rohit J Kate" userId="6acfeb0a-1742-4fee-9ad0-3462b52b7fdf" providerId="ADAL" clId="{76F9B04F-238B-4CD3-96FA-954B4989E39A}" dt="2021-09-23T03:30:43.475" v="3519"/>
          <ac:graphicFrameMkLst>
            <pc:docMk/>
            <pc:sldMk cId="0" sldId="341"/>
            <ac:graphicFrameMk id="2" creationId="{A44100B6-AAE3-4CD6-B7EA-243185410240}"/>
          </ac:graphicFrameMkLst>
        </pc:graphicFrameChg>
        <pc:graphicFrameChg chg="del mod replId">
          <ac:chgData name="Rohit J Kate" userId="6acfeb0a-1742-4fee-9ad0-3462b52b7fdf" providerId="ADAL" clId="{76F9B04F-238B-4CD3-96FA-954B4989E39A}" dt="2021-09-23T03:30:45.855" v="3521"/>
          <ac:graphicFrameMkLst>
            <pc:docMk/>
            <pc:sldMk cId="0" sldId="341"/>
            <ac:graphicFrameMk id="4" creationId="{C290DA96-76B9-45C7-A825-51E73C82ED41}"/>
          </ac:graphicFrameMkLst>
        </pc:graphicFrameChg>
        <pc:graphicFrameChg chg="del mod replId">
          <ac:chgData name="Rohit J Kate" userId="6acfeb0a-1742-4fee-9ad0-3462b52b7fdf" providerId="ADAL" clId="{76F9B04F-238B-4CD3-96FA-954B4989E39A}" dt="2021-09-23T03:30:49.115" v="3524"/>
          <ac:graphicFrameMkLst>
            <pc:docMk/>
            <pc:sldMk cId="0" sldId="341"/>
            <ac:graphicFrameMk id="6" creationId="{7EE3E332-FC0B-40A3-8C9A-D6FC199C656F}"/>
          </ac:graphicFrameMkLst>
        </pc:graphicFrameChg>
        <pc:graphicFrameChg chg="del mod replId">
          <ac:chgData name="Rohit J Kate" userId="6acfeb0a-1742-4fee-9ad0-3462b52b7fdf" providerId="ADAL" clId="{76F9B04F-238B-4CD3-96FA-954B4989E39A}" dt="2021-09-23T03:30:51.055" v="3527"/>
          <ac:graphicFrameMkLst>
            <pc:docMk/>
            <pc:sldMk cId="0" sldId="341"/>
            <ac:graphicFrameMk id="9" creationId="{A26200A3-FBAD-4D2E-A516-396FDC616064}"/>
          </ac:graphicFrameMkLst>
        </pc:graphicFrameChg>
      </pc:sldChg>
      <pc:sldChg chg="addSp modSp add mod">
        <pc:chgData name="Rohit J Kate" userId="6acfeb0a-1742-4fee-9ad0-3462b52b7fdf" providerId="ADAL" clId="{76F9B04F-238B-4CD3-96FA-954B4989E39A}" dt="2021-09-23T02:04:10.298" v="1825" actId="2711"/>
        <pc:sldMkLst>
          <pc:docMk/>
          <pc:sldMk cId="0" sldId="342"/>
        </pc:sldMkLst>
        <pc:spChg chg="add mod">
          <ac:chgData name="Rohit J Kate" userId="6acfeb0a-1742-4fee-9ad0-3462b52b7fdf" providerId="ADAL" clId="{76F9B04F-238B-4CD3-96FA-954B4989E39A}" dt="2021-09-23T02:01:10.130" v="1700" actId="1076"/>
          <ac:spMkLst>
            <pc:docMk/>
            <pc:sldMk cId="0" sldId="342"/>
            <ac:spMk id="4" creationId="{30798375-BCE3-402A-BC09-D5B5F4B3901F}"/>
          </ac:spMkLst>
        </pc:spChg>
        <pc:spChg chg="add mod">
          <ac:chgData name="Rohit J Kate" userId="6acfeb0a-1742-4fee-9ad0-3462b52b7fdf" providerId="ADAL" clId="{76F9B04F-238B-4CD3-96FA-954B4989E39A}" dt="2021-09-23T02:04:10.298" v="1825" actId="2711"/>
          <ac:spMkLst>
            <pc:docMk/>
            <pc:sldMk cId="0" sldId="342"/>
            <ac:spMk id="5" creationId="{5A470DA4-2B1F-4EF8-8C6C-52344425C397}"/>
          </ac:spMkLst>
        </pc:spChg>
        <pc:spChg chg="mod">
          <ac:chgData name="Rohit J Kate" userId="6acfeb0a-1742-4fee-9ad0-3462b52b7fdf" providerId="ADAL" clId="{76F9B04F-238B-4CD3-96FA-954B4989E39A}" dt="2021-09-23T02:01:53.462" v="1712" actId="20577"/>
          <ac:spMkLst>
            <pc:docMk/>
            <pc:sldMk cId="0" sldId="342"/>
            <ac:spMk id="5125" creationId="{A36B5CDB-04E2-4248-B809-E6E8F0567F6D}"/>
          </ac:spMkLst>
        </pc:spChg>
        <pc:spChg chg="mod">
          <ac:chgData name="Rohit J Kate" userId="6acfeb0a-1742-4fee-9ad0-3462b52b7fdf" providerId="ADAL" clId="{76F9B04F-238B-4CD3-96FA-954B4989E39A}" dt="2021-09-23T02:03:54.316" v="1824" actId="1076"/>
          <ac:spMkLst>
            <pc:docMk/>
            <pc:sldMk cId="0" sldId="342"/>
            <ac:spMk id="5126" creationId="{20F301E8-2B01-49D5-A183-4F875BC42B0D}"/>
          </ac:spMkLst>
        </pc:spChg>
        <pc:spChg chg="mod">
          <ac:chgData name="Rohit J Kate" userId="6acfeb0a-1742-4fee-9ad0-3462b52b7fdf" providerId="ADAL" clId="{76F9B04F-238B-4CD3-96FA-954B4989E39A}" dt="2021-09-23T02:03:40.356" v="1821" actId="1076"/>
          <ac:spMkLst>
            <pc:docMk/>
            <pc:sldMk cId="0" sldId="342"/>
            <ac:spMk id="5127" creationId="{584DCC29-C470-43EE-AF94-4FF915C549F1}"/>
          </ac:spMkLst>
        </pc:spChg>
        <pc:grpChg chg="add mod">
          <ac:chgData name="Rohit J Kate" userId="6acfeb0a-1742-4fee-9ad0-3462b52b7fdf" providerId="ADAL" clId="{76F9B04F-238B-4CD3-96FA-954B4989E39A}" dt="2021-09-23T02:03:54.316" v="1824" actId="1076"/>
          <ac:grpSpMkLst>
            <pc:docMk/>
            <pc:sldMk cId="0" sldId="342"/>
            <ac:grpSpMk id="2" creationId="{4E7AF328-AD96-4AAE-8793-FB6A7937E03B}"/>
          </ac:grpSpMkLst>
        </pc:grpChg>
        <pc:grpChg chg="add mod">
          <ac:chgData name="Rohit J Kate" userId="6acfeb0a-1742-4fee-9ad0-3462b52b7fdf" providerId="ADAL" clId="{76F9B04F-238B-4CD3-96FA-954B4989E39A}" dt="2021-09-23T02:03:40.356" v="1821" actId="1076"/>
          <ac:grpSpMkLst>
            <pc:docMk/>
            <pc:sldMk cId="0" sldId="342"/>
            <ac:grpSpMk id="3" creationId="{83F618F3-B4F8-45FD-A2AC-00C5F0994A4F}"/>
          </ac:grpSpMkLst>
        </pc:grpChg>
        <pc:graphicFrameChg chg="mod">
          <ac:chgData name="Rohit J Kate" userId="6acfeb0a-1742-4fee-9ad0-3462b52b7fdf" providerId="ADAL" clId="{76F9B04F-238B-4CD3-96FA-954B4989E39A}" dt="2021-09-23T02:03:54.316" v="1824" actId="1076"/>
          <ac:graphicFrameMkLst>
            <pc:docMk/>
            <pc:sldMk cId="0" sldId="342"/>
            <ac:graphicFrameMk id="5122" creationId="{C1C635D0-9E3D-4AFE-8CDA-E55E18269E84}"/>
          </ac:graphicFrameMkLst>
        </pc:graphicFrameChg>
        <pc:graphicFrameChg chg="mod">
          <ac:chgData name="Rohit J Kate" userId="6acfeb0a-1742-4fee-9ad0-3462b52b7fdf" providerId="ADAL" clId="{76F9B04F-238B-4CD3-96FA-954B4989E39A}" dt="2021-09-23T02:03:40.356" v="1821" actId="1076"/>
          <ac:graphicFrameMkLst>
            <pc:docMk/>
            <pc:sldMk cId="0" sldId="342"/>
            <ac:graphicFrameMk id="5123" creationId="{D111EC1A-E98F-4FA3-9A1A-52A6E243D83B}"/>
          </ac:graphicFrameMkLst>
        </pc:graphicFrameChg>
      </pc:sldChg>
      <pc:sldChg chg="modSp add mod">
        <pc:chgData name="Rohit J Kate" userId="6acfeb0a-1742-4fee-9ad0-3462b52b7fdf" providerId="ADAL" clId="{76F9B04F-238B-4CD3-96FA-954B4989E39A}" dt="2021-09-23T03:19:13.859" v="3253" actId="1076"/>
        <pc:sldMkLst>
          <pc:docMk/>
          <pc:sldMk cId="0" sldId="343"/>
        </pc:sldMkLst>
        <pc:spChg chg="mod">
          <ac:chgData name="Rohit J Kate" userId="6acfeb0a-1742-4fee-9ad0-3462b52b7fdf" providerId="ADAL" clId="{76F9B04F-238B-4CD3-96FA-954B4989E39A}" dt="2021-09-23T03:19:05.181" v="3252" actId="20577"/>
          <ac:spMkLst>
            <pc:docMk/>
            <pc:sldMk cId="0" sldId="343"/>
            <ac:spMk id="39939" creationId="{CA93AACD-8800-4FF9-9841-61EFC448FB5B}"/>
          </ac:spMkLst>
        </pc:spChg>
        <pc:spChg chg="mod">
          <ac:chgData name="Rohit J Kate" userId="6acfeb0a-1742-4fee-9ad0-3462b52b7fdf" providerId="ADAL" clId="{76F9B04F-238B-4CD3-96FA-954B4989E39A}" dt="2021-09-23T03:19:13.859" v="3253" actId="1076"/>
          <ac:spMkLst>
            <pc:docMk/>
            <pc:sldMk cId="0" sldId="343"/>
            <ac:spMk id="39940" creationId="{CCE4119C-C30A-4803-99A3-C6AF602AC734}"/>
          </ac:spMkLst>
        </pc:spChg>
      </pc:sldChg>
      <pc:sldChg chg="modSp add mod ord">
        <pc:chgData name="Rohit J Kate" userId="6acfeb0a-1742-4fee-9ad0-3462b52b7fdf" providerId="ADAL" clId="{76F9B04F-238B-4CD3-96FA-954B4989E39A}" dt="2021-09-23T02:31:21.091" v="1995" actId="20577"/>
        <pc:sldMkLst>
          <pc:docMk/>
          <pc:sldMk cId="0" sldId="344"/>
        </pc:sldMkLst>
        <pc:spChg chg="mod">
          <ac:chgData name="Rohit J Kate" userId="6acfeb0a-1742-4fee-9ad0-3462b52b7fdf" providerId="ADAL" clId="{76F9B04F-238B-4CD3-96FA-954B4989E39A}" dt="2021-09-23T02:31:21.091" v="1995" actId="20577"/>
          <ac:spMkLst>
            <pc:docMk/>
            <pc:sldMk cId="0" sldId="344"/>
            <ac:spMk id="40963" creationId="{12721AB7-3F82-455F-A3EC-174DED45476A}"/>
          </ac:spMkLst>
        </pc:spChg>
      </pc:sldChg>
      <pc:sldChg chg="modSp add mod ord">
        <pc:chgData name="Rohit J Kate" userId="6acfeb0a-1742-4fee-9ad0-3462b52b7fdf" providerId="ADAL" clId="{76F9B04F-238B-4CD3-96FA-954B4989E39A}" dt="2021-09-23T02:38:00.216" v="2135" actId="20577"/>
        <pc:sldMkLst>
          <pc:docMk/>
          <pc:sldMk cId="0" sldId="345"/>
        </pc:sldMkLst>
        <pc:spChg chg="mod">
          <ac:chgData name="Rohit J Kate" userId="6acfeb0a-1742-4fee-9ad0-3462b52b7fdf" providerId="ADAL" clId="{76F9B04F-238B-4CD3-96FA-954B4989E39A}" dt="2021-09-23T02:38:00.216" v="2135" actId="20577"/>
          <ac:spMkLst>
            <pc:docMk/>
            <pc:sldMk cId="0" sldId="345"/>
            <ac:spMk id="41987" creationId="{72C6E484-23AB-402C-ADAC-148643D4C65F}"/>
          </ac:spMkLst>
        </pc:spChg>
      </pc:sldChg>
      <pc:sldChg chg="modSp add mod">
        <pc:chgData name="Rohit J Kate" userId="6acfeb0a-1742-4fee-9ad0-3462b52b7fdf" providerId="ADAL" clId="{76F9B04F-238B-4CD3-96FA-954B4989E39A}" dt="2021-09-23T02:51:48.158" v="2340" actId="20577"/>
        <pc:sldMkLst>
          <pc:docMk/>
          <pc:sldMk cId="0" sldId="346"/>
        </pc:sldMkLst>
        <pc:spChg chg="mod">
          <ac:chgData name="Rohit J Kate" userId="6acfeb0a-1742-4fee-9ad0-3462b52b7fdf" providerId="ADAL" clId="{76F9B04F-238B-4CD3-96FA-954B4989E39A}" dt="2021-09-23T02:51:48.158" v="2340" actId="20577"/>
          <ac:spMkLst>
            <pc:docMk/>
            <pc:sldMk cId="0" sldId="346"/>
            <ac:spMk id="43011" creationId="{2B9BE8F8-749D-4F44-988F-CE7F937A8CEE}"/>
          </ac:spMkLst>
        </pc:spChg>
      </pc:sldChg>
      <pc:sldChg chg="delSp modSp add del mod">
        <pc:chgData name="Rohit J Kate" userId="6acfeb0a-1742-4fee-9ad0-3462b52b7fdf" providerId="ADAL" clId="{76F9B04F-238B-4CD3-96FA-954B4989E39A}" dt="2021-09-23T03:20:37" v="3286" actId="47"/>
        <pc:sldMkLst>
          <pc:docMk/>
          <pc:sldMk cId="0" sldId="347"/>
        </pc:sldMkLst>
        <pc:spChg chg="mod">
          <ac:chgData name="Rohit J Kate" userId="6acfeb0a-1742-4fee-9ad0-3462b52b7fdf" providerId="ADAL" clId="{76F9B04F-238B-4CD3-96FA-954B4989E39A}" dt="2021-09-23T02:39:29.773" v="2264" actId="20577"/>
          <ac:spMkLst>
            <pc:docMk/>
            <pc:sldMk cId="0" sldId="347"/>
            <ac:spMk id="6147" creationId="{BA03EC9F-C50F-46F0-8A87-4F157E3630EF}"/>
          </ac:spMkLst>
        </pc:spChg>
        <pc:spChg chg="mod">
          <ac:chgData name="Rohit J Kate" userId="6acfeb0a-1742-4fee-9ad0-3462b52b7fdf" providerId="ADAL" clId="{76F9B04F-238B-4CD3-96FA-954B4989E39A}" dt="2021-09-23T03:03:07.451" v="2696" actId="14"/>
          <ac:spMkLst>
            <pc:docMk/>
            <pc:sldMk cId="0" sldId="347"/>
            <ac:spMk id="6148" creationId="{3EA8AD0C-77B0-4AE2-9311-F9A3679FA547}"/>
          </ac:spMkLst>
        </pc:spChg>
        <pc:spChg chg="del mod">
          <ac:chgData name="Rohit J Kate" userId="6acfeb0a-1742-4fee-9ad0-3462b52b7fdf" providerId="ADAL" clId="{76F9B04F-238B-4CD3-96FA-954B4989E39A}" dt="2021-09-23T03:01:10.441" v="2554" actId="478"/>
          <ac:spMkLst>
            <pc:docMk/>
            <pc:sldMk cId="0" sldId="347"/>
            <ac:spMk id="6149" creationId="{9F6130FD-B799-468E-8685-0C81DA07A52D}"/>
          </ac:spMkLst>
        </pc:spChg>
        <pc:graphicFrameChg chg="del mod">
          <ac:chgData name="Rohit J Kate" userId="6acfeb0a-1742-4fee-9ad0-3462b52b7fdf" providerId="ADAL" clId="{76F9B04F-238B-4CD3-96FA-954B4989E39A}" dt="2021-09-23T03:02:55.001" v="2693" actId="478"/>
          <ac:graphicFrameMkLst>
            <pc:docMk/>
            <pc:sldMk cId="0" sldId="347"/>
            <ac:graphicFrameMk id="6146" creationId="{B0DC4E19-82B2-4D9E-8CE0-C3550F2069BD}"/>
          </ac:graphicFrameMkLst>
        </pc:graphicFrameChg>
      </pc:sldChg>
      <pc:sldChg chg="modSp add mod">
        <pc:chgData name="Rohit J Kate" userId="6acfeb0a-1742-4fee-9ad0-3462b52b7fdf" providerId="ADAL" clId="{76F9B04F-238B-4CD3-96FA-954B4989E39A}" dt="2021-09-23T03:33:38.908" v="3690" actId="1076"/>
        <pc:sldMkLst>
          <pc:docMk/>
          <pc:sldMk cId="0" sldId="348"/>
        </pc:sldMkLst>
        <pc:spChg chg="mod">
          <ac:chgData name="Rohit J Kate" userId="6acfeb0a-1742-4fee-9ad0-3462b52b7fdf" providerId="ADAL" clId="{76F9B04F-238B-4CD3-96FA-954B4989E39A}" dt="2021-09-23T03:33:33.998" v="3688" actId="20577"/>
          <ac:spMkLst>
            <pc:docMk/>
            <pc:sldMk cId="0" sldId="348"/>
            <ac:spMk id="44035" creationId="{356B1959-241B-4D62-B767-9FFD5433775D}"/>
          </ac:spMkLst>
        </pc:spChg>
        <pc:graphicFrameChg chg="mod modGraphic">
          <ac:chgData name="Rohit J Kate" userId="6acfeb0a-1742-4fee-9ad0-3462b52b7fdf" providerId="ADAL" clId="{76F9B04F-238B-4CD3-96FA-954B4989E39A}" dt="2021-09-23T03:33:38.908" v="3690" actId="1076"/>
          <ac:graphicFrameMkLst>
            <pc:docMk/>
            <pc:sldMk cId="0" sldId="348"/>
            <ac:graphicFrameMk id="97322" creationId="{1E4BEBB9-C251-4E2B-A9E7-3D1CF7A5AF12}"/>
          </ac:graphicFrameMkLst>
        </pc:graphicFrameChg>
      </pc:sldChg>
      <pc:sldChg chg="add">
        <pc:chgData name="Rohit J Kate" userId="6acfeb0a-1742-4fee-9ad0-3462b52b7fdf" providerId="ADAL" clId="{76F9B04F-238B-4CD3-96FA-954B4989E39A}" dt="2021-09-23T02:47:44.815" v="2266"/>
        <pc:sldMkLst>
          <pc:docMk/>
          <pc:sldMk cId="164674780" sldId="349"/>
        </pc:sldMkLst>
      </pc:sldChg>
      <pc:sldChg chg="modSp add mod">
        <pc:chgData name="Rohit J Kate" userId="6acfeb0a-1742-4fee-9ad0-3462b52b7fdf" providerId="ADAL" clId="{76F9B04F-238B-4CD3-96FA-954B4989E39A}" dt="2021-09-23T03:24:59.108" v="3475" actId="20577"/>
        <pc:sldMkLst>
          <pc:docMk/>
          <pc:sldMk cId="0" sldId="351"/>
        </pc:sldMkLst>
        <pc:spChg chg="mod">
          <ac:chgData name="Rohit J Kate" userId="6acfeb0a-1742-4fee-9ad0-3462b52b7fdf" providerId="ADAL" clId="{76F9B04F-238B-4CD3-96FA-954B4989E39A}" dt="2021-09-23T03:24:59.108" v="3475" actId="20577"/>
          <ac:spMkLst>
            <pc:docMk/>
            <pc:sldMk cId="0" sldId="351"/>
            <ac:spMk id="46083" creationId="{7C80BC27-8BBD-4612-B150-B77DA4387351}"/>
          </ac:spMkLst>
        </pc:spChg>
      </pc:sldChg>
      <pc:sldChg chg="addSp delSp modSp add mod">
        <pc:chgData name="Rohit J Kate" userId="6acfeb0a-1742-4fee-9ad0-3462b52b7fdf" providerId="ADAL" clId="{76F9B04F-238B-4CD3-96FA-954B4989E39A}" dt="2021-09-23T03:30:34.332" v="3517"/>
        <pc:sldMkLst>
          <pc:docMk/>
          <pc:sldMk cId="1892973392" sldId="352"/>
        </pc:sldMkLst>
        <pc:spChg chg="add">
          <ac:chgData name="Rohit J Kate" userId="6acfeb0a-1742-4fee-9ad0-3462b52b7fdf" providerId="ADAL" clId="{76F9B04F-238B-4CD3-96FA-954B4989E39A}" dt="2021-09-23T03:30:32.562" v="3515"/>
          <ac:spMkLst>
            <pc:docMk/>
            <pc:sldMk cId="1892973392" sldId="352"/>
            <ac:spMk id="7170" creationId="{BC44A861-A084-4FB4-BBA7-E6B558FB45C7}"/>
          </ac:spMkLst>
        </pc:spChg>
        <pc:spChg chg="add">
          <ac:chgData name="Rohit J Kate" userId="6acfeb0a-1742-4fee-9ad0-3462b52b7fdf" providerId="ADAL" clId="{76F9B04F-238B-4CD3-96FA-954B4989E39A}" dt="2021-09-23T03:30:34.332" v="3517"/>
          <ac:spMkLst>
            <pc:docMk/>
            <pc:sldMk cId="1892973392" sldId="352"/>
            <ac:spMk id="7171" creationId="{998B656D-7E31-4F4D-B1BC-3ABD3DFD22D6}"/>
          </ac:spMkLst>
        </pc:spChg>
        <pc:graphicFrameChg chg="del mod replId">
          <ac:chgData name="Rohit J Kate" userId="6acfeb0a-1742-4fee-9ad0-3462b52b7fdf" providerId="ADAL" clId="{76F9B04F-238B-4CD3-96FA-954B4989E39A}" dt="2021-09-23T03:30:32.562" v="3515"/>
          <ac:graphicFrameMkLst>
            <pc:docMk/>
            <pc:sldMk cId="1892973392" sldId="352"/>
            <ac:graphicFrameMk id="2" creationId="{BC44A861-A084-4FB4-BBA7-E6B558FB45C7}"/>
          </ac:graphicFrameMkLst>
        </pc:graphicFrameChg>
        <pc:graphicFrameChg chg="del mod replId">
          <ac:chgData name="Rohit J Kate" userId="6acfeb0a-1742-4fee-9ad0-3462b52b7fdf" providerId="ADAL" clId="{76F9B04F-238B-4CD3-96FA-954B4989E39A}" dt="2021-09-23T03:30:34.332" v="3517"/>
          <ac:graphicFrameMkLst>
            <pc:docMk/>
            <pc:sldMk cId="1892973392" sldId="352"/>
            <ac:graphicFrameMk id="4" creationId="{998B656D-7E31-4F4D-B1BC-3ABD3DFD22D6}"/>
          </ac:graphicFrameMkLst>
        </pc:graphicFrameChg>
      </pc:sldChg>
      <pc:sldChg chg="addSp delSp modSp add mod">
        <pc:chgData name="Rohit J Kate" userId="6acfeb0a-1742-4fee-9ad0-3462b52b7fdf" providerId="ADAL" clId="{76F9B04F-238B-4CD3-96FA-954B4989E39A}" dt="2021-09-23T03:26:42.576" v="3511" actId="114"/>
        <pc:sldMkLst>
          <pc:docMk/>
          <pc:sldMk cId="0" sldId="353"/>
        </pc:sldMkLst>
        <pc:spChg chg="add mod">
          <ac:chgData name="Rohit J Kate" userId="6acfeb0a-1742-4fee-9ad0-3462b52b7fdf" providerId="ADAL" clId="{76F9B04F-238B-4CD3-96FA-954B4989E39A}" dt="2021-09-23T03:25:48.337" v="3479" actId="1076"/>
          <ac:spMkLst>
            <pc:docMk/>
            <pc:sldMk cId="0" sldId="353"/>
            <ac:spMk id="8194" creationId="{56BD413C-CB34-4816-AC86-0DFF327F6EC5}"/>
          </ac:spMkLst>
        </pc:spChg>
        <pc:spChg chg="add mod">
          <ac:chgData name="Rohit J Kate" userId="6acfeb0a-1742-4fee-9ad0-3462b52b7fdf" providerId="ADAL" clId="{76F9B04F-238B-4CD3-96FA-954B4989E39A}" dt="2021-09-23T03:25:51.357" v="3482" actId="27636"/>
          <ac:spMkLst>
            <pc:docMk/>
            <pc:sldMk cId="0" sldId="353"/>
            <ac:spMk id="8195" creationId="{13102E1E-3C04-452E-8095-47ED79F1D135}"/>
          </ac:spMkLst>
        </pc:spChg>
        <pc:spChg chg="mod">
          <ac:chgData name="Rohit J Kate" userId="6acfeb0a-1742-4fee-9ad0-3462b52b7fdf" providerId="ADAL" clId="{76F9B04F-238B-4CD3-96FA-954B4989E39A}" dt="2021-09-23T03:26:42.576" v="3511" actId="114"/>
          <ac:spMkLst>
            <pc:docMk/>
            <pc:sldMk cId="0" sldId="353"/>
            <ac:spMk id="8198" creationId="{44A4678C-B69E-446A-9095-D56898C7A4A8}"/>
          </ac:spMkLst>
        </pc:spChg>
        <pc:graphicFrameChg chg="del mod replId">
          <ac:chgData name="Rohit J Kate" userId="6acfeb0a-1742-4fee-9ad0-3462b52b7fdf" providerId="ADAL" clId="{76F9B04F-238B-4CD3-96FA-954B4989E39A}" dt="2021-09-23T03:25:44.733" v="3478"/>
          <ac:graphicFrameMkLst>
            <pc:docMk/>
            <pc:sldMk cId="0" sldId="353"/>
            <ac:graphicFrameMk id="2" creationId="{56BD413C-CB34-4816-AC86-0DFF327F6EC5}"/>
          </ac:graphicFrameMkLst>
        </pc:graphicFrameChg>
        <pc:graphicFrameChg chg="del mod replId">
          <ac:chgData name="Rohit J Kate" userId="6acfeb0a-1742-4fee-9ad0-3462b52b7fdf" providerId="ADAL" clId="{76F9B04F-238B-4CD3-96FA-954B4989E39A}" dt="2021-09-23T03:25:51.297" v="3481"/>
          <ac:graphicFrameMkLst>
            <pc:docMk/>
            <pc:sldMk cId="0" sldId="353"/>
            <ac:graphicFrameMk id="4" creationId="{13102E1E-3C04-452E-8095-47ED79F1D135}"/>
          </ac:graphicFrameMkLst>
        </pc:graphicFrameChg>
      </pc:sldChg>
      <pc:sldChg chg="addSp delSp modSp add mod">
        <pc:chgData name="Rohit J Kate" userId="6acfeb0a-1742-4fee-9ad0-3462b52b7fdf" providerId="ADAL" clId="{76F9B04F-238B-4CD3-96FA-954B4989E39A}" dt="2021-09-23T03:36:36.331" v="3753" actId="20577"/>
        <pc:sldMkLst>
          <pc:docMk/>
          <pc:sldMk cId="0" sldId="354"/>
        </pc:sldMkLst>
        <pc:spChg chg="add mod">
          <ac:chgData name="Rohit J Kate" userId="6acfeb0a-1742-4fee-9ad0-3462b52b7fdf" providerId="ADAL" clId="{76F9B04F-238B-4CD3-96FA-954B4989E39A}" dt="2021-09-23T03:36:36.331" v="3753" actId="20577"/>
          <ac:spMkLst>
            <pc:docMk/>
            <pc:sldMk cId="0" sldId="354"/>
            <ac:spMk id="9218" creationId="{6AB953AD-46E8-48BD-8B9A-A8E212EB59F7}"/>
          </ac:spMkLst>
        </pc:spChg>
        <pc:spChg chg="mod">
          <ac:chgData name="Rohit J Kate" userId="6acfeb0a-1742-4fee-9ad0-3462b52b7fdf" providerId="ADAL" clId="{76F9B04F-238B-4CD3-96FA-954B4989E39A}" dt="2021-09-23T03:35:27.480" v="3745" actId="20577"/>
          <ac:spMkLst>
            <pc:docMk/>
            <pc:sldMk cId="0" sldId="354"/>
            <ac:spMk id="9220" creationId="{567B67FB-21C6-443F-A366-ED03F0DF811C}"/>
          </ac:spMkLst>
        </pc:spChg>
        <pc:graphicFrameChg chg="del mod replId">
          <ac:chgData name="Rohit J Kate" userId="6acfeb0a-1742-4fee-9ad0-3462b52b7fdf" providerId="ADAL" clId="{76F9B04F-238B-4CD3-96FA-954B4989E39A}" dt="2021-09-23T03:30:22.032" v="3513"/>
          <ac:graphicFrameMkLst>
            <pc:docMk/>
            <pc:sldMk cId="0" sldId="354"/>
            <ac:graphicFrameMk id="2" creationId="{6AB953AD-46E8-48BD-8B9A-A8E212EB59F7}"/>
          </ac:graphicFrameMkLst>
        </pc:graphicFrameChg>
      </pc:sldChg>
      <pc:sldChg chg="modSp add mod">
        <pc:chgData name="Rohit J Kate" userId="6acfeb0a-1742-4fee-9ad0-3462b52b7fdf" providerId="ADAL" clId="{76F9B04F-238B-4CD3-96FA-954B4989E39A}" dt="2021-09-23T04:36:11.157" v="4093" actId="20577"/>
        <pc:sldMkLst>
          <pc:docMk/>
          <pc:sldMk cId="0" sldId="355"/>
        </pc:sldMkLst>
        <pc:spChg chg="mod">
          <ac:chgData name="Rohit J Kate" userId="6acfeb0a-1742-4fee-9ad0-3462b52b7fdf" providerId="ADAL" clId="{76F9B04F-238B-4CD3-96FA-954B4989E39A}" dt="2021-09-23T04:36:11.157" v="4093" actId="20577"/>
          <ac:spMkLst>
            <pc:docMk/>
            <pc:sldMk cId="0" sldId="355"/>
            <ac:spMk id="47106" creationId="{5432267F-ACD0-4109-82D2-FE388D105118}"/>
          </ac:spMkLst>
        </pc:spChg>
        <pc:spChg chg="mod">
          <ac:chgData name="Rohit J Kate" userId="6acfeb0a-1742-4fee-9ad0-3462b52b7fdf" providerId="ADAL" clId="{76F9B04F-238B-4CD3-96FA-954B4989E39A}" dt="2021-09-23T04:28:52.331" v="3779" actId="20577"/>
          <ac:spMkLst>
            <pc:docMk/>
            <pc:sldMk cId="0" sldId="355"/>
            <ac:spMk id="47107" creationId="{585B8C1D-B4C2-4D6E-90BF-E9C7826467A0}"/>
          </ac:spMkLst>
        </pc:spChg>
      </pc:sldChg>
      <pc:sldChg chg="add ord">
        <pc:chgData name="Rohit J Kate" userId="6acfeb0a-1742-4fee-9ad0-3462b52b7fdf" providerId="ADAL" clId="{76F9B04F-238B-4CD3-96FA-954B4989E39A}" dt="2021-09-23T04:29:06.466" v="3781"/>
        <pc:sldMkLst>
          <pc:docMk/>
          <pc:sldMk cId="0" sldId="356"/>
        </pc:sldMkLst>
      </pc:sldChg>
      <pc:sldChg chg="modSp add mod ord">
        <pc:chgData name="Rohit J Kate" userId="6acfeb0a-1742-4fee-9ad0-3462b52b7fdf" providerId="ADAL" clId="{76F9B04F-238B-4CD3-96FA-954B4989E39A}" dt="2021-09-23T04:43:06.681" v="4359" actId="15"/>
        <pc:sldMkLst>
          <pc:docMk/>
          <pc:sldMk cId="0" sldId="357"/>
        </pc:sldMkLst>
        <pc:spChg chg="mod">
          <ac:chgData name="Rohit J Kate" userId="6acfeb0a-1742-4fee-9ad0-3462b52b7fdf" providerId="ADAL" clId="{76F9B04F-238B-4CD3-96FA-954B4989E39A}" dt="2021-09-23T04:43:00.258" v="4357" actId="20577"/>
          <ac:spMkLst>
            <pc:docMk/>
            <pc:sldMk cId="0" sldId="357"/>
            <ac:spMk id="49154" creationId="{74F8C342-E0EF-47F7-A1F0-B0F8F8768C6A}"/>
          </ac:spMkLst>
        </pc:spChg>
        <pc:spChg chg="mod">
          <ac:chgData name="Rohit J Kate" userId="6acfeb0a-1742-4fee-9ad0-3462b52b7fdf" providerId="ADAL" clId="{76F9B04F-238B-4CD3-96FA-954B4989E39A}" dt="2021-09-23T04:43:06.681" v="4359" actId="15"/>
          <ac:spMkLst>
            <pc:docMk/>
            <pc:sldMk cId="0" sldId="357"/>
            <ac:spMk id="49155" creationId="{DB5B2D8A-1726-423A-90D6-62A2EDE0C740}"/>
          </ac:spMkLst>
        </pc:spChg>
      </pc:sldChg>
      <pc:sldChg chg="new del">
        <pc:chgData name="Rohit J Kate" userId="6acfeb0a-1742-4fee-9ad0-3462b52b7fdf" providerId="ADAL" clId="{76F9B04F-238B-4CD3-96FA-954B4989E39A}" dt="2021-09-23T01:35:41.817" v="406" actId="47"/>
        <pc:sldMkLst>
          <pc:docMk/>
          <pc:sldMk cId="2808400972" sldId="358"/>
        </pc:sldMkLst>
      </pc:sldChg>
      <pc:sldChg chg="modSp new mod modAnim">
        <pc:chgData name="Rohit J Kate" userId="6acfeb0a-1742-4fee-9ad0-3462b52b7fdf" providerId="ADAL" clId="{76F9B04F-238B-4CD3-96FA-954B4989E39A}" dt="2021-09-23T01:54:12.399" v="1565" actId="20577"/>
        <pc:sldMkLst>
          <pc:docMk/>
          <pc:sldMk cId="295790488" sldId="359"/>
        </pc:sldMkLst>
        <pc:spChg chg="mod">
          <ac:chgData name="Rohit J Kate" userId="6acfeb0a-1742-4fee-9ad0-3462b52b7fdf" providerId="ADAL" clId="{76F9B04F-238B-4CD3-96FA-954B4989E39A}" dt="2021-09-23T01:35:55.377" v="415" actId="20577"/>
          <ac:spMkLst>
            <pc:docMk/>
            <pc:sldMk cId="295790488" sldId="359"/>
            <ac:spMk id="2" creationId="{C4EF9875-45E7-49DA-9767-55E17B831518}"/>
          </ac:spMkLst>
        </pc:spChg>
        <pc:spChg chg="mod">
          <ac:chgData name="Rohit J Kate" userId="6acfeb0a-1742-4fee-9ad0-3462b52b7fdf" providerId="ADAL" clId="{76F9B04F-238B-4CD3-96FA-954B4989E39A}" dt="2021-09-23T01:54:12.399" v="1565" actId="20577"/>
          <ac:spMkLst>
            <pc:docMk/>
            <pc:sldMk cId="295790488" sldId="359"/>
            <ac:spMk id="3" creationId="{DBB56676-6032-4F5F-8009-DD165F0FE6AF}"/>
          </ac:spMkLst>
        </pc:spChg>
      </pc:sldChg>
      <pc:sldChg chg="modSp add mod">
        <pc:chgData name="Rohit J Kate" userId="6acfeb0a-1742-4fee-9ad0-3462b52b7fdf" providerId="ADAL" clId="{76F9B04F-238B-4CD3-96FA-954B4989E39A}" dt="2021-09-23T02:01:35.515" v="1704" actId="20577"/>
        <pc:sldMkLst>
          <pc:docMk/>
          <pc:sldMk cId="2189478308" sldId="360"/>
        </pc:sldMkLst>
        <pc:spChg chg="mod">
          <ac:chgData name="Rohit J Kate" userId="6acfeb0a-1742-4fee-9ad0-3462b52b7fdf" providerId="ADAL" clId="{76F9B04F-238B-4CD3-96FA-954B4989E39A}" dt="2021-09-23T02:01:35.515" v="1704" actId="20577"/>
          <ac:spMkLst>
            <pc:docMk/>
            <pc:sldMk cId="2189478308" sldId="360"/>
            <ac:spMk id="38915" creationId="{8D0F3AFF-9195-4DEF-B3E8-C0B7B7974FC4}"/>
          </ac:spMkLst>
        </pc:spChg>
      </pc:sldChg>
      <pc:sldChg chg="modSp add del mod">
        <pc:chgData name="Rohit J Kate" userId="6acfeb0a-1742-4fee-9ad0-3462b52b7fdf" providerId="ADAL" clId="{76F9B04F-238B-4CD3-96FA-954B4989E39A}" dt="2021-09-23T03:16:24.131" v="3243" actId="47"/>
        <pc:sldMkLst>
          <pc:docMk/>
          <pc:sldMk cId="1215410017" sldId="361"/>
        </pc:sldMkLst>
        <pc:spChg chg="mod">
          <ac:chgData name="Rohit J Kate" userId="6acfeb0a-1742-4fee-9ad0-3462b52b7fdf" providerId="ADAL" clId="{76F9B04F-238B-4CD3-96FA-954B4989E39A}" dt="2021-09-23T03:12:49.067" v="3073" actId="21"/>
          <ac:spMkLst>
            <pc:docMk/>
            <pc:sldMk cId="1215410017" sldId="361"/>
            <ac:spMk id="6148" creationId="{3EA8AD0C-77B0-4AE2-9311-F9A3679FA547}"/>
          </ac:spMkLst>
        </pc:spChg>
      </pc:sldChg>
      <pc:sldChg chg="addSp delSp modSp new mod">
        <pc:chgData name="Rohit J Kate" userId="6acfeb0a-1742-4fee-9ad0-3462b52b7fdf" providerId="ADAL" clId="{76F9B04F-238B-4CD3-96FA-954B4989E39A}" dt="2021-09-23T03:31:34.407" v="3558" actId="20577"/>
        <pc:sldMkLst>
          <pc:docMk/>
          <pc:sldMk cId="1556826881" sldId="362"/>
        </pc:sldMkLst>
        <pc:spChg chg="mod">
          <ac:chgData name="Rohit J Kate" userId="6acfeb0a-1742-4fee-9ad0-3462b52b7fdf" providerId="ADAL" clId="{76F9B04F-238B-4CD3-96FA-954B4989E39A}" dt="2021-09-23T03:21:55.580" v="3377" actId="6549"/>
          <ac:spMkLst>
            <pc:docMk/>
            <pc:sldMk cId="1556826881" sldId="362"/>
            <ac:spMk id="2" creationId="{F17B0516-75F9-476A-A556-FD2CAA8FEA45}"/>
          </ac:spMkLst>
        </pc:spChg>
        <pc:spChg chg="mod">
          <ac:chgData name="Rohit J Kate" userId="6acfeb0a-1742-4fee-9ad0-3462b52b7fdf" providerId="ADAL" clId="{76F9B04F-238B-4CD3-96FA-954B4989E39A}" dt="2021-09-23T03:31:34.407" v="3558" actId="20577"/>
          <ac:spMkLst>
            <pc:docMk/>
            <pc:sldMk cId="1556826881" sldId="362"/>
            <ac:spMk id="3" creationId="{B12827A2-A223-40D2-9949-AE2F02835F6F}"/>
          </ac:spMkLst>
        </pc:spChg>
        <pc:spChg chg="add del mod">
          <ac:chgData name="Rohit J Kate" userId="6acfeb0a-1742-4fee-9ad0-3462b52b7fdf" providerId="ADAL" clId="{76F9B04F-238B-4CD3-96FA-954B4989E39A}" dt="2021-09-23T03:10:21.269" v="3004" actId="478"/>
          <ac:spMkLst>
            <pc:docMk/>
            <pc:sldMk cId="1556826881" sldId="362"/>
            <ac:spMk id="7" creationId="{8D6B87B1-9ECB-43AC-AFA2-C578D230A4A2}"/>
          </ac:spMkLst>
        </pc:spChg>
        <pc:spChg chg="add mod">
          <ac:chgData name="Rohit J Kate" userId="6acfeb0a-1742-4fee-9ad0-3462b52b7fdf" providerId="ADAL" clId="{76F9B04F-238B-4CD3-96FA-954B4989E39A}" dt="2021-09-23T03:24:32.688" v="3446" actId="1076"/>
          <ac:spMkLst>
            <pc:docMk/>
            <pc:sldMk cId="1556826881" sldId="362"/>
            <ac:spMk id="8" creationId="{5C652869-CAE8-4F6F-B099-32A6E4AD4E72}"/>
          </ac:spMkLst>
        </pc:spChg>
        <pc:graphicFrameChg chg="add del mod">
          <ac:chgData name="Rohit J Kate" userId="6acfeb0a-1742-4fee-9ad0-3462b52b7fdf" providerId="ADAL" clId="{76F9B04F-238B-4CD3-96FA-954B4989E39A}" dt="2021-09-23T03:24:04.901" v="3442" actId="478"/>
          <ac:graphicFrameMkLst>
            <pc:docMk/>
            <pc:sldMk cId="1556826881" sldId="362"/>
            <ac:graphicFrameMk id="5" creationId="{654E72F9-5584-46B9-882D-6E5C7B4CFDB4}"/>
          </ac:graphicFrameMkLst>
        </pc:graphicFrameChg>
        <pc:graphicFrameChg chg="add del mod">
          <ac:chgData name="Rohit J Kate" userId="6acfeb0a-1742-4fee-9ad0-3462b52b7fdf" providerId="ADAL" clId="{76F9B04F-238B-4CD3-96FA-954B4989E39A}" dt="2021-09-23T03:09:11.023" v="2957" actId="478"/>
          <ac:graphicFrameMkLst>
            <pc:docMk/>
            <pc:sldMk cId="1556826881" sldId="362"/>
            <ac:graphicFrameMk id="6" creationId="{1905B3EA-B88D-4C0C-BFDE-D89E74F02DDB}"/>
          </ac:graphicFrameMkLst>
        </pc:graphicFrameChg>
      </pc:sldChg>
      <pc:sldChg chg="modSp new mod">
        <pc:chgData name="Rohit J Kate" userId="6acfeb0a-1742-4fee-9ad0-3462b52b7fdf" providerId="ADAL" clId="{76F9B04F-238B-4CD3-96FA-954B4989E39A}" dt="2021-09-23T04:40:42.773" v="4281" actId="20577"/>
        <pc:sldMkLst>
          <pc:docMk/>
          <pc:sldMk cId="1525677040" sldId="363"/>
        </pc:sldMkLst>
        <pc:spChg chg="mod">
          <ac:chgData name="Rohit J Kate" userId="6acfeb0a-1742-4fee-9ad0-3462b52b7fdf" providerId="ADAL" clId="{76F9B04F-238B-4CD3-96FA-954B4989E39A}" dt="2021-09-23T03:21:00.552" v="3288" actId="20577"/>
          <ac:spMkLst>
            <pc:docMk/>
            <pc:sldMk cId="1525677040" sldId="363"/>
            <ac:spMk id="2" creationId="{774767C5-22A9-44C4-84B5-E4EA81D42F60}"/>
          </ac:spMkLst>
        </pc:spChg>
        <pc:spChg chg="mod">
          <ac:chgData name="Rohit J Kate" userId="6acfeb0a-1742-4fee-9ad0-3462b52b7fdf" providerId="ADAL" clId="{76F9B04F-238B-4CD3-96FA-954B4989E39A}" dt="2021-09-23T04:40:42.773" v="4281" actId="20577"/>
          <ac:spMkLst>
            <pc:docMk/>
            <pc:sldMk cId="1525677040" sldId="363"/>
            <ac:spMk id="3" creationId="{3CF409C5-8FAF-4848-97B9-113C1323A42E}"/>
          </ac:spMkLst>
        </pc:spChg>
      </pc:sldChg>
      <pc:sldChg chg="new del">
        <pc:chgData name="Rohit J Kate" userId="6acfeb0a-1742-4fee-9ad0-3462b52b7fdf" providerId="ADAL" clId="{76F9B04F-238B-4CD3-96FA-954B4989E39A}" dt="2021-09-23T03:19:46.014" v="3255" actId="47"/>
        <pc:sldMkLst>
          <pc:docMk/>
          <pc:sldMk cId="4098737038" sldId="363"/>
        </pc:sldMkLst>
      </pc:sldChg>
      <pc:sldChg chg="modSp new mod">
        <pc:chgData name="Rohit J Kate" userId="6acfeb0a-1742-4fee-9ad0-3462b52b7fdf" providerId="ADAL" clId="{76F9B04F-238B-4CD3-96FA-954B4989E39A}" dt="2021-09-23T04:41:48.323" v="4282" actId="20577"/>
        <pc:sldMkLst>
          <pc:docMk/>
          <pc:sldMk cId="2897824376" sldId="364"/>
        </pc:sldMkLst>
        <pc:spChg chg="mod">
          <ac:chgData name="Rohit J Kate" userId="6acfeb0a-1742-4fee-9ad0-3462b52b7fdf" providerId="ADAL" clId="{76F9B04F-238B-4CD3-96FA-954B4989E39A}" dt="2021-09-23T04:30:54.715" v="3933" actId="20577"/>
          <ac:spMkLst>
            <pc:docMk/>
            <pc:sldMk cId="2897824376" sldId="364"/>
            <ac:spMk id="2" creationId="{F5FF7F01-B0D3-4F63-8AA7-E53F9C055ED6}"/>
          </ac:spMkLst>
        </pc:spChg>
        <pc:spChg chg="mod">
          <ac:chgData name="Rohit J Kate" userId="6acfeb0a-1742-4fee-9ad0-3462b52b7fdf" providerId="ADAL" clId="{76F9B04F-238B-4CD3-96FA-954B4989E39A}" dt="2021-09-23T04:41:48.323" v="4282" actId="20577"/>
          <ac:spMkLst>
            <pc:docMk/>
            <pc:sldMk cId="2897824376" sldId="364"/>
            <ac:spMk id="3" creationId="{1269B6BC-C3CF-4610-9746-79EC1C05B840}"/>
          </ac:spMkLst>
        </pc:spChg>
      </pc:sldChg>
      <pc:sldChg chg="new del">
        <pc:chgData name="Rohit J Kate" userId="6acfeb0a-1742-4fee-9ad0-3462b52b7fdf" providerId="ADAL" clId="{76F9B04F-238B-4CD3-96FA-954B4989E39A}" dt="2021-09-23T04:32:17.635" v="3939" actId="47"/>
        <pc:sldMkLst>
          <pc:docMk/>
          <pc:sldMk cId="3134887538" sldId="365"/>
        </pc:sldMkLst>
      </pc:sldChg>
      <pc:sldChg chg="modSp new mod">
        <pc:chgData name="Rohit J Kate" userId="6acfeb0a-1742-4fee-9ad0-3462b52b7fdf" providerId="ADAL" clId="{76F9B04F-238B-4CD3-96FA-954B4989E39A}" dt="2021-09-23T04:42:42.383" v="4353" actId="20577"/>
        <pc:sldMkLst>
          <pc:docMk/>
          <pc:sldMk cId="186167479" sldId="366"/>
        </pc:sldMkLst>
        <pc:spChg chg="mod">
          <ac:chgData name="Rohit J Kate" userId="6acfeb0a-1742-4fee-9ad0-3462b52b7fdf" providerId="ADAL" clId="{76F9B04F-238B-4CD3-96FA-954B4989E39A}" dt="2021-09-23T04:42:13.335" v="4312" actId="20577"/>
          <ac:spMkLst>
            <pc:docMk/>
            <pc:sldMk cId="186167479" sldId="366"/>
            <ac:spMk id="2" creationId="{B5CDAC52-73C0-44CF-AF11-CA9D7ADA3EAE}"/>
          </ac:spMkLst>
        </pc:spChg>
        <pc:spChg chg="mod">
          <ac:chgData name="Rohit J Kate" userId="6acfeb0a-1742-4fee-9ad0-3462b52b7fdf" providerId="ADAL" clId="{76F9B04F-238B-4CD3-96FA-954B4989E39A}" dt="2021-09-23T04:42:42.383" v="4353" actId="20577"/>
          <ac:spMkLst>
            <pc:docMk/>
            <pc:sldMk cId="186167479" sldId="366"/>
            <ac:spMk id="3" creationId="{6898E909-8825-4D32-841F-21C7DCF31288}"/>
          </ac:spMkLst>
        </pc:spChg>
      </pc:sldChg>
      <pc:sldChg chg="modSp new mod">
        <pc:chgData name="Rohit J Kate" userId="6acfeb0a-1742-4fee-9ad0-3462b52b7fdf" providerId="ADAL" clId="{76F9B04F-238B-4CD3-96FA-954B4989E39A}" dt="2021-09-23T04:52:11.460" v="4571" actId="20577"/>
        <pc:sldMkLst>
          <pc:docMk/>
          <pc:sldMk cId="963636410" sldId="367"/>
        </pc:sldMkLst>
        <pc:spChg chg="mod">
          <ac:chgData name="Rohit J Kate" userId="6acfeb0a-1742-4fee-9ad0-3462b52b7fdf" providerId="ADAL" clId="{76F9B04F-238B-4CD3-96FA-954B4989E39A}" dt="2021-09-23T04:51:16.019" v="4520" actId="20577"/>
          <ac:spMkLst>
            <pc:docMk/>
            <pc:sldMk cId="963636410" sldId="367"/>
            <ac:spMk id="2" creationId="{C18BFA86-4C8A-461E-96E3-746F50132E6F}"/>
          </ac:spMkLst>
        </pc:spChg>
        <pc:spChg chg="mod">
          <ac:chgData name="Rohit J Kate" userId="6acfeb0a-1742-4fee-9ad0-3462b52b7fdf" providerId="ADAL" clId="{76F9B04F-238B-4CD3-96FA-954B4989E39A}" dt="2021-09-23T04:52:11.460" v="4571" actId="20577"/>
          <ac:spMkLst>
            <pc:docMk/>
            <pc:sldMk cId="963636410" sldId="367"/>
            <ac:spMk id="3" creationId="{518C5EE1-7B1B-4220-A79D-9D7671985D8E}"/>
          </ac:spMkLst>
        </pc:spChg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1342715259" sldId="406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3901345923" sldId="407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0" sldId="408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2594118857" sldId="420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2885649152" sldId="421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1709587979" sldId="426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3334466322" sldId="428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2525777487" sldId="435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455718379" sldId="436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4121648724" sldId="437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1819196588" sldId="438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1429693423" sldId="439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2169746056" sldId="440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2884307712" sldId="441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3635655903" sldId="452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1286299610" sldId="453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1065898600" sldId="454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4219900108" sldId="455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4040580323" sldId="456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1194676706" sldId="457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1991901194" sldId="458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2961811218" sldId="459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2337712695" sldId="460"/>
        </pc:sldMkLst>
      </pc:sldChg>
    </pc:docChg>
  </pc:docChgLst>
  <pc:docChgLst>
    <pc:chgData name="Rohit J Kate" userId="6acfeb0a-1742-4fee-9ad0-3462b52b7fdf" providerId="ADAL" clId="{B8CD482F-74BC-4F77-A344-E74B4D444786}"/>
    <pc:docChg chg="custSel modSld">
      <pc:chgData name="Rohit J Kate" userId="6acfeb0a-1742-4fee-9ad0-3462b52b7fdf" providerId="ADAL" clId="{B8CD482F-74BC-4F77-A344-E74B4D444786}" dt="2023-10-23T21:37:53.293" v="9" actId="20577"/>
      <pc:docMkLst>
        <pc:docMk/>
      </pc:docMkLst>
      <pc:sldChg chg="modSp mod">
        <pc:chgData name="Rohit J Kate" userId="6acfeb0a-1742-4fee-9ad0-3462b52b7fdf" providerId="ADAL" clId="{B8CD482F-74BC-4F77-A344-E74B4D444786}" dt="2023-10-23T21:37:53.293" v="9" actId="20577"/>
        <pc:sldMkLst>
          <pc:docMk/>
          <pc:sldMk cId="0" sldId="256"/>
        </pc:sldMkLst>
        <pc:spChg chg="mod">
          <ac:chgData name="Rohit J Kate" userId="6acfeb0a-1742-4fee-9ad0-3462b52b7fdf" providerId="ADAL" clId="{B8CD482F-74BC-4F77-A344-E74B4D444786}" dt="2023-10-23T21:37:53.293" v="9" actId="20577"/>
          <ac:spMkLst>
            <pc:docMk/>
            <pc:sldMk cId="0" sldId="256"/>
            <ac:spMk id="3" creationId="{ED88DE3F-3D1B-4278-BAA2-D09D51CD587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ECB6305-EA42-421F-AE38-1DA4859BC5A9}" type="datetimeFigureOut">
              <a:rPr lang="en-US" altLang="en-US"/>
              <a:pPr/>
              <a:t>11/13/2023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505C470-0A31-4DDE-A0C7-69D113D602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53502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EE3195C5-E1EF-4D08-9101-F1A2B98D64E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EB302E43-A5B8-45A3-A14F-462089D0394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D0726-AB1C-4FF7-ABD7-C5CA18041054}" type="datetime1">
              <a:rPr lang="en-US" altLang="en-US"/>
              <a:pPr/>
              <a:t>11/13/2023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8E3679-C433-4091-9BBA-BEB1ABB25D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5806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EB77C4-3776-4007-ABE9-AC1FDFB30699}" type="datetime1">
              <a:rPr lang="en-US" altLang="en-US"/>
              <a:pPr/>
              <a:t>11/13/2023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6FF12B-1F7D-48FE-8F1C-EEE6820CD2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3826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DF5ACC7-95E3-4C69-9986-3AEC850DA97A}" type="datetime1">
              <a:rPr lang="en-US" altLang="en-US"/>
              <a:pPr/>
              <a:t>11/13/2023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D7B9B8-C39D-4DB0-BE16-AB391BAECD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756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66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2pPr>
              <a:defRPr>
                <a:solidFill>
                  <a:srgbClr val="009900"/>
                </a:solidFill>
              </a:defRPr>
            </a:lvl2pPr>
            <a:lvl3pPr>
              <a:defRPr>
                <a:solidFill>
                  <a:schemeClr val="accent1">
                    <a:lumMod val="75000"/>
                  </a:schemeClr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06619A-077E-4D4D-B6EB-91FA1029A0AA}" type="datetime1">
              <a:rPr lang="en-US" altLang="en-US"/>
              <a:pPr/>
              <a:t>11/13/2023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E97BE4-A71E-4B2E-9FE7-14B351992D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5123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76ECE3-6DCE-47DF-9C2D-6A044E5ED12A}" type="datetime1">
              <a:rPr lang="en-US" altLang="en-US"/>
              <a:pPr/>
              <a:t>11/13/2023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DD180B-C92F-4BF1-B64A-B13B811658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9906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4FB97F-23E7-44CE-8758-2A43E230BCEA}" type="datetime1">
              <a:rPr lang="en-US" altLang="en-US"/>
              <a:pPr/>
              <a:t>11/13/2023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8F75D2-8F85-4EFB-B273-53B00BC540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5608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4F3E3E-E521-4F61-89A7-801E5BE64FB1}" type="datetime1">
              <a:rPr lang="en-US" altLang="en-US"/>
              <a:pPr/>
              <a:t>11/13/2023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85F5A6-1AE7-43D3-B7BB-2C88E8CE38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124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3C4709-A5EA-46B3-AC75-3DD7F23D42DA}" type="datetime1">
              <a:rPr lang="en-US" altLang="en-US"/>
              <a:pPr/>
              <a:t>11/13/2023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C36D9B-C03B-4424-9E6B-7F68C64BB0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1074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783D32-5D4E-4A68-9A48-EC6D2D1D9D60}" type="datetime1">
              <a:rPr lang="en-US" altLang="en-US"/>
              <a:pPr/>
              <a:t>11/13/2023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9CBCE5-F5CB-46B2-B344-D60D9F72E2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131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51917A-5BD4-4B0F-9960-0FDB9F47D309}" type="datetime1">
              <a:rPr lang="en-US" altLang="en-US"/>
              <a:pPr/>
              <a:t>11/13/2023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3F43B9-F13C-452A-95D5-9440A972DC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5719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E94F38-AEA2-4116-AD63-01ACAE7E4BD4}" type="datetime1">
              <a:rPr lang="en-US" altLang="en-US"/>
              <a:pPr/>
              <a:t>11/13/2023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FB821F-4C94-42C9-95EF-71B4AE5A3E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8258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pitchFamily="28" charset="0"/>
              </a:defRPr>
            </a:lvl1pPr>
          </a:lstStyle>
          <a:p>
            <a:fld id="{C850193A-C007-4000-B515-C9CA28744DD2}" type="datetime1">
              <a:rPr lang="en-US" altLang="en-US"/>
              <a:pPr/>
              <a:t>11/13/2023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pitchFamily="28" charset="0"/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itchFamily="28" charset="0"/>
              </a:defRPr>
            </a:lvl1pPr>
          </a:lstStyle>
          <a:p>
            <a:fld id="{9B3F6FE8-A59F-4B44-96EB-BA064359BDA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0099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folHlink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papers.nips.cc/paper/7181-attention-is-all-you-%0Aneed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E458C-1D0E-4AD6-BC38-2EA40C36A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300" y="1926424"/>
            <a:ext cx="8153400" cy="1470025"/>
          </a:xfrm>
          <a:solidFill>
            <a:schemeClr val="bg1"/>
          </a:solidFill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900" dirty="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>Natural Language Processing</a:t>
            </a:r>
            <a:endParaRPr lang="en-US" dirty="0">
              <a:solidFill>
                <a:srgbClr val="0066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51" name="Subtitle 2">
            <a:extLst>
              <a:ext uri="{FF2B5EF4-FFF2-40B4-BE49-F238E27FC236}">
                <a16:creationId xmlns:a16="http://schemas.microsoft.com/office/drawing/2014/main" id="{86C43EAE-24EF-4E5E-BE27-38707C716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4199" y="3565124"/>
            <a:ext cx="2743200" cy="4572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Rohit Kate</a:t>
            </a:r>
          </a:p>
        </p:txBody>
      </p:sp>
      <p:pic>
        <p:nvPicPr>
          <p:cNvPr id="2052" name="Picture 8">
            <a:extLst>
              <a:ext uri="{FF2B5EF4-FFF2-40B4-BE49-F238E27FC236}">
                <a16:creationId xmlns:a16="http://schemas.microsoft.com/office/drawing/2014/main" id="{C7C59AB5-6170-4A60-9463-6089A7A4F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81250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88DE3F-3D1B-4278-BAA2-D09D51CD587D}"/>
              </a:ext>
            </a:extLst>
          </p:cNvPr>
          <p:cNvSpPr txBox="1"/>
          <p:nvPr/>
        </p:nvSpPr>
        <p:spPr>
          <a:xfrm>
            <a:off x="230473" y="4724400"/>
            <a:ext cx="84477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solidFill>
                  <a:srgbClr val="FF0000"/>
                </a:solidFill>
              </a:rPr>
              <a:t>Transformers – Part 1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4A9FD7-5C1D-4C28-90CC-97B949B0A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70E75-69EF-4792-BA8E-ED71DE57B01E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>
            <a:extLst>
              <a:ext uri="{FF2B5EF4-FFF2-40B4-BE49-F238E27FC236}">
                <a16:creationId xmlns:a16="http://schemas.microsoft.com/office/drawing/2014/main" id="{367EAD43-995D-B9DD-37B9-366B1E6ED614}"/>
              </a:ext>
            </a:extLst>
          </p:cNvPr>
          <p:cNvSpPr/>
          <p:nvPr/>
        </p:nvSpPr>
        <p:spPr>
          <a:xfrm>
            <a:off x="6493980" y="3960994"/>
            <a:ext cx="1448014" cy="55891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12CC075-7661-A2DD-13D2-645ED3CDE9A4}"/>
              </a:ext>
            </a:extLst>
          </p:cNvPr>
          <p:cNvSpPr/>
          <p:nvPr/>
        </p:nvSpPr>
        <p:spPr>
          <a:xfrm>
            <a:off x="7977522" y="3977121"/>
            <a:ext cx="1191083" cy="55891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434C667-20DA-218F-51D1-484218DAC7EA}"/>
              </a:ext>
            </a:extLst>
          </p:cNvPr>
          <p:cNvSpPr/>
          <p:nvPr/>
        </p:nvSpPr>
        <p:spPr>
          <a:xfrm>
            <a:off x="3430861" y="3941706"/>
            <a:ext cx="1565701" cy="55891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ADF7336-E959-288F-E18A-F6706462FDD8}"/>
              </a:ext>
            </a:extLst>
          </p:cNvPr>
          <p:cNvSpPr/>
          <p:nvPr/>
        </p:nvSpPr>
        <p:spPr>
          <a:xfrm>
            <a:off x="5036441" y="3922365"/>
            <a:ext cx="1448014" cy="55891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11DAEB8-DAFA-B766-3F74-E87627CD1C9B}"/>
              </a:ext>
            </a:extLst>
          </p:cNvPr>
          <p:cNvSpPr/>
          <p:nvPr/>
        </p:nvSpPr>
        <p:spPr>
          <a:xfrm>
            <a:off x="1775557" y="3923783"/>
            <a:ext cx="1565701" cy="55891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1CA3CBA-0034-34AE-E65D-3294BDDD0DAC}"/>
              </a:ext>
            </a:extLst>
          </p:cNvPr>
          <p:cNvSpPr/>
          <p:nvPr/>
        </p:nvSpPr>
        <p:spPr>
          <a:xfrm>
            <a:off x="133307" y="3895078"/>
            <a:ext cx="1565701" cy="55891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D90425-2A0C-6639-01AC-6B25C0444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Attention Heads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AC0978-3B03-3CCC-D9AD-D46D5B45F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7BE4-A71E-4B2E-9FE7-14B351992D43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7" name="Line 8">
            <a:extLst>
              <a:ext uri="{FF2B5EF4-FFF2-40B4-BE49-F238E27FC236}">
                <a16:creationId xmlns:a16="http://schemas.microsoft.com/office/drawing/2014/main" id="{4EA677DB-4FE9-D675-4C6E-D761A81372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283" y="4205288"/>
            <a:ext cx="284163" cy="1090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8" name="Line 9">
            <a:extLst>
              <a:ext uri="{FF2B5EF4-FFF2-40B4-BE49-F238E27FC236}">
                <a16:creationId xmlns:a16="http://schemas.microsoft.com/office/drawing/2014/main" id="{C1E71C2C-1EDF-E56D-ECB5-FD58FD8F60B2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258" y="4232275"/>
            <a:ext cx="379413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9" name="Line 10">
            <a:extLst>
              <a:ext uri="{FF2B5EF4-FFF2-40B4-BE49-F238E27FC236}">
                <a16:creationId xmlns:a16="http://schemas.microsoft.com/office/drawing/2014/main" id="{BEFBCB38-40E7-497E-2AEA-45532E82FE5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258" y="4259263"/>
            <a:ext cx="973138" cy="960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0" name="Line 11">
            <a:extLst>
              <a:ext uri="{FF2B5EF4-FFF2-40B4-BE49-F238E27FC236}">
                <a16:creationId xmlns:a16="http://schemas.microsoft.com/office/drawing/2014/main" id="{5122C750-2BDE-08AD-BC44-76E3EC3FF9B2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258" y="4281488"/>
            <a:ext cx="1682750" cy="1014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2" name="Line 13">
            <a:extLst>
              <a:ext uri="{FF2B5EF4-FFF2-40B4-BE49-F238E27FC236}">
                <a16:creationId xmlns:a16="http://schemas.microsoft.com/office/drawing/2014/main" id="{60ECAE34-C898-C0D6-BF11-F3FAAB964F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283" y="4232275"/>
            <a:ext cx="1162050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3" name="Line 14">
            <a:extLst>
              <a:ext uri="{FF2B5EF4-FFF2-40B4-BE49-F238E27FC236}">
                <a16:creationId xmlns:a16="http://schemas.microsoft.com/office/drawing/2014/main" id="{D101DA14-A3A1-5B07-72BA-E717A580C0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858" y="4205288"/>
            <a:ext cx="522288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4" name="Line 15">
            <a:extLst>
              <a:ext uri="{FF2B5EF4-FFF2-40B4-BE49-F238E27FC236}">
                <a16:creationId xmlns:a16="http://schemas.microsoft.com/office/drawing/2014/main" id="{4EAA5DBB-A862-E0BB-A8E8-FB34B30C0566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7146" y="4179888"/>
            <a:ext cx="117475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5" name="Line 16">
            <a:extLst>
              <a:ext uri="{FF2B5EF4-FFF2-40B4-BE49-F238E27FC236}">
                <a16:creationId xmlns:a16="http://schemas.microsoft.com/office/drawing/2014/main" id="{E9F42293-0AA9-50F7-61A3-9604683A7A13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0958" y="4205288"/>
            <a:ext cx="808038" cy="1068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7" name="Line 18">
            <a:extLst>
              <a:ext uri="{FF2B5EF4-FFF2-40B4-BE49-F238E27FC236}">
                <a16:creationId xmlns:a16="http://schemas.microsoft.com/office/drawing/2014/main" id="{A3AF0732-2639-D389-E3C3-34050E9EDB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5096" y="4232275"/>
            <a:ext cx="1993900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8" name="Line 19">
            <a:extLst>
              <a:ext uri="{FF2B5EF4-FFF2-40B4-BE49-F238E27FC236}">
                <a16:creationId xmlns:a16="http://schemas.microsoft.com/office/drawing/2014/main" id="{21FBCD74-796A-AFCF-883B-E07C0D1B97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858" y="4232275"/>
            <a:ext cx="1327150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9" name="Line 20">
            <a:extLst>
              <a:ext uri="{FF2B5EF4-FFF2-40B4-BE49-F238E27FC236}">
                <a16:creationId xmlns:a16="http://schemas.microsoft.com/office/drawing/2014/main" id="{A3FFE4D9-E8A6-5E47-D9C1-54BD87795D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18433" y="4259263"/>
            <a:ext cx="714375" cy="987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0" name="Line 21">
            <a:extLst>
              <a:ext uri="{FF2B5EF4-FFF2-40B4-BE49-F238E27FC236}">
                <a16:creationId xmlns:a16="http://schemas.microsoft.com/office/drawing/2014/main" id="{740CD263-50C8-9CEA-922D-320CA27C8F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35971" y="4179888"/>
            <a:ext cx="142875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2" name="Oval 29">
            <a:extLst>
              <a:ext uri="{FF2B5EF4-FFF2-40B4-BE49-F238E27FC236}">
                <a16:creationId xmlns:a16="http://schemas.microsoft.com/office/drawing/2014/main" id="{FFFCFFD9-7BAD-CC10-8BE3-9539D0B6B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21" y="5183188"/>
            <a:ext cx="214312" cy="25558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3" name="Oval 30">
            <a:extLst>
              <a:ext uri="{FF2B5EF4-FFF2-40B4-BE49-F238E27FC236}">
                <a16:creationId xmlns:a16="http://schemas.microsoft.com/office/drawing/2014/main" id="{D5853C81-3BB6-0E5B-B920-58D22E616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071" y="5172075"/>
            <a:ext cx="214312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" name="Oval 31">
            <a:extLst>
              <a:ext uri="{FF2B5EF4-FFF2-40B4-BE49-F238E27FC236}">
                <a16:creationId xmlns:a16="http://schemas.microsoft.com/office/drawing/2014/main" id="{B6B675F1-23D7-ECB0-52F8-0D9E2EB7F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2708" y="5157788"/>
            <a:ext cx="212725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" name="Oval 32">
            <a:extLst>
              <a:ext uri="{FF2B5EF4-FFF2-40B4-BE49-F238E27FC236}">
                <a16:creationId xmlns:a16="http://schemas.microsoft.com/office/drawing/2014/main" id="{23849490-4D9C-A9EC-C642-69BE29E58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6758" y="5145088"/>
            <a:ext cx="214313" cy="25558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7" name="Oval 34">
            <a:extLst>
              <a:ext uri="{FF2B5EF4-FFF2-40B4-BE49-F238E27FC236}">
                <a16:creationId xmlns:a16="http://schemas.microsoft.com/office/drawing/2014/main" id="{A57A9C7D-0520-C243-CC03-6FF4AD00B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358" y="4079875"/>
            <a:ext cx="212725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" name="Oval 35">
            <a:extLst>
              <a:ext uri="{FF2B5EF4-FFF2-40B4-BE49-F238E27FC236}">
                <a16:creationId xmlns:a16="http://schemas.microsoft.com/office/drawing/2014/main" id="{C23894D9-22B3-D33C-19CD-C345E6003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133" y="4079875"/>
            <a:ext cx="214313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" name="Oval 36">
            <a:extLst>
              <a:ext uri="{FF2B5EF4-FFF2-40B4-BE49-F238E27FC236}">
                <a16:creationId xmlns:a16="http://schemas.microsoft.com/office/drawing/2014/main" id="{C3614445-595A-37E6-1C07-1154B7D4B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5496" y="4079875"/>
            <a:ext cx="214312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" name="Oval 33">
            <a:extLst>
              <a:ext uri="{FF2B5EF4-FFF2-40B4-BE49-F238E27FC236}">
                <a16:creationId xmlns:a16="http://schemas.microsoft.com/office/drawing/2014/main" id="{5DDA4DC1-BD8D-A2C8-D4D8-BFA0DF5EB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4079875"/>
            <a:ext cx="214313" cy="255588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BC8A8B6-126E-BF32-1DBF-052FF5452306}"/>
              </a:ext>
            </a:extLst>
          </p:cNvPr>
          <p:cNvCxnSpPr>
            <a:cxnSpLocks/>
            <a:stCxn id="25" idx="7"/>
          </p:cNvCxnSpPr>
          <p:nvPr/>
        </p:nvCxnSpPr>
        <p:spPr>
          <a:xfrm flipV="1">
            <a:off x="2169686" y="4281488"/>
            <a:ext cx="656860" cy="9010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3AEC1AE-FE66-3B97-96AD-B0C5BCB08B74}"/>
              </a:ext>
            </a:extLst>
          </p:cNvPr>
          <p:cNvCxnSpPr>
            <a:stCxn id="24" idx="6"/>
            <a:endCxn id="31" idx="2"/>
          </p:cNvCxnSpPr>
          <p:nvPr/>
        </p:nvCxnSpPr>
        <p:spPr>
          <a:xfrm flipV="1">
            <a:off x="1545433" y="4207669"/>
            <a:ext cx="1166018" cy="10771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BEE82C5-02A8-4315-A0FC-EE6D4DE86071}"/>
              </a:ext>
            </a:extLst>
          </p:cNvPr>
          <p:cNvCxnSpPr>
            <a:cxnSpLocks/>
            <a:stCxn id="23" idx="6"/>
            <a:endCxn id="31" idx="2"/>
          </p:cNvCxnSpPr>
          <p:nvPr/>
        </p:nvCxnSpPr>
        <p:spPr>
          <a:xfrm flipV="1">
            <a:off x="891383" y="4207669"/>
            <a:ext cx="1820068" cy="1091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AEBF68D-D17F-690C-5312-8A59FD2A4C87}"/>
              </a:ext>
            </a:extLst>
          </p:cNvPr>
          <p:cNvCxnSpPr>
            <a:cxnSpLocks/>
            <a:stCxn id="22" idx="7"/>
            <a:endCxn id="31" idx="2"/>
          </p:cNvCxnSpPr>
          <p:nvPr/>
        </p:nvCxnSpPr>
        <p:spPr>
          <a:xfrm flipV="1">
            <a:off x="205948" y="4207669"/>
            <a:ext cx="2505503" cy="10129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D0F92FE-388D-0A82-8AB1-F9D57BB6E179}"/>
              </a:ext>
            </a:extLst>
          </p:cNvPr>
          <p:cNvSpPr txBox="1"/>
          <p:nvPr/>
        </p:nvSpPr>
        <p:spPr>
          <a:xfrm>
            <a:off x="754858" y="5674281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6DA8697-5BFC-8CEC-B57C-F2A149E5D127}"/>
              </a:ext>
            </a:extLst>
          </p:cNvPr>
          <p:cNvSpPr txBox="1"/>
          <p:nvPr/>
        </p:nvSpPr>
        <p:spPr>
          <a:xfrm>
            <a:off x="137917" y="4531817"/>
            <a:ext cx="997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values1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36AD068-EFE7-F15F-250B-275F1F706C4B}"/>
              </a:ext>
            </a:extLst>
          </p:cNvPr>
          <p:cNvSpPr txBox="1"/>
          <p:nvPr/>
        </p:nvSpPr>
        <p:spPr>
          <a:xfrm>
            <a:off x="352913" y="3429000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</a:t>
            </a:r>
            <a:r>
              <a:rPr lang="en-US" baseline="-25000" dirty="0">
                <a:solidFill>
                  <a:srgbClr val="FF0000"/>
                </a:solidFill>
              </a:rPr>
              <a:t>v1</a:t>
            </a:r>
          </a:p>
        </p:txBody>
      </p:sp>
      <p:sp>
        <p:nvSpPr>
          <p:cNvPr id="76" name="Line 8">
            <a:extLst>
              <a:ext uri="{FF2B5EF4-FFF2-40B4-BE49-F238E27FC236}">
                <a16:creationId xmlns:a16="http://schemas.microsoft.com/office/drawing/2014/main" id="{B1F3E0D4-5672-7120-AAFB-C8D54F38B4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44862" y="4257675"/>
            <a:ext cx="284163" cy="1090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77" name="Line 9">
            <a:extLst>
              <a:ext uri="{FF2B5EF4-FFF2-40B4-BE49-F238E27FC236}">
                <a16:creationId xmlns:a16="http://schemas.microsoft.com/office/drawing/2014/main" id="{6CB00450-9409-C1E4-AB1D-C729DDF3FA2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2837" y="4284662"/>
            <a:ext cx="379413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78" name="Line 10">
            <a:extLst>
              <a:ext uri="{FF2B5EF4-FFF2-40B4-BE49-F238E27FC236}">
                <a16:creationId xmlns:a16="http://schemas.microsoft.com/office/drawing/2014/main" id="{F7EC6809-02E6-13CF-97C2-78B6C5CA1A74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2837" y="4311650"/>
            <a:ext cx="973138" cy="960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79" name="Line 11">
            <a:extLst>
              <a:ext uri="{FF2B5EF4-FFF2-40B4-BE49-F238E27FC236}">
                <a16:creationId xmlns:a16="http://schemas.microsoft.com/office/drawing/2014/main" id="{FDC18836-64AF-657C-468B-64985DCF81F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2837" y="4333875"/>
            <a:ext cx="1682750" cy="1014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80" name="Line 13">
            <a:extLst>
              <a:ext uri="{FF2B5EF4-FFF2-40B4-BE49-F238E27FC236}">
                <a16:creationId xmlns:a16="http://schemas.microsoft.com/office/drawing/2014/main" id="{2A63CCF8-4EB0-CFF4-BD22-FE4404CEFB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44862" y="4284662"/>
            <a:ext cx="1162050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81" name="Line 14">
            <a:extLst>
              <a:ext uri="{FF2B5EF4-FFF2-40B4-BE49-F238E27FC236}">
                <a16:creationId xmlns:a16="http://schemas.microsoft.com/office/drawing/2014/main" id="{D0E443E7-DC22-5D72-E054-678B58F6B7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7" y="4257675"/>
            <a:ext cx="522288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82" name="Line 15">
            <a:extLst>
              <a:ext uri="{FF2B5EF4-FFF2-40B4-BE49-F238E27FC236}">
                <a16:creationId xmlns:a16="http://schemas.microsoft.com/office/drawing/2014/main" id="{795E6F22-3A6A-A8DD-80EA-5F73707F921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30725" y="4232275"/>
            <a:ext cx="117475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83" name="Line 16">
            <a:extLst>
              <a:ext uri="{FF2B5EF4-FFF2-40B4-BE49-F238E27FC236}">
                <a16:creationId xmlns:a16="http://schemas.microsoft.com/office/drawing/2014/main" id="{734118E8-0D24-0C5E-1EF8-89A3DC8BC38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54537" y="4257675"/>
            <a:ext cx="808038" cy="1068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84" name="Line 18">
            <a:extLst>
              <a:ext uri="{FF2B5EF4-FFF2-40B4-BE49-F238E27FC236}">
                <a16:creationId xmlns:a16="http://schemas.microsoft.com/office/drawing/2014/main" id="{B79D14C5-0CF2-7EA0-52B3-C17621ABC5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68675" y="4284662"/>
            <a:ext cx="1993900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85" name="Line 19">
            <a:extLst>
              <a:ext uri="{FF2B5EF4-FFF2-40B4-BE49-F238E27FC236}">
                <a16:creationId xmlns:a16="http://schemas.microsoft.com/office/drawing/2014/main" id="{C4ADEA56-5C53-6DEA-703D-F393C6884D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7" y="4284662"/>
            <a:ext cx="1327150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86" name="Line 20">
            <a:extLst>
              <a:ext uri="{FF2B5EF4-FFF2-40B4-BE49-F238E27FC236}">
                <a16:creationId xmlns:a16="http://schemas.microsoft.com/office/drawing/2014/main" id="{389CA103-D641-F376-D51A-A39B122666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72012" y="4311650"/>
            <a:ext cx="714375" cy="987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87" name="Line 21">
            <a:extLst>
              <a:ext uri="{FF2B5EF4-FFF2-40B4-BE49-F238E27FC236}">
                <a16:creationId xmlns:a16="http://schemas.microsoft.com/office/drawing/2014/main" id="{D31658EC-B851-FD57-CC6E-B8B8A7D203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89550" y="4232275"/>
            <a:ext cx="142875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88" name="Oval 29">
            <a:extLst>
              <a:ext uri="{FF2B5EF4-FFF2-40B4-BE49-F238E27FC236}">
                <a16:creationId xmlns:a16="http://schemas.microsoft.com/office/drawing/2014/main" id="{837FF711-83B5-A9C8-9960-CA3ABE387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235575"/>
            <a:ext cx="214312" cy="25558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9" name="Oval 30">
            <a:extLst>
              <a:ext uri="{FF2B5EF4-FFF2-40B4-BE49-F238E27FC236}">
                <a16:creationId xmlns:a16="http://schemas.microsoft.com/office/drawing/2014/main" id="{DDAD7413-DB15-B6A2-3DBC-EC120AD6E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0650" y="5224462"/>
            <a:ext cx="214312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0" name="Oval 31">
            <a:extLst>
              <a:ext uri="{FF2B5EF4-FFF2-40B4-BE49-F238E27FC236}">
                <a16:creationId xmlns:a16="http://schemas.microsoft.com/office/drawing/2014/main" id="{8EAA1C21-1EEF-D86D-84B4-7B4A94095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6287" y="5210175"/>
            <a:ext cx="212725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1" name="Oval 32">
            <a:extLst>
              <a:ext uri="{FF2B5EF4-FFF2-40B4-BE49-F238E27FC236}">
                <a16:creationId xmlns:a16="http://schemas.microsoft.com/office/drawing/2014/main" id="{284E4858-DDA6-0356-8809-1435A5675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0337" y="5197475"/>
            <a:ext cx="214313" cy="25558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2" name="Oval 34">
            <a:extLst>
              <a:ext uri="{FF2B5EF4-FFF2-40B4-BE49-F238E27FC236}">
                <a16:creationId xmlns:a16="http://schemas.microsoft.com/office/drawing/2014/main" id="{B56E1E2E-5BF7-4301-2D13-FAF90B0F9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7" y="4132262"/>
            <a:ext cx="212725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3" name="Oval 35">
            <a:extLst>
              <a:ext uri="{FF2B5EF4-FFF2-40B4-BE49-F238E27FC236}">
                <a16:creationId xmlns:a16="http://schemas.microsoft.com/office/drawing/2014/main" id="{4E6F3B58-D124-6B80-3678-AD84FE03C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0712" y="4132262"/>
            <a:ext cx="214313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4" name="Oval 36">
            <a:extLst>
              <a:ext uri="{FF2B5EF4-FFF2-40B4-BE49-F238E27FC236}">
                <a16:creationId xmlns:a16="http://schemas.microsoft.com/office/drawing/2014/main" id="{02F4EA27-D372-278E-C0A2-37259D05C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9075" y="4132262"/>
            <a:ext cx="214312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5" name="Oval 33">
            <a:extLst>
              <a:ext uri="{FF2B5EF4-FFF2-40B4-BE49-F238E27FC236}">
                <a16:creationId xmlns:a16="http://schemas.microsoft.com/office/drawing/2014/main" id="{58B6556D-A0D3-3277-8B78-84A6DD36A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5030" y="4132262"/>
            <a:ext cx="214313" cy="255588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26AB2053-C8DE-5378-B5A3-EAF8F581413B}"/>
              </a:ext>
            </a:extLst>
          </p:cNvPr>
          <p:cNvCxnSpPr>
            <a:cxnSpLocks/>
            <a:stCxn id="91" idx="7"/>
          </p:cNvCxnSpPr>
          <p:nvPr/>
        </p:nvCxnSpPr>
        <p:spPr>
          <a:xfrm flipV="1">
            <a:off x="5423265" y="4333875"/>
            <a:ext cx="656860" cy="9010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99FDB8A-7CB2-19BB-E59C-315E279CFA53}"/>
              </a:ext>
            </a:extLst>
          </p:cNvPr>
          <p:cNvCxnSpPr>
            <a:stCxn id="90" idx="6"/>
            <a:endCxn id="95" idx="2"/>
          </p:cNvCxnSpPr>
          <p:nvPr/>
        </p:nvCxnSpPr>
        <p:spPr>
          <a:xfrm flipV="1">
            <a:off x="4799012" y="4260056"/>
            <a:ext cx="1166018" cy="10771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01B26A1-FD49-9FC8-4476-D62426B77D11}"/>
              </a:ext>
            </a:extLst>
          </p:cNvPr>
          <p:cNvCxnSpPr>
            <a:cxnSpLocks/>
            <a:stCxn id="89" idx="6"/>
            <a:endCxn id="95" idx="2"/>
          </p:cNvCxnSpPr>
          <p:nvPr/>
        </p:nvCxnSpPr>
        <p:spPr>
          <a:xfrm flipV="1">
            <a:off x="4144962" y="4260056"/>
            <a:ext cx="1820068" cy="1091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74FE085-7A6D-2C1C-1D83-73FAA05FB198}"/>
              </a:ext>
            </a:extLst>
          </p:cNvPr>
          <p:cNvCxnSpPr>
            <a:cxnSpLocks/>
            <a:stCxn id="88" idx="7"/>
            <a:endCxn id="95" idx="2"/>
          </p:cNvCxnSpPr>
          <p:nvPr/>
        </p:nvCxnSpPr>
        <p:spPr>
          <a:xfrm flipV="1">
            <a:off x="3459527" y="4260056"/>
            <a:ext cx="2505503" cy="10129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4FCFEC04-D9D9-1B5B-C612-A7095354109F}"/>
              </a:ext>
            </a:extLst>
          </p:cNvPr>
          <p:cNvSpPr txBox="1"/>
          <p:nvPr/>
        </p:nvSpPr>
        <p:spPr>
          <a:xfrm>
            <a:off x="4008437" y="572666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78435FD-C784-4140-9654-3FDC96A4EA46}"/>
              </a:ext>
            </a:extLst>
          </p:cNvPr>
          <p:cNvSpPr txBox="1"/>
          <p:nvPr/>
        </p:nvSpPr>
        <p:spPr>
          <a:xfrm>
            <a:off x="3447912" y="4593152"/>
            <a:ext cx="940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query1</a:t>
            </a:r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4682115-E457-3F7D-FEE2-5C31761E4FBF}"/>
              </a:ext>
            </a:extLst>
          </p:cNvPr>
          <p:cNvSpPr txBox="1"/>
          <p:nvPr/>
        </p:nvSpPr>
        <p:spPr>
          <a:xfrm>
            <a:off x="3629025" y="351139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</a:t>
            </a:r>
            <a:r>
              <a:rPr lang="en-US" baseline="-25000" dirty="0">
                <a:solidFill>
                  <a:srgbClr val="FF0000"/>
                </a:solidFill>
              </a:rPr>
              <a:t>q1</a:t>
            </a:r>
          </a:p>
        </p:txBody>
      </p:sp>
      <p:sp>
        <p:nvSpPr>
          <p:cNvPr id="103" name="Line 8">
            <a:extLst>
              <a:ext uri="{FF2B5EF4-FFF2-40B4-BE49-F238E27FC236}">
                <a16:creationId xmlns:a16="http://schemas.microsoft.com/office/drawing/2014/main" id="{032AE980-3F53-22AA-A5BF-0D76720331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16662" y="4243625"/>
            <a:ext cx="284163" cy="1090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04" name="Line 9">
            <a:extLst>
              <a:ext uri="{FF2B5EF4-FFF2-40B4-BE49-F238E27FC236}">
                <a16:creationId xmlns:a16="http://schemas.microsoft.com/office/drawing/2014/main" id="{FBD4EF46-4FC8-E9CF-D921-889530F6C171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4637" y="4270612"/>
            <a:ext cx="379413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05" name="Line 10">
            <a:extLst>
              <a:ext uri="{FF2B5EF4-FFF2-40B4-BE49-F238E27FC236}">
                <a16:creationId xmlns:a16="http://schemas.microsoft.com/office/drawing/2014/main" id="{01EDE3D4-15E0-F1D9-F7BA-04B5D6DA931B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4637" y="4297600"/>
            <a:ext cx="973138" cy="960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06" name="Line 11">
            <a:extLst>
              <a:ext uri="{FF2B5EF4-FFF2-40B4-BE49-F238E27FC236}">
                <a16:creationId xmlns:a16="http://schemas.microsoft.com/office/drawing/2014/main" id="{BF6C3E93-40E2-417A-A25C-7B2026D81812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4637" y="4319825"/>
            <a:ext cx="1682750" cy="1014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07" name="Line 13">
            <a:extLst>
              <a:ext uri="{FF2B5EF4-FFF2-40B4-BE49-F238E27FC236}">
                <a16:creationId xmlns:a16="http://schemas.microsoft.com/office/drawing/2014/main" id="{60823690-1940-14CE-655D-498B174F6A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16662" y="4270612"/>
            <a:ext cx="1162050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08" name="Line 14">
            <a:extLst>
              <a:ext uri="{FF2B5EF4-FFF2-40B4-BE49-F238E27FC236}">
                <a16:creationId xmlns:a16="http://schemas.microsoft.com/office/drawing/2014/main" id="{7A8D9823-BB99-5B28-8D2A-85FE741E48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0237" y="4243625"/>
            <a:ext cx="522288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09" name="Line 15">
            <a:extLst>
              <a:ext uri="{FF2B5EF4-FFF2-40B4-BE49-F238E27FC236}">
                <a16:creationId xmlns:a16="http://schemas.microsoft.com/office/drawing/2014/main" id="{1C5A6818-0BAB-3CE5-2B0B-6B2B1B16898A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2525" y="4218225"/>
            <a:ext cx="117475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10" name="Line 16">
            <a:extLst>
              <a:ext uri="{FF2B5EF4-FFF2-40B4-BE49-F238E27FC236}">
                <a16:creationId xmlns:a16="http://schemas.microsoft.com/office/drawing/2014/main" id="{2FF45783-3CD4-D453-13B5-3E3078C0D0BF}"/>
              </a:ext>
            </a:extLst>
          </p:cNvPr>
          <p:cNvSpPr>
            <a:spLocks noChangeShapeType="1"/>
          </p:cNvSpPr>
          <p:nvPr/>
        </p:nvSpPr>
        <p:spPr bwMode="auto">
          <a:xfrm>
            <a:off x="7526337" y="4243625"/>
            <a:ext cx="808038" cy="1068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11" name="Line 18">
            <a:extLst>
              <a:ext uri="{FF2B5EF4-FFF2-40B4-BE49-F238E27FC236}">
                <a16:creationId xmlns:a16="http://schemas.microsoft.com/office/drawing/2014/main" id="{A334D261-B0B8-DAED-5F69-9CFB805C80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40475" y="4270612"/>
            <a:ext cx="1993900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12" name="Line 19">
            <a:extLst>
              <a:ext uri="{FF2B5EF4-FFF2-40B4-BE49-F238E27FC236}">
                <a16:creationId xmlns:a16="http://schemas.microsoft.com/office/drawing/2014/main" id="{E2AF08AD-6212-D9A0-55FD-5B7AD8A26E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0237" y="4270612"/>
            <a:ext cx="1327150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13" name="Line 20">
            <a:extLst>
              <a:ext uri="{FF2B5EF4-FFF2-40B4-BE49-F238E27FC236}">
                <a16:creationId xmlns:a16="http://schemas.microsoft.com/office/drawing/2014/main" id="{EFB6F11D-FFEC-9048-939F-BE2554A157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43812" y="4297600"/>
            <a:ext cx="714375" cy="987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14" name="Line 21">
            <a:extLst>
              <a:ext uri="{FF2B5EF4-FFF2-40B4-BE49-F238E27FC236}">
                <a16:creationId xmlns:a16="http://schemas.microsoft.com/office/drawing/2014/main" id="{67BF7DDB-E54E-C32D-4372-9AE3459626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61350" y="4218225"/>
            <a:ext cx="142875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15" name="Oval 29">
            <a:extLst>
              <a:ext uri="{FF2B5EF4-FFF2-40B4-BE49-F238E27FC236}">
                <a16:creationId xmlns:a16="http://schemas.microsoft.com/office/drawing/2014/main" id="{E85739CD-B4F6-0B6A-1ECE-483FC9658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221525"/>
            <a:ext cx="214312" cy="25558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6" name="Oval 30">
            <a:extLst>
              <a:ext uri="{FF2B5EF4-FFF2-40B4-BE49-F238E27FC236}">
                <a16:creationId xmlns:a16="http://schemas.microsoft.com/office/drawing/2014/main" id="{19CA39CA-4078-36C3-4367-2B89E3466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2450" y="5210412"/>
            <a:ext cx="214312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7" name="Oval 31">
            <a:extLst>
              <a:ext uri="{FF2B5EF4-FFF2-40B4-BE49-F238E27FC236}">
                <a16:creationId xmlns:a16="http://schemas.microsoft.com/office/drawing/2014/main" id="{70B26508-C736-5955-6318-82009A8F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8087" y="5196125"/>
            <a:ext cx="212725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8" name="Oval 32">
            <a:extLst>
              <a:ext uri="{FF2B5EF4-FFF2-40B4-BE49-F238E27FC236}">
                <a16:creationId xmlns:a16="http://schemas.microsoft.com/office/drawing/2014/main" id="{1B0C8803-44AA-5CD5-8F85-8509197AC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2137" y="5183425"/>
            <a:ext cx="214313" cy="25558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9" name="Oval 34">
            <a:extLst>
              <a:ext uri="{FF2B5EF4-FFF2-40B4-BE49-F238E27FC236}">
                <a16:creationId xmlns:a16="http://schemas.microsoft.com/office/drawing/2014/main" id="{C3D83703-0686-64C4-05EB-3B3857A39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5737" y="4118212"/>
            <a:ext cx="212725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0" name="Oval 35">
            <a:extLst>
              <a:ext uri="{FF2B5EF4-FFF2-40B4-BE49-F238E27FC236}">
                <a16:creationId xmlns:a16="http://schemas.microsoft.com/office/drawing/2014/main" id="{A18D1005-2BA3-FCA5-693A-7A405922E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2512" y="4118212"/>
            <a:ext cx="214313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1" name="Oval 36">
            <a:extLst>
              <a:ext uri="{FF2B5EF4-FFF2-40B4-BE49-F238E27FC236}">
                <a16:creationId xmlns:a16="http://schemas.microsoft.com/office/drawing/2014/main" id="{60862B08-1EDE-885D-74E6-B90126C4D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75" y="4118212"/>
            <a:ext cx="214312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2" name="Oval 33">
            <a:extLst>
              <a:ext uri="{FF2B5EF4-FFF2-40B4-BE49-F238E27FC236}">
                <a16:creationId xmlns:a16="http://schemas.microsoft.com/office/drawing/2014/main" id="{7F611236-5B69-1D50-8E27-EF4552310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6830" y="4118212"/>
            <a:ext cx="214313" cy="255588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9A94A590-DE87-176A-6F2E-BD9368805065}"/>
              </a:ext>
            </a:extLst>
          </p:cNvPr>
          <p:cNvCxnSpPr>
            <a:cxnSpLocks/>
            <a:stCxn id="118" idx="7"/>
          </p:cNvCxnSpPr>
          <p:nvPr/>
        </p:nvCxnSpPr>
        <p:spPr>
          <a:xfrm flipV="1">
            <a:off x="8395065" y="4319825"/>
            <a:ext cx="656860" cy="9010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300B1EA9-3319-AD2E-2AD7-7A1067984076}"/>
              </a:ext>
            </a:extLst>
          </p:cNvPr>
          <p:cNvCxnSpPr>
            <a:stCxn id="117" idx="6"/>
            <a:endCxn id="122" idx="2"/>
          </p:cNvCxnSpPr>
          <p:nvPr/>
        </p:nvCxnSpPr>
        <p:spPr>
          <a:xfrm flipV="1">
            <a:off x="7770812" y="4246006"/>
            <a:ext cx="1166018" cy="10771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582C24F8-1DC6-FDB7-079E-B3DE45317C7F}"/>
              </a:ext>
            </a:extLst>
          </p:cNvPr>
          <p:cNvCxnSpPr>
            <a:cxnSpLocks/>
            <a:stCxn id="116" idx="6"/>
            <a:endCxn id="122" idx="2"/>
          </p:cNvCxnSpPr>
          <p:nvPr/>
        </p:nvCxnSpPr>
        <p:spPr>
          <a:xfrm flipV="1">
            <a:off x="7116762" y="4246006"/>
            <a:ext cx="1820068" cy="1091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4213E86-8F4A-225D-C141-4072FEE37BDD}"/>
              </a:ext>
            </a:extLst>
          </p:cNvPr>
          <p:cNvCxnSpPr>
            <a:cxnSpLocks/>
            <a:stCxn id="115" idx="7"/>
            <a:endCxn id="122" idx="2"/>
          </p:cNvCxnSpPr>
          <p:nvPr/>
        </p:nvCxnSpPr>
        <p:spPr>
          <a:xfrm flipV="1">
            <a:off x="6431327" y="4246006"/>
            <a:ext cx="2505503" cy="10129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05736F62-CA99-7B7F-92B4-776E440A6F56}"/>
              </a:ext>
            </a:extLst>
          </p:cNvPr>
          <p:cNvSpPr txBox="1"/>
          <p:nvPr/>
        </p:nvSpPr>
        <p:spPr>
          <a:xfrm>
            <a:off x="6980237" y="571261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871D622-6B7C-CB19-4A6E-103FAA579CF0}"/>
              </a:ext>
            </a:extLst>
          </p:cNvPr>
          <p:cNvSpPr txBox="1"/>
          <p:nvPr/>
        </p:nvSpPr>
        <p:spPr>
          <a:xfrm>
            <a:off x="6492876" y="4620418"/>
            <a:ext cx="8508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keys1</a:t>
            </a:r>
            <a:endParaRPr 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9B2955F-81BB-AF54-BB71-BCD0E1CFA71F}"/>
              </a:ext>
            </a:extLst>
          </p:cNvPr>
          <p:cNvSpPr txBox="1"/>
          <p:nvPr/>
        </p:nvSpPr>
        <p:spPr>
          <a:xfrm>
            <a:off x="6685448" y="3680045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</a:t>
            </a:r>
            <a:r>
              <a:rPr lang="en-US" baseline="-25000" dirty="0">
                <a:solidFill>
                  <a:srgbClr val="FF0000"/>
                </a:solidFill>
              </a:rPr>
              <a:t>k1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3C7914B-3ED8-53FA-39EA-51016869BCEF}"/>
              </a:ext>
            </a:extLst>
          </p:cNvPr>
          <p:cNvSpPr txBox="1"/>
          <p:nvPr/>
        </p:nvSpPr>
        <p:spPr>
          <a:xfrm>
            <a:off x="5333406" y="1598418"/>
            <a:ext cx="3018775" cy="92333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dirty="0"/>
              <a:t>green</a:t>
            </a:r>
            <a:r>
              <a:rPr lang="en-US" baseline="-25000" dirty="0">
                <a:solidFill>
                  <a:srgbClr val="FF0000"/>
                </a:solidFill>
              </a:rPr>
              <a:t>v2</a:t>
            </a:r>
            <a:r>
              <a:rPr lang="en-US" dirty="0"/>
              <a:t>*f(green</a:t>
            </a:r>
            <a:r>
              <a:rPr lang="en-US" baseline="-25000" dirty="0">
                <a:solidFill>
                  <a:srgbClr val="FF0000"/>
                </a:solidFill>
              </a:rPr>
              <a:t>q2</a:t>
            </a:r>
            <a:r>
              <a:rPr lang="en-US" dirty="0"/>
              <a:t>,green</a:t>
            </a:r>
            <a:r>
              <a:rPr lang="en-US" baseline="-25000" dirty="0">
                <a:solidFill>
                  <a:srgbClr val="FF0000"/>
                </a:solidFill>
              </a:rPr>
              <a:t>k2</a:t>
            </a:r>
            <a:r>
              <a:rPr lang="en-US" dirty="0"/>
              <a:t>) +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0E7FD3-D7FE-0C05-DCC9-324C8EFA44EB}"/>
              </a:ext>
            </a:extLst>
          </p:cNvPr>
          <p:cNvSpPr txBox="1"/>
          <p:nvPr/>
        </p:nvSpPr>
        <p:spPr>
          <a:xfrm>
            <a:off x="2093914" y="3477018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</a:t>
            </a:r>
            <a:r>
              <a:rPr lang="en-US" baseline="-25000" dirty="0">
                <a:solidFill>
                  <a:srgbClr val="FF0000"/>
                </a:solidFill>
              </a:rPr>
              <a:t>v2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6ACE5A-A228-7E59-D2EF-23E3ADE1F501}"/>
              </a:ext>
            </a:extLst>
          </p:cNvPr>
          <p:cNvSpPr txBox="1"/>
          <p:nvPr/>
        </p:nvSpPr>
        <p:spPr>
          <a:xfrm>
            <a:off x="5297727" y="3566086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</a:t>
            </a:r>
            <a:r>
              <a:rPr lang="en-US" baseline="-25000" dirty="0">
                <a:solidFill>
                  <a:srgbClr val="FF0000"/>
                </a:solidFill>
              </a:rPr>
              <a:t>q2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A2FB69-7885-EC01-3147-0D0298FF6396}"/>
              </a:ext>
            </a:extLst>
          </p:cNvPr>
          <p:cNvSpPr txBox="1"/>
          <p:nvPr/>
        </p:nvSpPr>
        <p:spPr>
          <a:xfrm>
            <a:off x="8214668" y="3658353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</a:t>
            </a:r>
            <a:r>
              <a:rPr lang="en-US" baseline="-25000" dirty="0">
                <a:solidFill>
                  <a:srgbClr val="FF0000"/>
                </a:solidFill>
              </a:rPr>
              <a:t>k2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38B5491-683A-93EB-1626-03A080A14E4A}"/>
              </a:ext>
            </a:extLst>
          </p:cNvPr>
          <p:cNvSpPr txBox="1"/>
          <p:nvPr/>
        </p:nvSpPr>
        <p:spPr>
          <a:xfrm>
            <a:off x="980368" y="1587100"/>
            <a:ext cx="3018775" cy="92333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dirty="0"/>
              <a:t>green</a:t>
            </a:r>
            <a:r>
              <a:rPr lang="en-US" baseline="-25000" dirty="0">
                <a:solidFill>
                  <a:srgbClr val="FF0000"/>
                </a:solidFill>
              </a:rPr>
              <a:t>v1</a:t>
            </a:r>
            <a:r>
              <a:rPr lang="en-US" dirty="0"/>
              <a:t>*f(green</a:t>
            </a:r>
            <a:r>
              <a:rPr lang="en-US" baseline="-25000" dirty="0">
                <a:solidFill>
                  <a:srgbClr val="FF0000"/>
                </a:solidFill>
              </a:rPr>
              <a:t>q1</a:t>
            </a:r>
            <a:r>
              <a:rPr lang="en-US" dirty="0"/>
              <a:t>,green</a:t>
            </a:r>
            <a:r>
              <a:rPr lang="en-US" baseline="-25000" dirty="0">
                <a:solidFill>
                  <a:srgbClr val="FF0000"/>
                </a:solidFill>
              </a:rPr>
              <a:t>k1</a:t>
            </a:r>
            <a:r>
              <a:rPr lang="en-US" dirty="0"/>
              <a:t>) +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7D8AB13-9A10-2E84-27D4-365602E3E9C2}"/>
              </a:ext>
            </a:extLst>
          </p:cNvPr>
          <p:cNvSpPr txBox="1"/>
          <p:nvPr/>
        </p:nvSpPr>
        <p:spPr>
          <a:xfrm>
            <a:off x="1534065" y="4602600"/>
            <a:ext cx="997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values2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9ABBC0B-B4E8-DD36-A057-5C336BAADEF8}"/>
              </a:ext>
            </a:extLst>
          </p:cNvPr>
          <p:cNvSpPr txBox="1"/>
          <p:nvPr/>
        </p:nvSpPr>
        <p:spPr>
          <a:xfrm>
            <a:off x="4966149" y="4651389"/>
            <a:ext cx="940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query2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0ADED82-D01C-CBBD-8604-F438AB6CC9B0}"/>
              </a:ext>
            </a:extLst>
          </p:cNvPr>
          <p:cNvSpPr txBox="1"/>
          <p:nvPr/>
        </p:nvSpPr>
        <p:spPr>
          <a:xfrm>
            <a:off x="7759702" y="4648200"/>
            <a:ext cx="8508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keys2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367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 animBg="1"/>
      <p:bldP spid="16" grpId="0" animBg="1"/>
      <p:bldP spid="21" grpId="0" animBg="1"/>
      <p:bldP spid="6" grpId="0" animBg="1"/>
      <p:bldP spid="5" grpId="0" animBg="1"/>
      <p:bldP spid="45" grpId="0"/>
      <p:bldP spid="48" grpId="0"/>
      <p:bldP spid="100" grpId="0"/>
      <p:bldP spid="102" grpId="0"/>
      <p:bldP spid="127" grpId="0"/>
      <p:bldP spid="129" grpId="0"/>
      <p:bldP spid="130" grpId="0" animBg="1"/>
      <p:bldP spid="3" grpId="0"/>
      <p:bldP spid="11" grpId="0"/>
      <p:bldP spid="26" grpId="0"/>
      <p:bldP spid="3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>
            <a:extLst>
              <a:ext uri="{FF2B5EF4-FFF2-40B4-BE49-F238E27FC236}">
                <a16:creationId xmlns:a16="http://schemas.microsoft.com/office/drawing/2014/main" id="{367EAD43-995D-B9DD-37B9-366B1E6ED614}"/>
              </a:ext>
            </a:extLst>
          </p:cNvPr>
          <p:cNvSpPr/>
          <p:nvPr/>
        </p:nvSpPr>
        <p:spPr>
          <a:xfrm>
            <a:off x="6493980" y="3960994"/>
            <a:ext cx="1448014" cy="55891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12CC075-7661-A2DD-13D2-645ED3CDE9A4}"/>
              </a:ext>
            </a:extLst>
          </p:cNvPr>
          <p:cNvSpPr/>
          <p:nvPr/>
        </p:nvSpPr>
        <p:spPr>
          <a:xfrm>
            <a:off x="7977522" y="3977121"/>
            <a:ext cx="1191083" cy="55891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11DAEB8-DAFA-B766-3F74-E87627CD1C9B}"/>
              </a:ext>
            </a:extLst>
          </p:cNvPr>
          <p:cNvSpPr/>
          <p:nvPr/>
        </p:nvSpPr>
        <p:spPr>
          <a:xfrm>
            <a:off x="1775557" y="3923783"/>
            <a:ext cx="1565701" cy="55891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1CA3CBA-0034-34AE-E65D-3294BDDD0DAC}"/>
              </a:ext>
            </a:extLst>
          </p:cNvPr>
          <p:cNvSpPr/>
          <p:nvPr/>
        </p:nvSpPr>
        <p:spPr>
          <a:xfrm>
            <a:off x="133307" y="3895078"/>
            <a:ext cx="1565701" cy="55891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D90425-2A0C-6639-01AC-6B25C0444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Attention Heads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AC0978-3B03-3CCC-D9AD-D46D5B45F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7BE4-A71E-4B2E-9FE7-14B351992D43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7" name="Line 8">
            <a:extLst>
              <a:ext uri="{FF2B5EF4-FFF2-40B4-BE49-F238E27FC236}">
                <a16:creationId xmlns:a16="http://schemas.microsoft.com/office/drawing/2014/main" id="{4EA677DB-4FE9-D675-4C6E-D761A81372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283" y="4205288"/>
            <a:ext cx="284163" cy="1090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8" name="Line 9">
            <a:extLst>
              <a:ext uri="{FF2B5EF4-FFF2-40B4-BE49-F238E27FC236}">
                <a16:creationId xmlns:a16="http://schemas.microsoft.com/office/drawing/2014/main" id="{C1E71C2C-1EDF-E56D-ECB5-FD58FD8F60B2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258" y="4232275"/>
            <a:ext cx="379413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9" name="Line 10">
            <a:extLst>
              <a:ext uri="{FF2B5EF4-FFF2-40B4-BE49-F238E27FC236}">
                <a16:creationId xmlns:a16="http://schemas.microsoft.com/office/drawing/2014/main" id="{BEFBCB38-40E7-497E-2AEA-45532E82FE5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258" y="4259263"/>
            <a:ext cx="973138" cy="960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0" name="Line 11">
            <a:extLst>
              <a:ext uri="{FF2B5EF4-FFF2-40B4-BE49-F238E27FC236}">
                <a16:creationId xmlns:a16="http://schemas.microsoft.com/office/drawing/2014/main" id="{5122C750-2BDE-08AD-BC44-76E3EC3FF9B2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258" y="4281488"/>
            <a:ext cx="1682750" cy="1014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2" name="Line 13">
            <a:extLst>
              <a:ext uri="{FF2B5EF4-FFF2-40B4-BE49-F238E27FC236}">
                <a16:creationId xmlns:a16="http://schemas.microsoft.com/office/drawing/2014/main" id="{60ECAE34-C898-C0D6-BF11-F3FAAB964F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283" y="4232275"/>
            <a:ext cx="1162050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3" name="Line 14">
            <a:extLst>
              <a:ext uri="{FF2B5EF4-FFF2-40B4-BE49-F238E27FC236}">
                <a16:creationId xmlns:a16="http://schemas.microsoft.com/office/drawing/2014/main" id="{D101DA14-A3A1-5B07-72BA-E717A580C0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858" y="4205288"/>
            <a:ext cx="522288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4" name="Line 15">
            <a:extLst>
              <a:ext uri="{FF2B5EF4-FFF2-40B4-BE49-F238E27FC236}">
                <a16:creationId xmlns:a16="http://schemas.microsoft.com/office/drawing/2014/main" id="{4EAA5DBB-A862-E0BB-A8E8-FB34B30C0566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7146" y="4179888"/>
            <a:ext cx="117475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5" name="Line 16">
            <a:extLst>
              <a:ext uri="{FF2B5EF4-FFF2-40B4-BE49-F238E27FC236}">
                <a16:creationId xmlns:a16="http://schemas.microsoft.com/office/drawing/2014/main" id="{E9F42293-0AA9-50F7-61A3-9604683A7A13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0958" y="4205288"/>
            <a:ext cx="808038" cy="1068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7" name="Line 18">
            <a:extLst>
              <a:ext uri="{FF2B5EF4-FFF2-40B4-BE49-F238E27FC236}">
                <a16:creationId xmlns:a16="http://schemas.microsoft.com/office/drawing/2014/main" id="{A3AF0732-2639-D389-E3C3-34050E9EDB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5096" y="4232275"/>
            <a:ext cx="1993900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8" name="Line 19">
            <a:extLst>
              <a:ext uri="{FF2B5EF4-FFF2-40B4-BE49-F238E27FC236}">
                <a16:creationId xmlns:a16="http://schemas.microsoft.com/office/drawing/2014/main" id="{21FBCD74-796A-AFCF-883B-E07C0D1B97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858" y="4232275"/>
            <a:ext cx="1327150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9" name="Line 20">
            <a:extLst>
              <a:ext uri="{FF2B5EF4-FFF2-40B4-BE49-F238E27FC236}">
                <a16:creationId xmlns:a16="http://schemas.microsoft.com/office/drawing/2014/main" id="{A3FFE4D9-E8A6-5E47-D9C1-54BD87795D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18433" y="4259263"/>
            <a:ext cx="714375" cy="987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0" name="Line 21">
            <a:extLst>
              <a:ext uri="{FF2B5EF4-FFF2-40B4-BE49-F238E27FC236}">
                <a16:creationId xmlns:a16="http://schemas.microsoft.com/office/drawing/2014/main" id="{740CD263-50C8-9CEA-922D-320CA27C8F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35971" y="4179888"/>
            <a:ext cx="142875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2" name="Oval 29">
            <a:extLst>
              <a:ext uri="{FF2B5EF4-FFF2-40B4-BE49-F238E27FC236}">
                <a16:creationId xmlns:a16="http://schemas.microsoft.com/office/drawing/2014/main" id="{FFFCFFD9-7BAD-CC10-8BE3-9539D0B6B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21" y="5183188"/>
            <a:ext cx="214312" cy="25558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3" name="Oval 30">
            <a:extLst>
              <a:ext uri="{FF2B5EF4-FFF2-40B4-BE49-F238E27FC236}">
                <a16:creationId xmlns:a16="http://schemas.microsoft.com/office/drawing/2014/main" id="{D5853C81-3BB6-0E5B-B920-58D22E616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071" y="5172075"/>
            <a:ext cx="214312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" name="Oval 31">
            <a:extLst>
              <a:ext uri="{FF2B5EF4-FFF2-40B4-BE49-F238E27FC236}">
                <a16:creationId xmlns:a16="http://schemas.microsoft.com/office/drawing/2014/main" id="{B6B675F1-23D7-ECB0-52F8-0D9E2EB7F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2708" y="5157788"/>
            <a:ext cx="212725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" name="Oval 32">
            <a:extLst>
              <a:ext uri="{FF2B5EF4-FFF2-40B4-BE49-F238E27FC236}">
                <a16:creationId xmlns:a16="http://schemas.microsoft.com/office/drawing/2014/main" id="{23849490-4D9C-A9EC-C642-69BE29E58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6758" y="5145088"/>
            <a:ext cx="214313" cy="25558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7" name="Oval 34">
            <a:extLst>
              <a:ext uri="{FF2B5EF4-FFF2-40B4-BE49-F238E27FC236}">
                <a16:creationId xmlns:a16="http://schemas.microsoft.com/office/drawing/2014/main" id="{A57A9C7D-0520-C243-CC03-6FF4AD00B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358" y="4079875"/>
            <a:ext cx="212725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" name="Oval 35">
            <a:extLst>
              <a:ext uri="{FF2B5EF4-FFF2-40B4-BE49-F238E27FC236}">
                <a16:creationId xmlns:a16="http://schemas.microsoft.com/office/drawing/2014/main" id="{C23894D9-22B3-D33C-19CD-C345E6003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133" y="4079875"/>
            <a:ext cx="214313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" name="Oval 36">
            <a:extLst>
              <a:ext uri="{FF2B5EF4-FFF2-40B4-BE49-F238E27FC236}">
                <a16:creationId xmlns:a16="http://schemas.microsoft.com/office/drawing/2014/main" id="{C3614445-595A-37E6-1C07-1154B7D4B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5496" y="4079875"/>
            <a:ext cx="214312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" name="Oval 33">
            <a:extLst>
              <a:ext uri="{FF2B5EF4-FFF2-40B4-BE49-F238E27FC236}">
                <a16:creationId xmlns:a16="http://schemas.microsoft.com/office/drawing/2014/main" id="{5DDA4DC1-BD8D-A2C8-D4D8-BFA0DF5EB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4079875"/>
            <a:ext cx="214313" cy="255588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BC8A8B6-126E-BF32-1DBF-052FF5452306}"/>
              </a:ext>
            </a:extLst>
          </p:cNvPr>
          <p:cNvCxnSpPr>
            <a:cxnSpLocks/>
            <a:stCxn id="25" idx="7"/>
          </p:cNvCxnSpPr>
          <p:nvPr/>
        </p:nvCxnSpPr>
        <p:spPr>
          <a:xfrm flipV="1">
            <a:off x="2169686" y="4281488"/>
            <a:ext cx="656860" cy="9010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3AEC1AE-FE66-3B97-96AD-B0C5BCB08B74}"/>
              </a:ext>
            </a:extLst>
          </p:cNvPr>
          <p:cNvCxnSpPr>
            <a:stCxn id="24" idx="6"/>
            <a:endCxn id="31" idx="2"/>
          </p:cNvCxnSpPr>
          <p:nvPr/>
        </p:nvCxnSpPr>
        <p:spPr>
          <a:xfrm flipV="1">
            <a:off x="1545433" y="4207669"/>
            <a:ext cx="1166018" cy="10771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BEE82C5-02A8-4315-A0FC-EE6D4DE86071}"/>
              </a:ext>
            </a:extLst>
          </p:cNvPr>
          <p:cNvCxnSpPr>
            <a:cxnSpLocks/>
            <a:stCxn id="23" idx="6"/>
            <a:endCxn id="31" idx="2"/>
          </p:cNvCxnSpPr>
          <p:nvPr/>
        </p:nvCxnSpPr>
        <p:spPr>
          <a:xfrm flipV="1">
            <a:off x="891383" y="4207669"/>
            <a:ext cx="1820068" cy="1091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AEBF68D-D17F-690C-5312-8A59FD2A4C87}"/>
              </a:ext>
            </a:extLst>
          </p:cNvPr>
          <p:cNvCxnSpPr>
            <a:cxnSpLocks/>
            <a:stCxn id="22" idx="7"/>
            <a:endCxn id="31" idx="2"/>
          </p:cNvCxnSpPr>
          <p:nvPr/>
        </p:nvCxnSpPr>
        <p:spPr>
          <a:xfrm flipV="1">
            <a:off x="205948" y="4207669"/>
            <a:ext cx="2505503" cy="10129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D0F92FE-388D-0A82-8AB1-F9D57BB6E179}"/>
              </a:ext>
            </a:extLst>
          </p:cNvPr>
          <p:cNvSpPr txBox="1"/>
          <p:nvPr/>
        </p:nvSpPr>
        <p:spPr>
          <a:xfrm>
            <a:off x="754858" y="567428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small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6DA8697-5BFC-8CEC-B57C-F2A149E5D127}"/>
              </a:ext>
            </a:extLst>
          </p:cNvPr>
          <p:cNvSpPr txBox="1"/>
          <p:nvPr/>
        </p:nvSpPr>
        <p:spPr>
          <a:xfrm>
            <a:off x="137917" y="4531817"/>
            <a:ext cx="997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values1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36AD068-EFE7-F15F-250B-275F1F706C4B}"/>
              </a:ext>
            </a:extLst>
          </p:cNvPr>
          <p:cNvSpPr txBox="1"/>
          <p:nvPr/>
        </p:nvSpPr>
        <p:spPr>
          <a:xfrm>
            <a:off x="352913" y="3429000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small</a:t>
            </a:r>
            <a:r>
              <a:rPr lang="en-US" baseline="-25000" dirty="0">
                <a:solidFill>
                  <a:srgbClr val="FF0000"/>
                </a:solidFill>
              </a:rPr>
              <a:t>v1</a:t>
            </a:r>
          </a:p>
        </p:txBody>
      </p:sp>
      <p:sp>
        <p:nvSpPr>
          <p:cNvPr id="76" name="Line 8">
            <a:extLst>
              <a:ext uri="{FF2B5EF4-FFF2-40B4-BE49-F238E27FC236}">
                <a16:creationId xmlns:a16="http://schemas.microsoft.com/office/drawing/2014/main" id="{B1F3E0D4-5672-7120-AAFB-C8D54F38B4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44862" y="4257675"/>
            <a:ext cx="284163" cy="1090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77" name="Line 9">
            <a:extLst>
              <a:ext uri="{FF2B5EF4-FFF2-40B4-BE49-F238E27FC236}">
                <a16:creationId xmlns:a16="http://schemas.microsoft.com/office/drawing/2014/main" id="{6CB00450-9409-C1E4-AB1D-C729DDF3FA2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2837" y="4284662"/>
            <a:ext cx="379413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78" name="Line 10">
            <a:extLst>
              <a:ext uri="{FF2B5EF4-FFF2-40B4-BE49-F238E27FC236}">
                <a16:creationId xmlns:a16="http://schemas.microsoft.com/office/drawing/2014/main" id="{F7EC6809-02E6-13CF-97C2-78B6C5CA1A74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2837" y="4311650"/>
            <a:ext cx="973138" cy="960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79" name="Line 11">
            <a:extLst>
              <a:ext uri="{FF2B5EF4-FFF2-40B4-BE49-F238E27FC236}">
                <a16:creationId xmlns:a16="http://schemas.microsoft.com/office/drawing/2014/main" id="{FDC18836-64AF-657C-468B-64985DCF81F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2837" y="4333875"/>
            <a:ext cx="1682750" cy="1014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80" name="Line 13">
            <a:extLst>
              <a:ext uri="{FF2B5EF4-FFF2-40B4-BE49-F238E27FC236}">
                <a16:creationId xmlns:a16="http://schemas.microsoft.com/office/drawing/2014/main" id="{2A63CCF8-4EB0-CFF4-BD22-FE4404CEFB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44862" y="4284662"/>
            <a:ext cx="1162050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81" name="Line 14">
            <a:extLst>
              <a:ext uri="{FF2B5EF4-FFF2-40B4-BE49-F238E27FC236}">
                <a16:creationId xmlns:a16="http://schemas.microsoft.com/office/drawing/2014/main" id="{D0E443E7-DC22-5D72-E054-678B58F6B7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7" y="4257675"/>
            <a:ext cx="522288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82" name="Line 15">
            <a:extLst>
              <a:ext uri="{FF2B5EF4-FFF2-40B4-BE49-F238E27FC236}">
                <a16:creationId xmlns:a16="http://schemas.microsoft.com/office/drawing/2014/main" id="{795E6F22-3A6A-A8DD-80EA-5F73707F921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30725" y="4232275"/>
            <a:ext cx="117475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83" name="Line 16">
            <a:extLst>
              <a:ext uri="{FF2B5EF4-FFF2-40B4-BE49-F238E27FC236}">
                <a16:creationId xmlns:a16="http://schemas.microsoft.com/office/drawing/2014/main" id="{734118E8-0D24-0C5E-1EF8-89A3DC8BC38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54537" y="4257675"/>
            <a:ext cx="808038" cy="1068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84" name="Line 18">
            <a:extLst>
              <a:ext uri="{FF2B5EF4-FFF2-40B4-BE49-F238E27FC236}">
                <a16:creationId xmlns:a16="http://schemas.microsoft.com/office/drawing/2014/main" id="{B79D14C5-0CF2-7EA0-52B3-C17621ABC5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68675" y="4284662"/>
            <a:ext cx="1993900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85" name="Line 19">
            <a:extLst>
              <a:ext uri="{FF2B5EF4-FFF2-40B4-BE49-F238E27FC236}">
                <a16:creationId xmlns:a16="http://schemas.microsoft.com/office/drawing/2014/main" id="{C4ADEA56-5C53-6DEA-703D-F393C6884D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7" y="4284662"/>
            <a:ext cx="1327150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86" name="Line 20">
            <a:extLst>
              <a:ext uri="{FF2B5EF4-FFF2-40B4-BE49-F238E27FC236}">
                <a16:creationId xmlns:a16="http://schemas.microsoft.com/office/drawing/2014/main" id="{389CA103-D641-F376-D51A-A39B122666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72012" y="4311650"/>
            <a:ext cx="714375" cy="987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87" name="Line 21">
            <a:extLst>
              <a:ext uri="{FF2B5EF4-FFF2-40B4-BE49-F238E27FC236}">
                <a16:creationId xmlns:a16="http://schemas.microsoft.com/office/drawing/2014/main" id="{D31658EC-B851-FD57-CC6E-B8B8A7D203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89550" y="4232275"/>
            <a:ext cx="142875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88" name="Oval 29">
            <a:extLst>
              <a:ext uri="{FF2B5EF4-FFF2-40B4-BE49-F238E27FC236}">
                <a16:creationId xmlns:a16="http://schemas.microsoft.com/office/drawing/2014/main" id="{837FF711-83B5-A9C8-9960-CA3ABE387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235575"/>
            <a:ext cx="214312" cy="25558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9" name="Oval 30">
            <a:extLst>
              <a:ext uri="{FF2B5EF4-FFF2-40B4-BE49-F238E27FC236}">
                <a16:creationId xmlns:a16="http://schemas.microsoft.com/office/drawing/2014/main" id="{DDAD7413-DB15-B6A2-3DBC-EC120AD6E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0650" y="5224462"/>
            <a:ext cx="214312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0" name="Oval 31">
            <a:extLst>
              <a:ext uri="{FF2B5EF4-FFF2-40B4-BE49-F238E27FC236}">
                <a16:creationId xmlns:a16="http://schemas.microsoft.com/office/drawing/2014/main" id="{8EAA1C21-1EEF-D86D-84B4-7B4A94095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6287" y="5210175"/>
            <a:ext cx="212725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1" name="Oval 32">
            <a:extLst>
              <a:ext uri="{FF2B5EF4-FFF2-40B4-BE49-F238E27FC236}">
                <a16:creationId xmlns:a16="http://schemas.microsoft.com/office/drawing/2014/main" id="{284E4858-DDA6-0356-8809-1435A5675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0337" y="5197475"/>
            <a:ext cx="214313" cy="25558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2" name="Oval 34">
            <a:extLst>
              <a:ext uri="{FF2B5EF4-FFF2-40B4-BE49-F238E27FC236}">
                <a16:creationId xmlns:a16="http://schemas.microsoft.com/office/drawing/2014/main" id="{B56E1E2E-5BF7-4301-2D13-FAF90B0F9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7" y="4132262"/>
            <a:ext cx="212725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3" name="Oval 35">
            <a:extLst>
              <a:ext uri="{FF2B5EF4-FFF2-40B4-BE49-F238E27FC236}">
                <a16:creationId xmlns:a16="http://schemas.microsoft.com/office/drawing/2014/main" id="{4E6F3B58-D124-6B80-3678-AD84FE03C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0712" y="4132262"/>
            <a:ext cx="214313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4" name="Oval 36">
            <a:extLst>
              <a:ext uri="{FF2B5EF4-FFF2-40B4-BE49-F238E27FC236}">
                <a16:creationId xmlns:a16="http://schemas.microsoft.com/office/drawing/2014/main" id="{02F4EA27-D372-278E-C0A2-37259D05C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9075" y="4132262"/>
            <a:ext cx="214312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5" name="Oval 33">
            <a:extLst>
              <a:ext uri="{FF2B5EF4-FFF2-40B4-BE49-F238E27FC236}">
                <a16:creationId xmlns:a16="http://schemas.microsoft.com/office/drawing/2014/main" id="{58B6556D-A0D3-3277-8B78-84A6DD36A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5030" y="4132262"/>
            <a:ext cx="214313" cy="255588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26AB2053-C8DE-5378-B5A3-EAF8F581413B}"/>
              </a:ext>
            </a:extLst>
          </p:cNvPr>
          <p:cNvCxnSpPr>
            <a:cxnSpLocks/>
            <a:stCxn id="91" idx="7"/>
          </p:cNvCxnSpPr>
          <p:nvPr/>
        </p:nvCxnSpPr>
        <p:spPr>
          <a:xfrm flipV="1">
            <a:off x="5423265" y="4333875"/>
            <a:ext cx="656860" cy="9010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99FDB8A-7CB2-19BB-E59C-315E279CFA53}"/>
              </a:ext>
            </a:extLst>
          </p:cNvPr>
          <p:cNvCxnSpPr>
            <a:stCxn id="90" idx="6"/>
            <a:endCxn id="95" idx="2"/>
          </p:cNvCxnSpPr>
          <p:nvPr/>
        </p:nvCxnSpPr>
        <p:spPr>
          <a:xfrm flipV="1">
            <a:off x="4799012" y="4260056"/>
            <a:ext cx="1166018" cy="10771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01B26A1-FD49-9FC8-4476-D62426B77D11}"/>
              </a:ext>
            </a:extLst>
          </p:cNvPr>
          <p:cNvCxnSpPr>
            <a:cxnSpLocks/>
            <a:stCxn id="89" idx="6"/>
            <a:endCxn id="95" idx="2"/>
          </p:cNvCxnSpPr>
          <p:nvPr/>
        </p:nvCxnSpPr>
        <p:spPr>
          <a:xfrm flipV="1">
            <a:off x="4144962" y="4260056"/>
            <a:ext cx="1820068" cy="1091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74FE085-7A6D-2C1C-1D83-73FAA05FB198}"/>
              </a:ext>
            </a:extLst>
          </p:cNvPr>
          <p:cNvCxnSpPr>
            <a:cxnSpLocks/>
            <a:stCxn id="88" idx="7"/>
            <a:endCxn id="95" idx="2"/>
          </p:cNvCxnSpPr>
          <p:nvPr/>
        </p:nvCxnSpPr>
        <p:spPr>
          <a:xfrm flipV="1">
            <a:off x="3459527" y="4260056"/>
            <a:ext cx="2505503" cy="10129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78435FD-C784-4140-9654-3FDC96A4EA46}"/>
              </a:ext>
            </a:extLst>
          </p:cNvPr>
          <p:cNvSpPr txBox="1"/>
          <p:nvPr/>
        </p:nvSpPr>
        <p:spPr>
          <a:xfrm>
            <a:off x="3447912" y="4593152"/>
            <a:ext cx="940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query1</a:t>
            </a:r>
            <a:endParaRPr lang="en-US" dirty="0"/>
          </a:p>
        </p:txBody>
      </p:sp>
      <p:sp>
        <p:nvSpPr>
          <p:cNvPr id="103" name="Line 8">
            <a:extLst>
              <a:ext uri="{FF2B5EF4-FFF2-40B4-BE49-F238E27FC236}">
                <a16:creationId xmlns:a16="http://schemas.microsoft.com/office/drawing/2014/main" id="{032AE980-3F53-22AA-A5BF-0D76720331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16662" y="4243625"/>
            <a:ext cx="284163" cy="1090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04" name="Line 9">
            <a:extLst>
              <a:ext uri="{FF2B5EF4-FFF2-40B4-BE49-F238E27FC236}">
                <a16:creationId xmlns:a16="http://schemas.microsoft.com/office/drawing/2014/main" id="{FBD4EF46-4FC8-E9CF-D921-889530F6C171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4637" y="4270612"/>
            <a:ext cx="379413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05" name="Line 10">
            <a:extLst>
              <a:ext uri="{FF2B5EF4-FFF2-40B4-BE49-F238E27FC236}">
                <a16:creationId xmlns:a16="http://schemas.microsoft.com/office/drawing/2014/main" id="{01EDE3D4-15E0-F1D9-F7BA-04B5D6DA931B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4637" y="4297600"/>
            <a:ext cx="973138" cy="960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06" name="Line 11">
            <a:extLst>
              <a:ext uri="{FF2B5EF4-FFF2-40B4-BE49-F238E27FC236}">
                <a16:creationId xmlns:a16="http://schemas.microsoft.com/office/drawing/2014/main" id="{BF6C3E93-40E2-417A-A25C-7B2026D81812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4637" y="4319825"/>
            <a:ext cx="1682750" cy="1014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07" name="Line 13">
            <a:extLst>
              <a:ext uri="{FF2B5EF4-FFF2-40B4-BE49-F238E27FC236}">
                <a16:creationId xmlns:a16="http://schemas.microsoft.com/office/drawing/2014/main" id="{60823690-1940-14CE-655D-498B174F6A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16662" y="4270612"/>
            <a:ext cx="1162050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08" name="Line 14">
            <a:extLst>
              <a:ext uri="{FF2B5EF4-FFF2-40B4-BE49-F238E27FC236}">
                <a16:creationId xmlns:a16="http://schemas.microsoft.com/office/drawing/2014/main" id="{7A8D9823-BB99-5B28-8D2A-85FE741E48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0237" y="4243625"/>
            <a:ext cx="522288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09" name="Line 15">
            <a:extLst>
              <a:ext uri="{FF2B5EF4-FFF2-40B4-BE49-F238E27FC236}">
                <a16:creationId xmlns:a16="http://schemas.microsoft.com/office/drawing/2014/main" id="{1C5A6818-0BAB-3CE5-2B0B-6B2B1B16898A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2525" y="4218225"/>
            <a:ext cx="117475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10" name="Line 16">
            <a:extLst>
              <a:ext uri="{FF2B5EF4-FFF2-40B4-BE49-F238E27FC236}">
                <a16:creationId xmlns:a16="http://schemas.microsoft.com/office/drawing/2014/main" id="{2FF45783-3CD4-D453-13B5-3E3078C0D0BF}"/>
              </a:ext>
            </a:extLst>
          </p:cNvPr>
          <p:cNvSpPr>
            <a:spLocks noChangeShapeType="1"/>
          </p:cNvSpPr>
          <p:nvPr/>
        </p:nvSpPr>
        <p:spPr bwMode="auto">
          <a:xfrm>
            <a:off x="7526337" y="4243625"/>
            <a:ext cx="808038" cy="1068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11" name="Line 18">
            <a:extLst>
              <a:ext uri="{FF2B5EF4-FFF2-40B4-BE49-F238E27FC236}">
                <a16:creationId xmlns:a16="http://schemas.microsoft.com/office/drawing/2014/main" id="{A334D261-B0B8-DAED-5F69-9CFB805C80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40475" y="4270612"/>
            <a:ext cx="1993900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12" name="Line 19">
            <a:extLst>
              <a:ext uri="{FF2B5EF4-FFF2-40B4-BE49-F238E27FC236}">
                <a16:creationId xmlns:a16="http://schemas.microsoft.com/office/drawing/2014/main" id="{E2AF08AD-6212-D9A0-55FD-5B7AD8A26E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0237" y="4270612"/>
            <a:ext cx="1327150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13" name="Line 20">
            <a:extLst>
              <a:ext uri="{FF2B5EF4-FFF2-40B4-BE49-F238E27FC236}">
                <a16:creationId xmlns:a16="http://schemas.microsoft.com/office/drawing/2014/main" id="{EFB6F11D-FFEC-9048-939F-BE2554A157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43812" y="4297600"/>
            <a:ext cx="714375" cy="987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14" name="Line 21">
            <a:extLst>
              <a:ext uri="{FF2B5EF4-FFF2-40B4-BE49-F238E27FC236}">
                <a16:creationId xmlns:a16="http://schemas.microsoft.com/office/drawing/2014/main" id="{67BF7DDB-E54E-C32D-4372-9AE3459626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61350" y="4218225"/>
            <a:ext cx="142875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15" name="Oval 29">
            <a:extLst>
              <a:ext uri="{FF2B5EF4-FFF2-40B4-BE49-F238E27FC236}">
                <a16:creationId xmlns:a16="http://schemas.microsoft.com/office/drawing/2014/main" id="{E85739CD-B4F6-0B6A-1ECE-483FC9658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221525"/>
            <a:ext cx="214312" cy="25558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6" name="Oval 30">
            <a:extLst>
              <a:ext uri="{FF2B5EF4-FFF2-40B4-BE49-F238E27FC236}">
                <a16:creationId xmlns:a16="http://schemas.microsoft.com/office/drawing/2014/main" id="{19CA39CA-4078-36C3-4367-2B89E3466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2450" y="5210412"/>
            <a:ext cx="214312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7" name="Oval 31">
            <a:extLst>
              <a:ext uri="{FF2B5EF4-FFF2-40B4-BE49-F238E27FC236}">
                <a16:creationId xmlns:a16="http://schemas.microsoft.com/office/drawing/2014/main" id="{70B26508-C736-5955-6318-82009A8F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8087" y="5196125"/>
            <a:ext cx="212725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8" name="Oval 32">
            <a:extLst>
              <a:ext uri="{FF2B5EF4-FFF2-40B4-BE49-F238E27FC236}">
                <a16:creationId xmlns:a16="http://schemas.microsoft.com/office/drawing/2014/main" id="{1B0C8803-44AA-5CD5-8F85-8509197AC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2137" y="5183425"/>
            <a:ext cx="214313" cy="25558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9" name="Oval 34">
            <a:extLst>
              <a:ext uri="{FF2B5EF4-FFF2-40B4-BE49-F238E27FC236}">
                <a16:creationId xmlns:a16="http://schemas.microsoft.com/office/drawing/2014/main" id="{C3D83703-0686-64C4-05EB-3B3857A39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5737" y="4118212"/>
            <a:ext cx="212725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0" name="Oval 35">
            <a:extLst>
              <a:ext uri="{FF2B5EF4-FFF2-40B4-BE49-F238E27FC236}">
                <a16:creationId xmlns:a16="http://schemas.microsoft.com/office/drawing/2014/main" id="{A18D1005-2BA3-FCA5-693A-7A405922E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2512" y="4118212"/>
            <a:ext cx="214313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1" name="Oval 36">
            <a:extLst>
              <a:ext uri="{FF2B5EF4-FFF2-40B4-BE49-F238E27FC236}">
                <a16:creationId xmlns:a16="http://schemas.microsoft.com/office/drawing/2014/main" id="{60862B08-1EDE-885D-74E6-B90126C4D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75" y="4118212"/>
            <a:ext cx="214312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2" name="Oval 33">
            <a:extLst>
              <a:ext uri="{FF2B5EF4-FFF2-40B4-BE49-F238E27FC236}">
                <a16:creationId xmlns:a16="http://schemas.microsoft.com/office/drawing/2014/main" id="{7F611236-5B69-1D50-8E27-EF4552310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6830" y="4118212"/>
            <a:ext cx="214313" cy="255588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9A94A590-DE87-176A-6F2E-BD9368805065}"/>
              </a:ext>
            </a:extLst>
          </p:cNvPr>
          <p:cNvCxnSpPr>
            <a:cxnSpLocks/>
            <a:stCxn id="118" idx="7"/>
          </p:cNvCxnSpPr>
          <p:nvPr/>
        </p:nvCxnSpPr>
        <p:spPr>
          <a:xfrm flipV="1">
            <a:off x="8395065" y="4319825"/>
            <a:ext cx="656860" cy="9010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300B1EA9-3319-AD2E-2AD7-7A1067984076}"/>
              </a:ext>
            </a:extLst>
          </p:cNvPr>
          <p:cNvCxnSpPr>
            <a:stCxn id="117" idx="6"/>
            <a:endCxn id="122" idx="2"/>
          </p:cNvCxnSpPr>
          <p:nvPr/>
        </p:nvCxnSpPr>
        <p:spPr>
          <a:xfrm flipV="1">
            <a:off x="7770812" y="4246006"/>
            <a:ext cx="1166018" cy="10771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582C24F8-1DC6-FDB7-079E-B3DE45317C7F}"/>
              </a:ext>
            </a:extLst>
          </p:cNvPr>
          <p:cNvCxnSpPr>
            <a:cxnSpLocks/>
            <a:stCxn id="116" idx="6"/>
            <a:endCxn id="122" idx="2"/>
          </p:cNvCxnSpPr>
          <p:nvPr/>
        </p:nvCxnSpPr>
        <p:spPr>
          <a:xfrm flipV="1">
            <a:off x="7116762" y="4246006"/>
            <a:ext cx="1820068" cy="1091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4213E86-8F4A-225D-C141-4072FEE37BDD}"/>
              </a:ext>
            </a:extLst>
          </p:cNvPr>
          <p:cNvCxnSpPr>
            <a:cxnSpLocks/>
            <a:stCxn id="115" idx="7"/>
            <a:endCxn id="122" idx="2"/>
          </p:cNvCxnSpPr>
          <p:nvPr/>
        </p:nvCxnSpPr>
        <p:spPr>
          <a:xfrm flipV="1">
            <a:off x="6431327" y="4246006"/>
            <a:ext cx="2505503" cy="10129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05736F62-CA99-7B7F-92B4-776E440A6F56}"/>
              </a:ext>
            </a:extLst>
          </p:cNvPr>
          <p:cNvSpPr txBox="1"/>
          <p:nvPr/>
        </p:nvSpPr>
        <p:spPr>
          <a:xfrm>
            <a:off x="7074029" y="571261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small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871D622-6B7C-CB19-4A6E-103FAA579CF0}"/>
              </a:ext>
            </a:extLst>
          </p:cNvPr>
          <p:cNvSpPr txBox="1"/>
          <p:nvPr/>
        </p:nvSpPr>
        <p:spPr>
          <a:xfrm>
            <a:off x="6492876" y="4620418"/>
            <a:ext cx="8508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keys1</a:t>
            </a:r>
            <a:endParaRPr 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9B2955F-81BB-AF54-BB71-BCD0E1CFA71F}"/>
              </a:ext>
            </a:extLst>
          </p:cNvPr>
          <p:cNvSpPr txBox="1"/>
          <p:nvPr/>
        </p:nvSpPr>
        <p:spPr>
          <a:xfrm>
            <a:off x="6685448" y="3680045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small</a:t>
            </a:r>
            <a:r>
              <a:rPr lang="en-US" baseline="-25000" dirty="0">
                <a:solidFill>
                  <a:srgbClr val="FF0000"/>
                </a:solidFill>
              </a:rPr>
              <a:t>k1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3C7914B-3ED8-53FA-39EA-51016869BCEF}"/>
              </a:ext>
            </a:extLst>
          </p:cNvPr>
          <p:cNvSpPr txBox="1"/>
          <p:nvPr/>
        </p:nvSpPr>
        <p:spPr>
          <a:xfrm>
            <a:off x="5333406" y="1598418"/>
            <a:ext cx="3018775" cy="92333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dirty="0"/>
              <a:t>green</a:t>
            </a:r>
            <a:r>
              <a:rPr lang="en-US" baseline="-25000" dirty="0">
                <a:solidFill>
                  <a:srgbClr val="FF0000"/>
                </a:solidFill>
              </a:rPr>
              <a:t>v2</a:t>
            </a:r>
            <a:r>
              <a:rPr lang="en-US" dirty="0"/>
              <a:t>*f(green</a:t>
            </a:r>
            <a:r>
              <a:rPr lang="en-US" baseline="-25000" dirty="0">
                <a:solidFill>
                  <a:srgbClr val="FF0000"/>
                </a:solidFill>
              </a:rPr>
              <a:t>q2</a:t>
            </a:r>
            <a:r>
              <a:rPr lang="en-US" dirty="0"/>
              <a:t>,green</a:t>
            </a:r>
            <a:r>
              <a:rPr lang="en-US" baseline="-25000" dirty="0">
                <a:solidFill>
                  <a:srgbClr val="FF0000"/>
                </a:solidFill>
              </a:rPr>
              <a:t>k2</a:t>
            </a:r>
            <a:r>
              <a:rPr lang="en-US" dirty="0"/>
              <a:t>) +</a:t>
            </a:r>
          </a:p>
          <a:p>
            <a:r>
              <a:rPr lang="en-US" dirty="0"/>
              <a:t>small</a:t>
            </a:r>
            <a:r>
              <a:rPr lang="en-US" baseline="-25000" dirty="0">
                <a:solidFill>
                  <a:srgbClr val="FF0000"/>
                </a:solidFill>
              </a:rPr>
              <a:t>v2</a:t>
            </a:r>
            <a:r>
              <a:rPr lang="en-US" dirty="0"/>
              <a:t>*f(green</a:t>
            </a:r>
            <a:r>
              <a:rPr lang="en-US" baseline="-25000" dirty="0">
                <a:solidFill>
                  <a:srgbClr val="FF0000"/>
                </a:solidFill>
              </a:rPr>
              <a:t>q2</a:t>
            </a:r>
            <a:r>
              <a:rPr lang="en-US" dirty="0"/>
              <a:t>,small</a:t>
            </a:r>
            <a:r>
              <a:rPr lang="en-US" baseline="-25000" dirty="0">
                <a:solidFill>
                  <a:srgbClr val="FF0000"/>
                </a:solidFill>
              </a:rPr>
              <a:t>k2</a:t>
            </a:r>
            <a:r>
              <a:rPr lang="en-US" dirty="0"/>
              <a:t>) +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0E7FD3-D7FE-0C05-DCC9-324C8EFA44EB}"/>
              </a:ext>
            </a:extLst>
          </p:cNvPr>
          <p:cNvSpPr txBox="1"/>
          <p:nvPr/>
        </p:nvSpPr>
        <p:spPr>
          <a:xfrm>
            <a:off x="2093914" y="347701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small</a:t>
            </a:r>
            <a:r>
              <a:rPr lang="en-US" baseline="-25000" dirty="0">
                <a:solidFill>
                  <a:srgbClr val="FF0000"/>
                </a:solidFill>
              </a:rPr>
              <a:t>v2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A2FB69-7885-EC01-3147-0D0298FF6396}"/>
              </a:ext>
            </a:extLst>
          </p:cNvPr>
          <p:cNvSpPr txBox="1"/>
          <p:nvPr/>
        </p:nvSpPr>
        <p:spPr>
          <a:xfrm>
            <a:off x="8214668" y="3658353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small</a:t>
            </a:r>
            <a:r>
              <a:rPr lang="en-US" baseline="-25000" dirty="0">
                <a:solidFill>
                  <a:srgbClr val="FF0000"/>
                </a:solidFill>
              </a:rPr>
              <a:t>k2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38B5491-683A-93EB-1626-03A080A14E4A}"/>
              </a:ext>
            </a:extLst>
          </p:cNvPr>
          <p:cNvSpPr txBox="1"/>
          <p:nvPr/>
        </p:nvSpPr>
        <p:spPr>
          <a:xfrm>
            <a:off x="980368" y="1587100"/>
            <a:ext cx="3018775" cy="92333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dirty="0"/>
              <a:t>green</a:t>
            </a:r>
            <a:r>
              <a:rPr lang="en-US" baseline="-25000" dirty="0">
                <a:solidFill>
                  <a:srgbClr val="FF0000"/>
                </a:solidFill>
              </a:rPr>
              <a:t>v1</a:t>
            </a:r>
            <a:r>
              <a:rPr lang="en-US" dirty="0"/>
              <a:t>*f(green</a:t>
            </a:r>
            <a:r>
              <a:rPr lang="en-US" baseline="-25000" dirty="0">
                <a:solidFill>
                  <a:srgbClr val="FF0000"/>
                </a:solidFill>
              </a:rPr>
              <a:t>q1</a:t>
            </a:r>
            <a:r>
              <a:rPr lang="en-US" dirty="0"/>
              <a:t>,green</a:t>
            </a:r>
            <a:r>
              <a:rPr lang="en-US" baseline="-25000" dirty="0">
                <a:solidFill>
                  <a:srgbClr val="FF0000"/>
                </a:solidFill>
              </a:rPr>
              <a:t>k1</a:t>
            </a:r>
            <a:r>
              <a:rPr lang="en-US" dirty="0"/>
              <a:t>) +</a:t>
            </a:r>
          </a:p>
          <a:p>
            <a:r>
              <a:rPr lang="en-US" dirty="0"/>
              <a:t>small</a:t>
            </a:r>
            <a:r>
              <a:rPr lang="en-US" baseline="-25000" dirty="0">
                <a:solidFill>
                  <a:srgbClr val="FF0000"/>
                </a:solidFill>
              </a:rPr>
              <a:t>v1</a:t>
            </a:r>
            <a:r>
              <a:rPr lang="en-US" dirty="0"/>
              <a:t>*f(green</a:t>
            </a:r>
            <a:r>
              <a:rPr lang="en-US" baseline="-25000" dirty="0">
                <a:solidFill>
                  <a:srgbClr val="FF0000"/>
                </a:solidFill>
              </a:rPr>
              <a:t>q1</a:t>
            </a:r>
            <a:r>
              <a:rPr lang="en-US" dirty="0"/>
              <a:t>,small</a:t>
            </a:r>
            <a:r>
              <a:rPr lang="en-US" baseline="-25000" dirty="0">
                <a:solidFill>
                  <a:srgbClr val="FF0000"/>
                </a:solidFill>
              </a:rPr>
              <a:t>k1</a:t>
            </a:r>
            <a:r>
              <a:rPr lang="en-US" dirty="0"/>
              <a:t>) +</a:t>
            </a:r>
          </a:p>
          <a:p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7D8AB13-9A10-2E84-27D4-365602E3E9C2}"/>
              </a:ext>
            </a:extLst>
          </p:cNvPr>
          <p:cNvSpPr txBox="1"/>
          <p:nvPr/>
        </p:nvSpPr>
        <p:spPr>
          <a:xfrm>
            <a:off x="1534065" y="4602600"/>
            <a:ext cx="997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values2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9ABBC0B-B4E8-DD36-A057-5C336BAADEF8}"/>
              </a:ext>
            </a:extLst>
          </p:cNvPr>
          <p:cNvSpPr txBox="1"/>
          <p:nvPr/>
        </p:nvSpPr>
        <p:spPr>
          <a:xfrm>
            <a:off x="4966149" y="4651389"/>
            <a:ext cx="940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query2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0ADED82-D01C-CBBD-8604-F438AB6CC9B0}"/>
              </a:ext>
            </a:extLst>
          </p:cNvPr>
          <p:cNvSpPr txBox="1"/>
          <p:nvPr/>
        </p:nvSpPr>
        <p:spPr>
          <a:xfrm>
            <a:off x="7759702" y="4648200"/>
            <a:ext cx="8508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keys2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369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 animBg="1"/>
      <p:bldP spid="6" grpId="0" animBg="1"/>
      <p:bldP spid="5" grpId="0" animBg="1"/>
      <p:bldP spid="45" grpId="0"/>
      <p:bldP spid="48" grpId="0"/>
      <p:bldP spid="127" grpId="0"/>
      <p:bldP spid="129" grpId="0"/>
      <p:bldP spid="3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>
            <a:extLst>
              <a:ext uri="{FF2B5EF4-FFF2-40B4-BE49-F238E27FC236}">
                <a16:creationId xmlns:a16="http://schemas.microsoft.com/office/drawing/2014/main" id="{367EAD43-995D-B9DD-37B9-366B1E6ED614}"/>
              </a:ext>
            </a:extLst>
          </p:cNvPr>
          <p:cNvSpPr/>
          <p:nvPr/>
        </p:nvSpPr>
        <p:spPr>
          <a:xfrm>
            <a:off x="6493980" y="3960994"/>
            <a:ext cx="1448014" cy="55891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12CC075-7661-A2DD-13D2-645ED3CDE9A4}"/>
              </a:ext>
            </a:extLst>
          </p:cNvPr>
          <p:cNvSpPr/>
          <p:nvPr/>
        </p:nvSpPr>
        <p:spPr>
          <a:xfrm>
            <a:off x="7977522" y="3977121"/>
            <a:ext cx="1191083" cy="55891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11DAEB8-DAFA-B766-3F74-E87627CD1C9B}"/>
              </a:ext>
            </a:extLst>
          </p:cNvPr>
          <p:cNvSpPr/>
          <p:nvPr/>
        </p:nvSpPr>
        <p:spPr>
          <a:xfrm>
            <a:off x="1775557" y="3923783"/>
            <a:ext cx="1565701" cy="55891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1CA3CBA-0034-34AE-E65D-3294BDDD0DAC}"/>
              </a:ext>
            </a:extLst>
          </p:cNvPr>
          <p:cNvSpPr/>
          <p:nvPr/>
        </p:nvSpPr>
        <p:spPr>
          <a:xfrm>
            <a:off x="133307" y="3895078"/>
            <a:ext cx="1565701" cy="55891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D90425-2A0C-6639-01AC-6B25C0444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Attention Heads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AC0978-3B03-3CCC-D9AD-D46D5B45F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7BE4-A71E-4B2E-9FE7-14B351992D43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7" name="Line 8">
            <a:extLst>
              <a:ext uri="{FF2B5EF4-FFF2-40B4-BE49-F238E27FC236}">
                <a16:creationId xmlns:a16="http://schemas.microsoft.com/office/drawing/2014/main" id="{4EA677DB-4FE9-D675-4C6E-D761A81372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283" y="4205288"/>
            <a:ext cx="284163" cy="1090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8" name="Line 9">
            <a:extLst>
              <a:ext uri="{FF2B5EF4-FFF2-40B4-BE49-F238E27FC236}">
                <a16:creationId xmlns:a16="http://schemas.microsoft.com/office/drawing/2014/main" id="{C1E71C2C-1EDF-E56D-ECB5-FD58FD8F60B2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258" y="4232275"/>
            <a:ext cx="379413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9" name="Line 10">
            <a:extLst>
              <a:ext uri="{FF2B5EF4-FFF2-40B4-BE49-F238E27FC236}">
                <a16:creationId xmlns:a16="http://schemas.microsoft.com/office/drawing/2014/main" id="{BEFBCB38-40E7-497E-2AEA-45532E82FE5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258" y="4259263"/>
            <a:ext cx="973138" cy="960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0" name="Line 11">
            <a:extLst>
              <a:ext uri="{FF2B5EF4-FFF2-40B4-BE49-F238E27FC236}">
                <a16:creationId xmlns:a16="http://schemas.microsoft.com/office/drawing/2014/main" id="{5122C750-2BDE-08AD-BC44-76E3EC3FF9B2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258" y="4281488"/>
            <a:ext cx="1682750" cy="1014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2" name="Line 13">
            <a:extLst>
              <a:ext uri="{FF2B5EF4-FFF2-40B4-BE49-F238E27FC236}">
                <a16:creationId xmlns:a16="http://schemas.microsoft.com/office/drawing/2014/main" id="{60ECAE34-C898-C0D6-BF11-F3FAAB964F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283" y="4232275"/>
            <a:ext cx="1162050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3" name="Line 14">
            <a:extLst>
              <a:ext uri="{FF2B5EF4-FFF2-40B4-BE49-F238E27FC236}">
                <a16:creationId xmlns:a16="http://schemas.microsoft.com/office/drawing/2014/main" id="{D101DA14-A3A1-5B07-72BA-E717A580C0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858" y="4205288"/>
            <a:ext cx="522288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4" name="Line 15">
            <a:extLst>
              <a:ext uri="{FF2B5EF4-FFF2-40B4-BE49-F238E27FC236}">
                <a16:creationId xmlns:a16="http://schemas.microsoft.com/office/drawing/2014/main" id="{4EAA5DBB-A862-E0BB-A8E8-FB34B30C0566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7146" y="4179888"/>
            <a:ext cx="117475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5" name="Line 16">
            <a:extLst>
              <a:ext uri="{FF2B5EF4-FFF2-40B4-BE49-F238E27FC236}">
                <a16:creationId xmlns:a16="http://schemas.microsoft.com/office/drawing/2014/main" id="{E9F42293-0AA9-50F7-61A3-9604683A7A13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0958" y="4205288"/>
            <a:ext cx="808038" cy="1068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7" name="Line 18">
            <a:extLst>
              <a:ext uri="{FF2B5EF4-FFF2-40B4-BE49-F238E27FC236}">
                <a16:creationId xmlns:a16="http://schemas.microsoft.com/office/drawing/2014/main" id="{A3AF0732-2639-D389-E3C3-34050E9EDB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5096" y="4232275"/>
            <a:ext cx="1993900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8" name="Line 19">
            <a:extLst>
              <a:ext uri="{FF2B5EF4-FFF2-40B4-BE49-F238E27FC236}">
                <a16:creationId xmlns:a16="http://schemas.microsoft.com/office/drawing/2014/main" id="{21FBCD74-796A-AFCF-883B-E07C0D1B97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858" y="4232275"/>
            <a:ext cx="1327150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9" name="Line 20">
            <a:extLst>
              <a:ext uri="{FF2B5EF4-FFF2-40B4-BE49-F238E27FC236}">
                <a16:creationId xmlns:a16="http://schemas.microsoft.com/office/drawing/2014/main" id="{A3FFE4D9-E8A6-5E47-D9C1-54BD87795D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18433" y="4259263"/>
            <a:ext cx="714375" cy="987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0" name="Line 21">
            <a:extLst>
              <a:ext uri="{FF2B5EF4-FFF2-40B4-BE49-F238E27FC236}">
                <a16:creationId xmlns:a16="http://schemas.microsoft.com/office/drawing/2014/main" id="{740CD263-50C8-9CEA-922D-320CA27C8F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35971" y="4179888"/>
            <a:ext cx="142875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2" name="Oval 29">
            <a:extLst>
              <a:ext uri="{FF2B5EF4-FFF2-40B4-BE49-F238E27FC236}">
                <a16:creationId xmlns:a16="http://schemas.microsoft.com/office/drawing/2014/main" id="{FFFCFFD9-7BAD-CC10-8BE3-9539D0B6B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21" y="5183188"/>
            <a:ext cx="214312" cy="25558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3" name="Oval 30">
            <a:extLst>
              <a:ext uri="{FF2B5EF4-FFF2-40B4-BE49-F238E27FC236}">
                <a16:creationId xmlns:a16="http://schemas.microsoft.com/office/drawing/2014/main" id="{D5853C81-3BB6-0E5B-B920-58D22E616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071" y="5172075"/>
            <a:ext cx="214312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" name="Oval 31">
            <a:extLst>
              <a:ext uri="{FF2B5EF4-FFF2-40B4-BE49-F238E27FC236}">
                <a16:creationId xmlns:a16="http://schemas.microsoft.com/office/drawing/2014/main" id="{B6B675F1-23D7-ECB0-52F8-0D9E2EB7F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2708" y="5157788"/>
            <a:ext cx="212725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" name="Oval 32">
            <a:extLst>
              <a:ext uri="{FF2B5EF4-FFF2-40B4-BE49-F238E27FC236}">
                <a16:creationId xmlns:a16="http://schemas.microsoft.com/office/drawing/2014/main" id="{23849490-4D9C-A9EC-C642-69BE29E58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6758" y="5145088"/>
            <a:ext cx="214313" cy="25558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7" name="Oval 34">
            <a:extLst>
              <a:ext uri="{FF2B5EF4-FFF2-40B4-BE49-F238E27FC236}">
                <a16:creationId xmlns:a16="http://schemas.microsoft.com/office/drawing/2014/main" id="{A57A9C7D-0520-C243-CC03-6FF4AD00B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358" y="4079875"/>
            <a:ext cx="212725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" name="Oval 35">
            <a:extLst>
              <a:ext uri="{FF2B5EF4-FFF2-40B4-BE49-F238E27FC236}">
                <a16:creationId xmlns:a16="http://schemas.microsoft.com/office/drawing/2014/main" id="{C23894D9-22B3-D33C-19CD-C345E6003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133" y="4079875"/>
            <a:ext cx="214313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" name="Oval 36">
            <a:extLst>
              <a:ext uri="{FF2B5EF4-FFF2-40B4-BE49-F238E27FC236}">
                <a16:creationId xmlns:a16="http://schemas.microsoft.com/office/drawing/2014/main" id="{C3614445-595A-37E6-1C07-1154B7D4B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5496" y="4079875"/>
            <a:ext cx="214312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" name="Oval 33">
            <a:extLst>
              <a:ext uri="{FF2B5EF4-FFF2-40B4-BE49-F238E27FC236}">
                <a16:creationId xmlns:a16="http://schemas.microsoft.com/office/drawing/2014/main" id="{5DDA4DC1-BD8D-A2C8-D4D8-BFA0DF5EB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4079875"/>
            <a:ext cx="214313" cy="255588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BC8A8B6-126E-BF32-1DBF-052FF5452306}"/>
              </a:ext>
            </a:extLst>
          </p:cNvPr>
          <p:cNvCxnSpPr>
            <a:cxnSpLocks/>
            <a:stCxn id="25" idx="7"/>
          </p:cNvCxnSpPr>
          <p:nvPr/>
        </p:nvCxnSpPr>
        <p:spPr>
          <a:xfrm flipV="1">
            <a:off x="2169686" y="4281488"/>
            <a:ext cx="656860" cy="9010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3AEC1AE-FE66-3B97-96AD-B0C5BCB08B74}"/>
              </a:ext>
            </a:extLst>
          </p:cNvPr>
          <p:cNvCxnSpPr>
            <a:stCxn id="24" idx="6"/>
            <a:endCxn id="31" idx="2"/>
          </p:cNvCxnSpPr>
          <p:nvPr/>
        </p:nvCxnSpPr>
        <p:spPr>
          <a:xfrm flipV="1">
            <a:off x="1545433" y="4207669"/>
            <a:ext cx="1166018" cy="10771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BEE82C5-02A8-4315-A0FC-EE6D4DE86071}"/>
              </a:ext>
            </a:extLst>
          </p:cNvPr>
          <p:cNvCxnSpPr>
            <a:cxnSpLocks/>
            <a:stCxn id="23" idx="6"/>
            <a:endCxn id="31" idx="2"/>
          </p:cNvCxnSpPr>
          <p:nvPr/>
        </p:nvCxnSpPr>
        <p:spPr>
          <a:xfrm flipV="1">
            <a:off x="891383" y="4207669"/>
            <a:ext cx="1820068" cy="1091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AEBF68D-D17F-690C-5312-8A59FD2A4C87}"/>
              </a:ext>
            </a:extLst>
          </p:cNvPr>
          <p:cNvCxnSpPr>
            <a:cxnSpLocks/>
            <a:stCxn id="22" idx="7"/>
            <a:endCxn id="31" idx="2"/>
          </p:cNvCxnSpPr>
          <p:nvPr/>
        </p:nvCxnSpPr>
        <p:spPr>
          <a:xfrm flipV="1">
            <a:off x="205948" y="4207669"/>
            <a:ext cx="2505503" cy="10129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D0F92FE-388D-0A82-8AB1-F9D57BB6E179}"/>
              </a:ext>
            </a:extLst>
          </p:cNvPr>
          <p:cNvSpPr txBox="1"/>
          <p:nvPr/>
        </p:nvSpPr>
        <p:spPr>
          <a:xfrm>
            <a:off x="754858" y="5674281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6DA8697-5BFC-8CEC-B57C-F2A149E5D127}"/>
              </a:ext>
            </a:extLst>
          </p:cNvPr>
          <p:cNvSpPr txBox="1"/>
          <p:nvPr/>
        </p:nvSpPr>
        <p:spPr>
          <a:xfrm>
            <a:off x="137917" y="4531817"/>
            <a:ext cx="997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values1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36AD068-EFE7-F15F-250B-275F1F706C4B}"/>
              </a:ext>
            </a:extLst>
          </p:cNvPr>
          <p:cNvSpPr txBox="1"/>
          <p:nvPr/>
        </p:nvSpPr>
        <p:spPr>
          <a:xfrm>
            <a:off x="352913" y="3429000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tree</a:t>
            </a:r>
            <a:r>
              <a:rPr lang="en-US" baseline="-25000" dirty="0">
                <a:solidFill>
                  <a:srgbClr val="FF0000"/>
                </a:solidFill>
              </a:rPr>
              <a:t>v1</a:t>
            </a:r>
          </a:p>
        </p:txBody>
      </p:sp>
      <p:sp>
        <p:nvSpPr>
          <p:cNvPr id="76" name="Line 8">
            <a:extLst>
              <a:ext uri="{FF2B5EF4-FFF2-40B4-BE49-F238E27FC236}">
                <a16:creationId xmlns:a16="http://schemas.microsoft.com/office/drawing/2014/main" id="{B1F3E0D4-5672-7120-AAFB-C8D54F38B4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44862" y="4257675"/>
            <a:ext cx="284163" cy="1090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77" name="Line 9">
            <a:extLst>
              <a:ext uri="{FF2B5EF4-FFF2-40B4-BE49-F238E27FC236}">
                <a16:creationId xmlns:a16="http://schemas.microsoft.com/office/drawing/2014/main" id="{6CB00450-9409-C1E4-AB1D-C729DDF3FA2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2837" y="4284662"/>
            <a:ext cx="379413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78" name="Line 10">
            <a:extLst>
              <a:ext uri="{FF2B5EF4-FFF2-40B4-BE49-F238E27FC236}">
                <a16:creationId xmlns:a16="http://schemas.microsoft.com/office/drawing/2014/main" id="{F7EC6809-02E6-13CF-97C2-78B6C5CA1A74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2837" y="4311650"/>
            <a:ext cx="973138" cy="960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79" name="Line 11">
            <a:extLst>
              <a:ext uri="{FF2B5EF4-FFF2-40B4-BE49-F238E27FC236}">
                <a16:creationId xmlns:a16="http://schemas.microsoft.com/office/drawing/2014/main" id="{FDC18836-64AF-657C-468B-64985DCF81F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2837" y="4333875"/>
            <a:ext cx="1682750" cy="1014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80" name="Line 13">
            <a:extLst>
              <a:ext uri="{FF2B5EF4-FFF2-40B4-BE49-F238E27FC236}">
                <a16:creationId xmlns:a16="http://schemas.microsoft.com/office/drawing/2014/main" id="{2A63CCF8-4EB0-CFF4-BD22-FE4404CEFB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44862" y="4284662"/>
            <a:ext cx="1162050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81" name="Line 14">
            <a:extLst>
              <a:ext uri="{FF2B5EF4-FFF2-40B4-BE49-F238E27FC236}">
                <a16:creationId xmlns:a16="http://schemas.microsoft.com/office/drawing/2014/main" id="{D0E443E7-DC22-5D72-E054-678B58F6B7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7" y="4257675"/>
            <a:ext cx="522288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82" name="Line 15">
            <a:extLst>
              <a:ext uri="{FF2B5EF4-FFF2-40B4-BE49-F238E27FC236}">
                <a16:creationId xmlns:a16="http://schemas.microsoft.com/office/drawing/2014/main" id="{795E6F22-3A6A-A8DD-80EA-5F73707F921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30725" y="4232275"/>
            <a:ext cx="117475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83" name="Line 16">
            <a:extLst>
              <a:ext uri="{FF2B5EF4-FFF2-40B4-BE49-F238E27FC236}">
                <a16:creationId xmlns:a16="http://schemas.microsoft.com/office/drawing/2014/main" id="{734118E8-0D24-0C5E-1EF8-89A3DC8BC38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54537" y="4257675"/>
            <a:ext cx="808038" cy="1068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84" name="Line 18">
            <a:extLst>
              <a:ext uri="{FF2B5EF4-FFF2-40B4-BE49-F238E27FC236}">
                <a16:creationId xmlns:a16="http://schemas.microsoft.com/office/drawing/2014/main" id="{B79D14C5-0CF2-7EA0-52B3-C17621ABC5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68675" y="4284662"/>
            <a:ext cx="1993900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85" name="Line 19">
            <a:extLst>
              <a:ext uri="{FF2B5EF4-FFF2-40B4-BE49-F238E27FC236}">
                <a16:creationId xmlns:a16="http://schemas.microsoft.com/office/drawing/2014/main" id="{C4ADEA56-5C53-6DEA-703D-F393C6884D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7" y="4284662"/>
            <a:ext cx="1327150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86" name="Line 20">
            <a:extLst>
              <a:ext uri="{FF2B5EF4-FFF2-40B4-BE49-F238E27FC236}">
                <a16:creationId xmlns:a16="http://schemas.microsoft.com/office/drawing/2014/main" id="{389CA103-D641-F376-D51A-A39B122666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72012" y="4311650"/>
            <a:ext cx="714375" cy="987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87" name="Line 21">
            <a:extLst>
              <a:ext uri="{FF2B5EF4-FFF2-40B4-BE49-F238E27FC236}">
                <a16:creationId xmlns:a16="http://schemas.microsoft.com/office/drawing/2014/main" id="{D31658EC-B851-FD57-CC6E-B8B8A7D203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89550" y="4232275"/>
            <a:ext cx="142875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88" name="Oval 29">
            <a:extLst>
              <a:ext uri="{FF2B5EF4-FFF2-40B4-BE49-F238E27FC236}">
                <a16:creationId xmlns:a16="http://schemas.microsoft.com/office/drawing/2014/main" id="{837FF711-83B5-A9C8-9960-CA3ABE387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235575"/>
            <a:ext cx="214312" cy="25558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9" name="Oval 30">
            <a:extLst>
              <a:ext uri="{FF2B5EF4-FFF2-40B4-BE49-F238E27FC236}">
                <a16:creationId xmlns:a16="http://schemas.microsoft.com/office/drawing/2014/main" id="{DDAD7413-DB15-B6A2-3DBC-EC120AD6E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0650" y="5224462"/>
            <a:ext cx="214312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0" name="Oval 31">
            <a:extLst>
              <a:ext uri="{FF2B5EF4-FFF2-40B4-BE49-F238E27FC236}">
                <a16:creationId xmlns:a16="http://schemas.microsoft.com/office/drawing/2014/main" id="{8EAA1C21-1EEF-D86D-84B4-7B4A94095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6287" y="5210175"/>
            <a:ext cx="212725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1" name="Oval 32">
            <a:extLst>
              <a:ext uri="{FF2B5EF4-FFF2-40B4-BE49-F238E27FC236}">
                <a16:creationId xmlns:a16="http://schemas.microsoft.com/office/drawing/2014/main" id="{284E4858-DDA6-0356-8809-1435A5675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0337" y="5197475"/>
            <a:ext cx="214313" cy="25558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2" name="Oval 34">
            <a:extLst>
              <a:ext uri="{FF2B5EF4-FFF2-40B4-BE49-F238E27FC236}">
                <a16:creationId xmlns:a16="http://schemas.microsoft.com/office/drawing/2014/main" id="{B56E1E2E-5BF7-4301-2D13-FAF90B0F9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7" y="4132262"/>
            <a:ext cx="212725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3" name="Oval 35">
            <a:extLst>
              <a:ext uri="{FF2B5EF4-FFF2-40B4-BE49-F238E27FC236}">
                <a16:creationId xmlns:a16="http://schemas.microsoft.com/office/drawing/2014/main" id="{4E6F3B58-D124-6B80-3678-AD84FE03C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0712" y="4132262"/>
            <a:ext cx="214313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4" name="Oval 36">
            <a:extLst>
              <a:ext uri="{FF2B5EF4-FFF2-40B4-BE49-F238E27FC236}">
                <a16:creationId xmlns:a16="http://schemas.microsoft.com/office/drawing/2014/main" id="{02F4EA27-D372-278E-C0A2-37259D05C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9075" y="4132262"/>
            <a:ext cx="214312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5" name="Oval 33">
            <a:extLst>
              <a:ext uri="{FF2B5EF4-FFF2-40B4-BE49-F238E27FC236}">
                <a16:creationId xmlns:a16="http://schemas.microsoft.com/office/drawing/2014/main" id="{58B6556D-A0D3-3277-8B78-84A6DD36A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5030" y="4132262"/>
            <a:ext cx="214313" cy="255588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26AB2053-C8DE-5378-B5A3-EAF8F581413B}"/>
              </a:ext>
            </a:extLst>
          </p:cNvPr>
          <p:cNvCxnSpPr>
            <a:cxnSpLocks/>
            <a:stCxn id="91" idx="7"/>
          </p:cNvCxnSpPr>
          <p:nvPr/>
        </p:nvCxnSpPr>
        <p:spPr>
          <a:xfrm flipV="1">
            <a:off x="5423265" y="4333875"/>
            <a:ext cx="656860" cy="9010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99FDB8A-7CB2-19BB-E59C-315E279CFA53}"/>
              </a:ext>
            </a:extLst>
          </p:cNvPr>
          <p:cNvCxnSpPr>
            <a:stCxn id="90" idx="6"/>
            <a:endCxn id="95" idx="2"/>
          </p:cNvCxnSpPr>
          <p:nvPr/>
        </p:nvCxnSpPr>
        <p:spPr>
          <a:xfrm flipV="1">
            <a:off x="4799012" y="4260056"/>
            <a:ext cx="1166018" cy="10771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01B26A1-FD49-9FC8-4476-D62426B77D11}"/>
              </a:ext>
            </a:extLst>
          </p:cNvPr>
          <p:cNvCxnSpPr>
            <a:cxnSpLocks/>
            <a:stCxn id="89" idx="6"/>
            <a:endCxn id="95" idx="2"/>
          </p:cNvCxnSpPr>
          <p:nvPr/>
        </p:nvCxnSpPr>
        <p:spPr>
          <a:xfrm flipV="1">
            <a:off x="4144962" y="4260056"/>
            <a:ext cx="1820068" cy="1091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74FE085-7A6D-2C1C-1D83-73FAA05FB198}"/>
              </a:ext>
            </a:extLst>
          </p:cNvPr>
          <p:cNvCxnSpPr>
            <a:cxnSpLocks/>
            <a:stCxn id="88" idx="7"/>
            <a:endCxn id="95" idx="2"/>
          </p:cNvCxnSpPr>
          <p:nvPr/>
        </p:nvCxnSpPr>
        <p:spPr>
          <a:xfrm flipV="1">
            <a:off x="3459527" y="4260056"/>
            <a:ext cx="2505503" cy="10129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78435FD-C784-4140-9654-3FDC96A4EA46}"/>
              </a:ext>
            </a:extLst>
          </p:cNvPr>
          <p:cNvSpPr txBox="1"/>
          <p:nvPr/>
        </p:nvSpPr>
        <p:spPr>
          <a:xfrm>
            <a:off x="3447912" y="4593152"/>
            <a:ext cx="940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query1</a:t>
            </a:r>
            <a:endParaRPr lang="en-US" dirty="0"/>
          </a:p>
        </p:txBody>
      </p:sp>
      <p:sp>
        <p:nvSpPr>
          <p:cNvPr id="103" name="Line 8">
            <a:extLst>
              <a:ext uri="{FF2B5EF4-FFF2-40B4-BE49-F238E27FC236}">
                <a16:creationId xmlns:a16="http://schemas.microsoft.com/office/drawing/2014/main" id="{032AE980-3F53-22AA-A5BF-0D76720331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16662" y="4243625"/>
            <a:ext cx="284163" cy="1090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04" name="Line 9">
            <a:extLst>
              <a:ext uri="{FF2B5EF4-FFF2-40B4-BE49-F238E27FC236}">
                <a16:creationId xmlns:a16="http://schemas.microsoft.com/office/drawing/2014/main" id="{FBD4EF46-4FC8-E9CF-D921-889530F6C171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4637" y="4270612"/>
            <a:ext cx="379413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05" name="Line 10">
            <a:extLst>
              <a:ext uri="{FF2B5EF4-FFF2-40B4-BE49-F238E27FC236}">
                <a16:creationId xmlns:a16="http://schemas.microsoft.com/office/drawing/2014/main" id="{01EDE3D4-15E0-F1D9-F7BA-04B5D6DA931B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4637" y="4297600"/>
            <a:ext cx="973138" cy="960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06" name="Line 11">
            <a:extLst>
              <a:ext uri="{FF2B5EF4-FFF2-40B4-BE49-F238E27FC236}">
                <a16:creationId xmlns:a16="http://schemas.microsoft.com/office/drawing/2014/main" id="{BF6C3E93-40E2-417A-A25C-7B2026D81812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4637" y="4319825"/>
            <a:ext cx="1682750" cy="1014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07" name="Line 13">
            <a:extLst>
              <a:ext uri="{FF2B5EF4-FFF2-40B4-BE49-F238E27FC236}">
                <a16:creationId xmlns:a16="http://schemas.microsoft.com/office/drawing/2014/main" id="{60823690-1940-14CE-655D-498B174F6A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16662" y="4270612"/>
            <a:ext cx="1162050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08" name="Line 14">
            <a:extLst>
              <a:ext uri="{FF2B5EF4-FFF2-40B4-BE49-F238E27FC236}">
                <a16:creationId xmlns:a16="http://schemas.microsoft.com/office/drawing/2014/main" id="{7A8D9823-BB99-5B28-8D2A-85FE741E48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0237" y="4243625"/>
            <a:ext cx="522288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09" name="Line 15">
            <a:extLst>
              <a:ext uri="{FF2B5EF4-FFF2-40B4-BE49-F238E27FC236}">
                <a16:creationId xmlns:a16="http://schemas.microsoft.com/office/drawing/2014/main" id="{1C5A6818-0BAB-3CE5-2B0B-6B2B1B16898A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2525" y="4218225"/>
            <a:ext cx="117475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10" name="Line 16">
            <a:extLst>
              <a:ext uri="{FF2B5EF4-FFF2-40B4-BE49-F238E27FC236}">
                <a16:creationId xmlns:a16="http://schemas.microsoft.com/office/drawing/2014/main" id="{2FF45783-3CD4-D453-13B5-3E3078C0D0BF}"/>
              </a:ext>
            </a:extLst>
          </p:cNvPr>
          <p:cNvSpPr>
            <a:spLocks noChangeShapeType="1"/>
          </p:cNvSpPr>
          <p:nvPr/>
        </p:nvSpPr>
        <p:spPr bwMode="auto">
          <a:xfrm>
            <a:off x="7526337" y="4243625"/>
            <a:ext cx="808038" cy="1068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11" name="Line 18">
            <a:extLst>
              <a:ext uri="{FF2B5EF4-FFF2-40B4-BE49-F238E27FC236}">
                <a16:creationId xmlns:a16="http://schemas.microsoft.com/office/drawing/2014/main" id="{A334D261-B0B8-DAED-5F69-9CFB805C80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40475" y="4270612"/>
            <a:ext cx="1993900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12" name="Line 19">
            <a:extLst>
              <a:ext uri="{FF2B5EF4-FFF2-40B4-BE49-F238E27FC236}">
                <a16:creationId xmlns:a16="http://schemas.microsoft.com/office/drawing/2014/main" id="{E2AF08AD-6212-D9A0-55FD-5B7AD8A26E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0237" y="4270612"/>
            <a:ext cx="1327150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13" name="Line 20">
            <a:extLst>
              <a:ext uri="{FF2B5EF4-FFF2-40B4-BE49-F238E27FC236}">
                <a16:creationId xmlns:a16="http://schemas.microsoft.com/office/drawing/2014/main" id="{EFB6F11D-FFEC-9048-939F-BE2554A157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43812" y="4297600"/>
            <a:ext cx="714375" cy="987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14" name="Line 21">
            <a:extLst>
              <a:ext uri="{FF2B5EF4-FFF2-40B4-BE49-F238E27FC236}">
                <a16:creationId xmlns:a16="http://schemas.microsoft.com/office/drawing/2014/main" id="{67BF7DDB-E54E-C32D-4372-9AE3459626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61350" y="4218225"/>
            <a:ext cx="142875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15" name="Oval 29">
            <a:extLst>
              <a:ext uri="{FF2B5EF4-FFF2-40B4-BE49-F238E27FC236}">
                <a16:creationId xmlns:a16="http://schemas.microsoft.com/office/drawing/2014/main" id="{E85739CD-B4F6-0B6A-1ECE-483FC9658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221525"/>
            <a:ext cx="214312" cy="25558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6" name="Oval 30">
            <a:extLst>
              <a:ext uri="{FF2B5EF4-FFF2-40B4-BE49-F238E27FC236}">
                <a16:creationId xmlns:a16="http://schemas.microsoft.com/office/drawing/2014/main" id="{19CA39CA-4078-36C3-4367-2B89E3466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2450" y="5210412"/>
            <a:ext cx="214312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7" name="Oval 31">
            <a:extLst>
              <a:ext uri="{FF2B5EF4-FFF2-40B4-BE49-F238E27FC236}">
                <a16:creationId xmlns:a16="http://schemas.microsoft.com/office/drawing/2014/main" id="{70B26508-C736-5955-6318-82009A8F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8087" y="5196125"/>
            <a:ext cx="212725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8" name="Oval 32">
            <a:extLst>
              <a:ext uri="{FF2B5EF4-FFF2-40B4-BE49-F238E27FC236}">
                <a16:creationId xmlns:a16="http://schemas.microsoft.com/office/drawing/2014/main" id="{1B0C8803-44AA-5CD5-8F85-8509197AC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2137" y="5183425"/>
            <a:ext cx="214313" cy="25558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9" name="Oval 34">
            <a:extLst>
              <a:ext uri="{FF2B5EF4-FFF2-40B4-BE49-F238E27FC236}">
                <a16:creationId xmlns:a16="http://schemas.microsoft.com/office/drawing/2014/main" id="{C3D83703-0686-64C4-05EB-3B3857A39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5737" y="4118212"/>
            <a:ext cx="212725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0" name="Oval 35">
            <a:extLst>
              <a:ext uri="{FF2B5EF4-FFF2-40B4-BE49-F238E27FC236}">
                <a16:creationId xmlns:a16="http://schemas.microsoft.com/office/drawing/2014/main" id="{A18D1005-2BA3-FCA5-693A-7A405922E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2512" y="4118212"/>
            <a:ext cx="214313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1" name="Oval 36">
            <a:extLst>
              <a:ext uri="{FF2B5EF4-FFF2-40B4-BE49-F238E27FC236}">
                <a16:creationId xmlns:a16="http://schemas.microsoft.com/office/drawing/2014/main" id="{60862B08-1EDE-885D-74E6-B90126C4D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75" y="4118212"/>
            <a:ext cx="214312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2" name="Oval 33">
            <a:extLst>
              <a:ext uri="{FF2B5EF4-FFF2-40B4-BE49-F238E27FC236}">
                <a16:creationId xmlns:a16="http://schemas.microsoft.com/office/drawing/2014/main" id="{7F611236-5B69-1D50-8E27-EF4552310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6830" y="4118212"/>
            <a:ext cx="214313" cy="255588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9A94A590-DE87-176A-6F2E-BD9368805065}"/>
              </a:ext>
            </a:extLst>
          </p:cNvPr>
          <p:cNvCxnSpPr>
            <a:cxnSpLocks/>
            <a:stCxn id="118" idx="7"/>
          </p:cNvCxnSpPr>
          <p:nvPr/>
        </p:nvCxnSpPr>
        <p:spPr>
          <a:xfrm flipV="1">
            <a:off x="8395065" y="4319825"/>
            <a:ext cx="656860" cy="9010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300B1EA9-3319-AD2E-2AD7-7A1067984076}"/>
              </a:ext>
            </a:extLst>
          </p:cNvPr>
          <p:cNvCxnSpPr>
            <a:stCxn id="117" idx="6"/>
            <a:endCxn id="122" idx="2"/>
          </p:cNvCxnSpPr>
          <p:nvPr/>
        </p:nvCxnSpPr>
        <p:spPr>
          <a:xfrm flipV="1">
            <a:off x="7770812" y="4246006"/>
            <a:ext cx="1166018" cy="10771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582C24F8-1DC6-FDB7-079E-B3DE45317C7F}"/>
              </a:ext>
            </a:extLst>
          </p:cNvPr>
          <p:cNvCxnSpPr>
            <a:cxnSpLocks/>
            <a:stCxn id="116" idx="6"/>
            <a:endCxn id="122" idx="2"/>
          </p:cNvCxnSpPr>
          <p:nvPr/>
        </p:nvCxnSpPr>
        <p:spPr>
          <a:xfrm flipV="1">
            <a:off x="7116762" y="4246006"/>
            <a:ext cx="1820068" cy="1091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4213E86-8F4A-225D-C141-4072FEE37BDD}"/>
              </a:ext>
            </a:extLst>
          </p:cNvPr>
          <p:cNvCxnSpPr>
            <a:cxnSpLocks/>
            <a:stCxn id="115" idx="7"/>
            <a:endCxn id="122" idx="2"/>
          </p:cNvCxnSpPr>
          <p:nvPr/>
        </p:nvCxnSpPr>
        <p:spPr>
          <a:xfrm flipV="1">
            <a:off x="6431327" y="4246006"/>
            <a:ext cx="2505503" cy="10129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05736F62-CA99-7B7F-92B4-776E440A6F56}"/>
              </a:ext>
            </a:extLst>
          </p:cNvPr>
          <p:cNvSpPr txBox="1"/>
          <p:nvPr/>
        </p:nvSpPr>
        <p:spPr>
          <a:xfrm>
            <a:off x="7074029" y="571261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tree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871D622-6B7C-CB19-4A6E-103FAA579CF0}"/>
              </a:ext>
            </a:extLst>
          </p:cNvPr>
          <p:cNvSpPr txBox="1"/>
          <p:nvPr/>
        </p:nvSpPr>
        <p:spPr>
          <a:xfrm>
            <a:off x="6492876" y="4620418"/>
            <a:ext cx="8508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keys1</a:t>
            </a:r>
            <a:endParaRPr 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9B2955F-81BB-AF54-BB71-BCD0E1CFA71F}"/>
              </a:ext>
            </a:extLst>
          </p:cNvPr>
          <p:cNvSpPr txBox="1"/>
          <p:nvPr/>
        </p:nvSpPr>
        <p:spPr>
          <a:xfrm>
            <a:off x="6685448" y="3680045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tree</a:t>
            </a:r>
            <a:r>
              <a:rPr lang="en-US" baseline="-25000" dirty="0">
                <a:solidFill>
                  <a:srgbClr val="FF0000"/>
                </a:solidFill>
              </a:rPr>
              <a:t>k1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3C7914B-3ED8-53FA-39EA-51016869BCEF}"/>
              </a:ext>
            </a:extLst>
          </p:cNvPr>
          <p:cNvSpPr txBox="1"/>
          <p:nvPr/>
        </p:nvSpPr>
        <p:spPr>
          <a:xfrm>
            <a:off x="5333406" y="1598418"/>
            <a:ext cx="3018775" cy="92333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dirty="0"/>
              <a:t>green</a:t>
            </a:r>
            <a:r>
              <a:rPr lang="en-US" baseline="-25000" dirty="0">
                <a:solidFill>
                  <a:srgbClr val="FF0000"/>
                </a:solidFill>
              </a:rPr>
              <a:t>v2</a:t>
            </a:r>
            <a:r>
              <a:rPr lang="en-US" dirty="0"/>
              <a:t>*f(green</a:t>
            </a:r>
            <a:r>
              <a:rPr lang="en-US" baseline="-25000" dirty="0">
                <a:solidFill>
                  <a:srgbClr val="FF0000"/>
                </a:solidFill>
              </a:rPr>
              <a:t>q2</a:t>
            </a:r>
            <a:r>
              <a:rPr lang="en-US" dirty="0"/>
              <a:t>,green</a:t>
            </a:r>
            <a:r>
              <a:rPr lang="en-US" baseline="-25000" dirty="0">
                <a:solidFill>
                  <a:srgbClr val="FF0000"/>
                </a:solidFill>
              </a:rPr>
              <a:t>k2</a:t>
            </a:r>
            <a:r>
              <a:rPr lang="en-US" dirty="0"/>
              <a:t>) +</a:t>
            </a:r>
          </a:p>
          <a:p>
            <a:r>
              <a:rPr lang="en-US" dirty="0"/>
              <a:t>small</a:t>
            </a:r>
            <a:r>
              <a:rPr lang="en-US" baseline="-25000" dirty="0">
                <a:solidFill>
                  <a:srgbClr val="FF0000"/>
                </a:solidFill>
              </a:rPr>
              <a:t>v2</a:t>
            </a:r>
            <a:r>
              <a:rPr lang="en-US" dirty="0"/>
              <a:t>*f(green</a:t>
            </a:r>
            <a:r>
              <a:rPr lang="en-US" baseline="-25000" dirty="0">
                <a:solidFill>
                  <a:srgbClr val="FF0000"/>
                </a:solidFill>
              </a:rPr>
              <a:t>q2</a:t>
            </a:r>
            <a:r>
              <a:rPr lang="en-US" dirty="0"/>
              <a:t>,small</a:t>
            </a:r>
            <a:r>
              <a:rPr lang="en-US" baseline="-25000" dirty="0">
                <a:solidFill>
                  <a:srgbClr val="FF0000"/>
                </a:solidFill>
              </a:rPr>
              <a:t>k2</a:t>
            </a:r>
            <a:r>
              <a:rPr lang="en-US" dirty="0"/>
              <a:t>) +</a:t>
            </a:r>
          </a:p>
          <a:p>
            <a:r>
              <a:rPr lang="en-US" dirty="0"/>
              <a:t>tree</a:t>
            </a:r>
            <a:r>
              <a:rPr lang="en-US" baseline="-25000" dirty="0">
                <a:solidFill>
                  <a:srgbClr val="FF0000"/>
                </a:solidFill>
              </a:rPr>
              <a:t>v2</a:t>
            </a:r>
            <a:r>
              <a:rPr lang="en-US" dirty="0"/>
              <a:t>*f(green</a:t>
            </a:r>
            <a:r>
              <a:rPr lang="en-US" baseline="-25000" dirty="0">
                <a:solidFill>
                  <a:srgbClr val="FF0000"/>
                </a:solidFill>
              </a:rPr>
              <a:t>q2</a:t>
            </a:r>
            <a:r>
              <a:rPr lang="en-US" dirty="0"/>
              <a:t>,tree</a:t>
            </a:r>
            <a:r>
              <a:rPr lang="en-US" baseline="-25000" dirty="0">
                <a:solidFill>
                  <a:srgbClr val="FF0000"/>
                </a:solidFill>
              </a:rPr>
              <a:t>k2</a:t>
            </a:r>
            <a:r>
              <a:rPr lang="en-US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0E7FD3-D7FE-0C05-DCC9-324C8EFA44EB}"/>
              </a:ext>
            </a:extLst>
          </p:cNvPr>
          <p:cNvSpPr txBox="1"/>
          <p:nvPr/>
        </p:nvSpPr>
        <p:spPr>
          <a:xfrm>
            <a:off x="2093914" y="3477018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tree</a:t>
            </a:r>
            <a:r>
              <a:rPr lang="en-US" baseline="-25000" dirty="0">
                <a:solidFill>
                  <a:srgbClr val="FF0000"/>
                </a:solidFill>
              </a:rPr>
              <a:t>v2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A2FB69-7885-EC01-3147-0D0298FF6396}"/>
              </a:ext>
            </a:extLst>
          </p:cNvPr>
          <p:cNvSpPr txBox="1"/>
          <p:nvPr/>
        </p:nvSpPr>
        <p:spPr>
          <a:xfrm>
            <a:off x="8214668" y="3658353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tree</a:t>
            </a:r>
            <a:r>
              <a:rPr lang="en-US" baseline="-25000" dirty="0">
                <a:solidFill>
                  <a:srgbClr val="FF0000"/>
                </a:solidFill>
              </a:rPr>
              <a:t>k2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38B5491-683A-93EB-1626-03A080A14E4A}"/>
              </a:ext>
            </a:extLst>
          </p:cNvPr>
          <p:cNvSpPr txBox="1"/>
          <p:nvPr/>
        </p:nvSpPr>
        <p:spPr>
          <a:xfrm>
            <a:off x="980368" y="1587100"/>
            <a:ext cx="3018775" cy="92333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dirty="0"/>
              <a:t>green</a:t>
            </a:r>
            <a:r>
              <a:rPr lang="en-US" baseline="-25000" dirty="0">
                <a:solidFill>
                  <a:srgbClr val="FF0000"/>
                </a:solidFill>
              </a:rPr>
              <a:t>v1</a:t>
            </a:r>
            <a:r>
              <a:rPr lang="en-US" dirty="0"/>
              <a:t>*f(green</a:t>
            </a:r>
            <a:r>
              <a:rPr lang="en-US" baseline="-25000" dirty="0">
                <a:solidFill>
                  <a:srgbClr val="FF0000"/>
                </a:solidFill>
              </a:rPr>
              <a:t>q1</a:t>
            </a:r>
            <a:r>
              <a:rPr lang="en-US" dirty="0"/>
              <a:t>,green</a:t>
            </a:r>
            <a:r>
              <a:rPr lang="en-US" baseline="-25000" dirty="0">
                <a:solidFill>
                  <a:srgbClr val="FF0000"/>
                </a:solidFill>
              </a:rPr>
              <a:t>k1</a:t>
            </a:r>
            <a:r>
              <a:rPr lang="en-US" dirty="0"/>
              <a:t>) +</a:t>
            </a:r>
          </a:p>
          <a:p>
            <a:r>
              <a:rPr lang="en-US" dirty="0"/>
              <a:t>small</a:t>
            </a:r>
            <a:r>
              <a:rPr lang="en-US" baseline="-25000" dirty="0">
                <a:solidFill>
                  <a:srgbClr val="FF0000"/>
                </a:solidFill>
              </a:rPr>
              <a:t>v1</a:t>
            </a:r>
            <a:r>
              <a:rPr lang="en-US" dirty="0"/>
              <a:t>*f(green</a:t>
            </a:r>
            <a:r>
              <a:rPr lang="en-US" baseline="-25000" dirty="0">
                <a:solidFill>
                  <a:srgbClr val="FF0000"/>
                </a:solidFill>
              </a:rPr>
              <a:t>q1</a:t>
            </a:r>
            <a:r>
              <a:rPr lang="en-US" dirty="0"/>
              <a:t>,small</a:t>
            </a:r>
            <a:r>
              <a:rPr lang="en-US" baseline="-25000" dirty="0">
                <a:solidFill>
                  <a:srgbClr val="FF0000"/>
                </a:solidFill>
              </a:rPr>
              <a:t>k1</a:t>
            </a:r>
            <a:r>
              <a:rPr lang="en-US" dirty="0"/>
              <a:t>) +</a:t>
            </a:r>
          </a:p>
          <a:p>
            <a:r>
              <a:rPr lang="en-US" dirty="0"/>
              <a:t>tree</a:t>
            </a:r>
            <a:r>
              <a:rPr lang="en-US" baseline="-25000" dirty="0">
                <a:solidFill>
                  <a:srgbClr val="FF0000"/>
                </a:solidFill>
              </a:rPr>
              <a:t>v1</a:t>
            </a:r>
            <a:r>
              <a:rPr lang="en-US" dirty="0"/>
              <a:t>*f(green</a:t>
            </a:r>
            <a:r>
              <a:rPr lang="en-US" baseline="-25000" dirty="0">
                <a:solidFill>
                  <a:srgbClr val="FF0000"/>
                </a:solidFill>
              </a:rPr>
              <a:t>q1</a:t>
            </a:r>
            <a:r>
              <a:rPr lang="en-US" dirty="0"/>
              <a:t>,tree</a:t>
            </a:r>
            <a:r>
              <a:rPr lang="en-US" baseline="-25000" dirty="0">
                <a:solidFill>
                  <a:srgbClr val="FF0000"/>
                </a:solidFill>
              </a:rPr>
              <a:t>k1</a:t>
            </a:r>
            <a:r>
              <a:rPr lang="en-US" dirty="0"/>
              <a:t>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7D8AB13-9A10-2E84-27D4-365602E3E9C2}"/>
              </a:ext>
            </a:extLst>
          </p:cNvPr>
          <p:cNvSpPr txBox="1"/>
          <p:nvPr/>
        </p:nvSpPr>
        <p:spPr>
          <a:xfrm>
            <a:off x="1534065" y="4602600"/>
            <a:ext cx="997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values2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9ABBC0B-B4E8-DD36-A057-5C336BAADEF8}"/>
              </a:ext>
            </a:extLst>
          </p:cNvPr>
          <p:cNvSpPr txBox="1"/>
          <p:nvPr/>
        </p:nvSpPr>
        <p:spPr>
          <a:xfrm>
            <a:off x="4966149" y="4651389"/>
            <a:ext cx="940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query2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0ADED82-D01C-CBBD-8604-F438AB6CC9B0}"/>
              </a:ext>
            </a:extLst>
          </p:cNvPr>
          <p:cNvSpPr txBox="1"/>
          <p:nvPr/>
        </p:nvSpPr>
        <p:spPr>
          <a:xfrm>
            <a:off x="7759702" y="4648200"/>
            <a:ext cx="8508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keys2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068040-F7F8-7337-3BEB-1060DE25B466}"/>
              </a:ext>
            </a:extLst>
          </p:cNvPr>
          <p:cNvSpPr txBox="1"/>
          <p:nvPr/>
        </p:nvSpPr>
        <p:spPr>
          <a:xfrm>
            <a:off x="4261943" y="1612399"/>
            <a:ext cx="114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green2’ =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1C8A5F-9890-D519-77DB-740B65F11770}"/>
              </a:ext>
            </a:extLst>
          </p:cNvPr>
          <p:cNvSpPr txBox="1"/>
          <p:nvPr/>
        </p:nvSpPr>
        <p:spPr>
          <a:xfrm>
            <a:off x="-60029" y="1570316"/>
            <a:ext cx="114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green1’ =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3E8842-9FE6-730A-F1ED-9FDD0F8E52B2}"/>
              </a:ext>
            </a:extLst>
          </p:cNvPr>
          <p:cNvSpPr txBox="1"/>
          <p:nvPr/>
        </p:nvSpPr>
        <p:spPr>
          <a:xfrm>
            <a:off x="2902777" y="2750371"/>
            <a:ext cx="2546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green’ = green1’ gree2’</a:t>
            </a:r>
          </a:p>
        </p:txBody>
      </p:sp>
    </p:spTree>
    <p:extLst>
      <p:ext uri="{BB962C8B-B14F-4D97-AF65-F5344CB8AC3E}">
        <p14:creationId xmlns:p14="http://schemas.microsoft.com/office/powerpoint/2010/main" val="743707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 animBg="1"/>
      <p:bldP spid="6" grpId="0" animBg="1"/>
      <p:bldP spid="5" grpId="0" animBg="1"/>
      <p:bldP spid="45" grpId="0"/>
      <p:bldP spid="48" grpId="0"/>
      <p:bldP spid="127" grpId="0"/>
      <p:bldP spid="129" grpId="0"/>
      <p:bldP spid="3" grpId="0"/>
      <p:bldP spid="26" grpId="0"/>
      <p:bldP spid="11" grpId="0"/>
      <p:bldP spid="16" grpId="0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BFD9C-D3E3-4228-8E4E-9AC78B401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Self-Attention Inside Encoder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B4D90C-7778-4EC0-976D-0A77F7EFA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28A57C2-CCF3-40A0-849B-94EAA17F036B}"/>
              </a:ext>
            </a:extLst>
          </p:cNvPr>
          <p:cNvCxnSpPr/>
          <p:nvPr/>
        </p:nvCxnSpPr>
        <p:spPr>
          <a:xfrm flipV="1">
            <a:off x="3476153" y="51054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A726BB8-B526-46DD-B5C0-6014D7FEDAB6}"/>
              </a:ext>
            </a:extLst>
          </p:cNvPr>
          <p:cNvSpPr txBox="1"/>
          <p:nvPr/>
        </p:nvSpPr>
        <p:spPr>
          <a:xfrm>
            <a:off x="3035429" y="542186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74E492E-5BDA-4DDA-855C-8D7079AF4A9B}"/>
              </a:ext>
            </a:extLst>
          </p:cNvPr>
          <p:cNvCxnSpPr>
            <a:cxnSpLocks/>
          </p:cNvCxnSpPr>
          <p:nvPr/>
        </p:nvCxnSpPr>
        <p:spPr>
          <a:xfrm flipV="1">
            <a:off x="4711094" y="51054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003690A-C366-4E5D-A17E-68855E1BA281}"/>
              </a:ext>
            </a:extLst>
          </p:cNvPr>
          <p:cNvSpPr txBox="1"/>
          <p:nvPr/>
        </p:nvSpPr>
        <p:spPr>
          <a:xfrm>
            <a:off x="4419600" y="5428593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small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DC00FD2-FA16-4106-927B-2B1D25E17094}"/>
              </a:ext>
            </a:extLst>
          </p:cNvPr>
          <p:cNvCxnSpPr>
            <a:cxnSpLocks/>
          </p:cNvCxnSpPr>
          <p:nvPr/>
        </p:nvCxnSpPr>
        <p:spPr>
          <a:xfrm flipV="1">
            <a:off x="5925293" y="51054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11A148C-32B1-407B-84D7-C88409614DD1}"/>
              </a:ext>
            </a:extLst>
          </p:cNvPr>
          <p:cNvSpPr txBox="1"/>
          <p:nvPr/>
        </p:nvSpPr>
        <p:spPr>
          <a:xfrm>
            <a:off x="5666189" y="5428593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8C94C5-E95D-4497-9631-AF0D37E58DBA}"/>
              </a:ext>
            </a:extLst>
          </p:cNvPr>
          <p:cNvSpPr/>
          <p:nvPr/>
        </p:nvSpPr>
        <p:spPr>
          <a:xfrm>
            <a:off x="2895600" y="4953000"/>
            <a:ext cx="1066794" cy="140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16A5FD-136D-449D-BF21-3D116F1BFCBB}"/>
              </a:ext>
            </a:extLst>
          </p:cNvPr>
          <p:cNvSpPr/>
          <p:nvPr/>
        </p:nvSpPr>
        <p:spPr>
          <a:xfrm>
            <a:off x="4114806" y="4953000"/>
            <a:ext cx="1066794" cy="140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A9F16D1-6CA2-41B9-845F-A604620D7254}"/>
              </a:ext>
            </a:extLst>
          </p:cNvPr>
          <p:cNvSpPr/>
          <p:nvPr/>
        </p:nvSpPr>
        <p:spPr>
          <a:xfrm>
            <a:off x="5334006" y="4953000"/>
            <a:ext cx="1066794" cy="140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FDFBFFD-5E64-4528-8147-F2D3F40449E1}"/>
              </a:ext>
            </a:extLst>
          </p:cNvPr>
          <p:cNvCxnSpPr/>
          <p:nvPr/>
        </p:nvCxnSpPr>
        <p:spPr>
          <a:xfrm flipV="1">
            <a:off x="3476153" y="45720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53172CF-FFCE-4110-9429-0F06EC366CA7}"/>
              </a:ext>
            </a:extLst>
          </p:cNvPr>
          <p:cNvCxnSpPr>
            <a:cxnSpLocks/>
          </p:cNvCxnSpPr>
          <p:nvPr/>
        </p:nvCxnSpPr>
        <p:spPr>
          <a:xfrm flipV="1">
            <a:off x="4711094" y="45720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F7BD6FC-67BA-42DB-AF8B-15EA13A13B50}"/>
              </a:ext>
            </a:extLst>
          </p:cNvPr>
          <p:cNvCxnSpPr>
            <a:cxnSpLocks/>
          </p:cNvCxnSpPr>
          <p:nvPr/>
        </p:nvCxnSpPr>
        <p:spPr>
          <a:xfrm flipV="1">
            <a:off x="5925293" y="45720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DF2E71FA-2D64-48D4-8ADD-130BCA2E6DBA}"/>
              </a:ext>
            </a:extLst>
          </p:cNvPr>
          <p:cNvSpPr/>
          <p:nvPr/>
        </p:nvSpPr>
        <p:spPr>
          <a:xfrm>
            <a:off x="2895600" y="4419600"/>
            <a:ext cx="1066794" cy="140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B0D3E45-00BE-498E-9C0A-114BC13D8D4C}"/>
              </a:ext>
            </a:extLst>
          </p:cNvPr>
          <p:cNvSpPr/>
          <p:nvPr/>
        </p:nvSpPr>
        <p:spPr>
          <a:xfrm>
            <a:off x="4114806" y="4419600"/>
            <a:ext cx="1066794" cy="140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40A9E90-0360-45B6-BC08-1B23FEF1316C}"/>
              </a:ext>
            </a:extLst>
          </p:cNvPr>
          <p:cNvSpPr/>
          <p:nvPr/>
        </p:nvSpPr>
        <p:spPr>
          <a:xfrm>
            <a:off x="5334006" y="4419600"/>
            <a:ext cx="1066794" cy="140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63BBF31-1080-451A-9D47-423F8B6F6CF0}"/>
              </a:ext>
            </a:extLst>
          </p:cNvPr>
          <p:cNvCxnSpPr/>
          <p:nvPr/>
        </p:nvCxnSpPr>
        <p:spPr>
          <a:xfrm flipV="1">
            <a:off x="3476153" y="40386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7BAFDD0-4A55-42ED-A0D7-45105CA444D7}"/>
              </a:ext>
            </a:extLst>
          </p:cNvPr>
          <p:cNvCxnSpPr>
            <a:cxnSpLocks/>
          </p:cNvCxnSpPr>
          <p:nvPr/>
        </p:nvCxnSpPr>
        <p:spPr>
          <a:xfrm flipV="1">
            <a:off x="4711094" y="40386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E7CE277-A3F0-48C8-8623-2291709A8B24}"/>
              </a:ext>
            </a:extLst>
          </p:cNvPr>
          <p:cNvCxnSpPr>
            <a:cxnSpLocks/>
          </p:cNvCxnSpPr>
          <p:nvPr/>
        </p:nvCxnSpPr>
        <p:spPr>
          <a:xfrm flipV="1">
            <a:off x="5925293" y="40386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AF04F859-3AF8-4525-A9B9-64A68AD5537E}"/>
              </a:ext>
            </a:extLst>
          </p:cNvPr>
          <p:cNvSpPr/>
          <p:nvPr/>
        </p:nvSpPr>
        <p:spPr>
          <a:xfrm>
            <a:off x="2895600" y="3886200"/>
            <a:ext cx="1066794" cy="140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30EF144-3582-4B5D-85E2-ACC505126DC4}"/>
              </a:ext>
            </a:extLst>
          </p:cNvPr>
          <p:cNvSpPr/>
          <p:nvPr/>
        </p:nvSpPr>
        <p:spPr>
          <a:xfrm>
            <a:off x="4114806" y="3886200"/>
            <a:ext cx="1066794" cy="140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25D66E5-6329-4979-9813-2610A4F41766}"/>
              </a:ext>
            </a:extLst>
          </p:cNvPr>
          <p:cNvSpPr/>
          <p:nvPr/>
        </p:nvSpPr>
        <p:spPr>
          <a:xfrm>
            <a:off x="5334006" y="3886200"/>
            <a:ext cx="1066794" cy="140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E468D3D-5DF5-424F-8675-3F7CD7418996}"/>
              </a:ext>
            </a:extLst>
          </p:cNvPr>
          <p:cNvCxnSpPr/>
          <p:nvPr/>
        </p:nvCxnSpPr>
        <p:spPr>
          <a:xfrm flipV="1">
            <a:off x="3476153" y="35052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05B20FE-3EAA-494D-86D1-5CEE34DF94BE}"/>
              </a:ext>
            </a:extLst>
          </p:cNvPr>
          <p:cNvCxnSpPr>
            <a:cxnSpLocks/>
          </p:cNvCxnSpPr>
          <p:nvPr/>
        </p:nvCxnSpPr>
        <p:spPr>
          <a:xfrm flipV="1">
            <a:off x="4711094" y="35052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9E3ADB8-0102-407C-9277-1054806BB0E4}"/>
              </a:ext>
            </a:extLst>
          </p:cNvPr>
          <p:cNvCxnSpPr>
            <a:cxnSpLocks/>
          </p:cNvCxnSpPr>
          <p:nvPr/>
        </p:nvCxnSpPr>
        <p:spPr>
          <a:xfrm flipV="1">
            <a:off x="5925293" y="35052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95818578-8567-4BA2-8F0C-92B16B58BE96}"/>
              </a:ext>
            </a:extLst>
          </p:cNvPr>
          <p:cNvSpPr/>
          <p:nvPr/>
        </p:nvSpPr>
        <p:spPr>
          <a:xfrm>
            <a:off x="2895600" y="3352800"/>
            <a:ext cx="1066794" cy="140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2165C8C-F710-4F08-A9D0-30380FC8409E}"/>
              </a:ext>
            </a:extLst>
          </p:cNvPr>
          <p:cNvSpPr/>
          <p:nvPr/>
        </p:nvSpPr>
        <p:spPr>
          <a:xfrm>
            <a:off x="4114806" y="3352800"/>
            <a:ext cx="1066794" cy="140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1A21399-B227-4FBB-AD6F-6C6CC851AAE4}"/>
              </a:ext>
            </a:extLst>
          </p:cNvPr>
          <p:cNvSpPr/>
          <p:nvPr/>
        </p:nvSpPr>
        <p:spPr>
          <a:xfrm>
            <a:off x="5334006" y="3352800"/>
            <a:ext cx="1066794" cy="140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5394F36-0BA4-4E07-9B65-0256B77696A5}"/>
              </a:ext>
            </a:extLst>
          </p:cNvPr>
          <p:cNvCxnSpPr/>
          <p:nvPr/>
        </p:nvCxnSpPr>
        <p:spPr>
          <a:xfrm flipV="1">
            <a:off x="3476153" y="29718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44CAC65-0499-41E7-86AD-69DE902E3A2B}"/>
              </a:ext>
            </a:extLst>
          </p:cNvPr>
          <p:cNvCxnSpPr>
            <a:cxnSpLocks/>
          </p:cNvCxnSpPr>
          <p:nvPr/>
        </p:nvCxnSpPr>
        <p:spPr>
          <a:xfrm flipV="1">
            <a:off x="4711094" y="29718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5F98BCD-54D8-4494-BD3F-6DA16AA0F8F6}"/>
              </a:ext>
            </a:extLst>
          </p:cNvPr>
          <p:cNvCxnSpPr>
            <a:cxnSpLocks/>
          </p:cNvCxnSpPr>
          <p:nvPr/>
        </p:nvCxnSpPr>
        <p:spPr>
          <a:xfrm flipV="1">
            <a:off x="5925293" y="29718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8E8A911F-24C5-4AC3-A1F4-17DD07BEFF10}"/>
              </a:ext>
            </a:extLst>
          </p:cNvPr>
          <p:cNvSpPr/>
          <p:nvPr/>
        </p:nvSpPr>
        <p:spPr>
          <a:xfrm>
            <a:off x="2895600" y="2819400"/>
            <a:ext cx="1066794" cy="140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4CEC231-AC43-483C-AD1B-69AEE7645F12}"/>
              </a:ext>
            </a:extLst>
          </p:cNvPr>
          <p:cNvSpPr/>
          <p:nvPr/>
        </p:nvSpPr>
        <p:spPr>
          <a:xfrm>
            <a:off x="4114806" y="2819400"/>
            <a:ext cx="1066794" cy="140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8286170-7BA6-4C4D-841B-187BC5DC5DEB}"/>
              </a:ext>
            </a:extLst>
          </p:cNvPr>
          <p:cNvSpPr/>
          <p:nvPr/>
        </p:nvSpPr>
        <p:spPr>
          <a:xfrm>
            <a:off x="5334006" y="2819400"/>
            <a:ext cx="1066794" cy="140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4D8F388-32D1-4823-B35B-6CC725977977}"/>
              </a:ext>
            </a:extLst>
          </p:cNvPr>
          <p:cNvSpPr txBox="1"/>
          <p:nvPr/>
        </p:nvSpPr>
        <p:spPr>
          <a:xfrm>
            <a:off x="1674696" y="4572638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Self-attention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241E961-2104-4C58-B557-AEED29F88F0D}"/>
              </a:ext>
            </a:extLst>
          </p:cNvPr>
          <p:cNvSpPr txBox="1"/>
          <p:nvPr/>
        </p:nvSpPr>
        <p:spPr>
          <a:xfrm>
            <a:off x="1674696" y="4059836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Self-attention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850FD15-25A8-4EBB-8DAB-7DC90576CF9A}"/>
              </a:ext>
            </a:extLst>
          </p:cNvPr>
          <p:cNvSpPr txBox="1"/>
          <p:nvPr/>
        </p:nvSpPr>
        <p:spPr>
          <a:xfrm>
            <a:off x="1656388" y="3505200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Self-attention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654E074-9292-4557-805E-8F84BBC0A544}"/>
              </a:ext>
            </a:extLst>
          </p:cNvPr>
          <p:cNvSpPr txBox="1"/>
          <p:nvPr/>
        </p:nvSpPr>
        <p:spPr>
          <a:xfrm>
            <a:off x="1676400" y="2983468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Self-attention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07617AF-C17F-4CAE-A047-56C50E2BB4F6}"/>
              </a:ext>
            </a:extLst>
          </p:cNvPr>
          <p:cNvSpPr txBox="1"/>
          <p:nvPr/>
        </p:nvSpPr>
        <p:spPr>
          <a:xfrm>
            <a:off x="3421685" y="2123656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representations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0C6228-335A-47EB-9CA0-8B6A00A22C55}"/>
              </a:ext>
            </a:extLst>
          </p:cNvPr>
          <p:cNvSpPr txBox="1"/>
          <p:nvPr/>
        </p:nvSpPr>
        <p:spPr>
          <a:xfrm>
            <a:off x="823143" y="1453634"/>
            <a:ext cx="5322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use multiple layers of self-attention layers: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1F13A0-DEE8-6105-B90A-3EFE05EE1D4F}"/>
              </a:ext>
            </a:extLst>
          </p:cNvPr>
          <p:cNvSpPr txBox="1"/>
          <p:nvPr/>
        </p:nvSpPr>
        <p:spPr>
          <a:xfrm>
            <a:off x="3139033" y="4673746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green’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51F5DE-47EC-9CAE-DD4F-802CDB0F926D}"/>
              </a:ext>
            </a:extLst>
          </p:cNvPr>
          <p:cNvSpPr txBox="1"/>
          <p:nvPr/>
        </p:nvSpPr>
        <p:spPr>
          <a:xfrm>
            <a:off x="4235269" y="4679361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small’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179629-B60B-978D-4C03-17B91C12E9F4}"/>
              </a:ext>
            </a:extLst>
          </p:cNvPr>
          <p:cNvSpPr txBox="1"/>
          <p:nvPr/>
        </p:nvSpPr>
        <p:spPr>
          <a:xfrm>
            <a:off x="5538007" y="4686199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tree’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4D53EE-8094-987C-B4C7-30B841A73DE0}"/>
              </a:ext>
            </a:extLst>
          </p:cNvPr>
          <p:cNvSpPr txBox="1"/>
          <p:nvPr/>
        </p:nvSpPr>
        <p:spPr>
          <a:xfrm>
            <a:off x="3124200" y="4114800"/>
            <a:ext cx="872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green’’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A4179A-599B-0847-1B41-F1B74BFEDE6C}"/>
              </a:ext>
            </a:extLst>
          </p:cNvPr>
          <p:cNvSpPr txBox="1"/>
          <p:nvPr/>
        </p:nvSpPr>
        <p:spPr>
          <a:xfrm>
            <a:off x="4220436" y="4120415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small’’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8FD7C2-AB13-3669-74E8-C39FF70CD10A}"/>
              </a:ext>
            </a:extLst>
          </p:cNvPr>
          <p:cNvSpPr txBox="1"/>
          <p:nvPr/>
        </p:nvSpPr>
        <p:spPr>
          <a:xfrm>
            <a:off x="5523174" y="4127253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tree’’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4278B0-4DC9-D152-3EC2-B75F59744E7C}"/>
              </a:ext>
            </a:extLst>
          </p:cNvPr>
          <p:cNvSpPr txBox="1"/>
          <p:nvPr/>
        </p:nvSpPr>
        <p:spPr>
          <a:xfrm>
            <a:off x="3124200" y="3581400"/>
            <a:ext cx="916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green’’’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E0729E-0BA4-C0D5-4127-183A2A1CF23A}"/>
              </a:ext>
            </a:extLst>
          </p:cNvPr>
          <p:cNvSpPr txBox="1"/>
          <p:nvPr/>
        </p:nvSpPr>
        <p:spPr>
          <a:xfrm>
            <a:off x="4220436" y="3587015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small’’’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8CF249-5532-5941-1206-6B73E01FCF3B}"/>
              </a:ext>
            </a:extLst>
          </p:cNvPr>
          <p:cNvSpPr txBox="1"/>
          <p:nvPr/>
        </p:nvSpPr>
        <p:spPr>
          <a:xfrm>
            <a:off x="5523174" y="3593853"/>
            <a:ext cx="723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tree’’’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58E3B9-375A-9F21-A79A-D68EFC7CD63F}"/>
              </a:ext>
            </a:extLst>
          </p:cNvPr>
          <p:cNvSpPr txBox="1"/>
          <p:nvPr/>
        </p:nvSpPr>
        <p:spPr>
          <a:xfrm>
            <a:off x="3124200" y="3048000"/>
            <a:ext cx="963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green’’’’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568271-4A1E-77AA-0C7C-4229363EEBF5}"/>
              </a:ext>
            </a:extLst>
          </p:cNvPr>
          <p:cNvSpPr txBox="1"/>
          <p:nvPr/>
        </p:nvSpPr>
        <p:spPr>
          <a:xfrm>
            <a:off x="4220436" y="3053615"/>
            <a:ext cx="916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small’’’’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51DCF2-09F0-7070-22B9-0A2F7938773E}"/>
              </a:ext>
            </a:extLst>
          </p:cNvPr>
          <p:cNvSpPr txBox="1"/>
          <p:nvPr/>
        </p:nvSpPr>
        <p:spPr>
          <a:xfrm>
            <a:off x="5523174" y="3060453"/>
            <a:ext cx="775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tree’’’’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E1F5AE5-637B-2E47-8E67-D9F3D7FE9CD2}"/>
              </a:ext>
            </a:extLst>
          </p:cNvPr>
          <p:cNvSpPr txBox="1"/>
          <p:nvPr/>
        </p:nvSpPr>
        <p:spPr>
          <a:xfrm>
            <a:off x="3074214" y="2513815"/>
            <a:ext cx="1014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green’’’’’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17EFA9F-5A03-7D06-3F42-B71BF71EFB66}"/>
              </a:ext>
            </a:extLst>
          </p:cNvPr>
          <p:cNvSpPr txBox="1"/>
          <p:nvPr/>
        </p:nvSpPr>
        <p:spPr>
          <a:xfrm>
            <a:off x="4170450" y="2519430"/>
            <a:ext cx="963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small’’’’’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FF6EE33-20F7-0AC9-6893-B5329F61A300}"/>
              </a:ext>
            </a:extLst>
          </p:cNvPr>
          <p:cNvSpPr txBox="1"/>
          <p:nvPr/>
        </p:nvSpPr>
        <p:spPr>
          <a:xfrm>
            <a:off x="5473188" y="2526268"/>
            <a:ext cx="82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tree’’’’’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AAEC423-A5A0-8613-2F67-539E1A9678F1}"/>
              </a:ext>
            </a:extLst>
          </p:cNvPr>
          <p:cNvSpPr/>
          <p:nvPr/>
        </p:nvSpPr>
        <p:spPr>
          <a:xfrm>
            <a:off x="990600" y="2793678"/>
            <a:ext cx="7238996" cy="26106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9AC1878-8464-32EE-1880-7FDCF03D7DE4}"/>
              </a:ext>
            </a:extLst>
          </p:cNvPr>
          <p:cNvSpPr txBox="1"/>
          <p:nvPr/>
        </p:nvSpPr>
        <p:spPr>
          <a:xfrm>
            <a:off x="6781800" y="2341602"/>
            <a:ext cx="209544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Complete Encoder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05B3E04-1D98-EAD5-352F-8D4B81718A6D}"/>
              </a:ext>
            </a:extLst>
          </p:cNvPr>
          <p:cNvSpPr txBox="1"/>
          <p:nvPr/>
        </p:nvSpPr>
        <p:spPr>
          <a:xfrm>
            <a:off x="1676400" y="5040868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Self-attention</a:t>
            </a:r>
          </a:p>
        </p:txBody>
      </p:sp>
    </p:spTree>
    <p:extLst>
      <p:ext uri="{BB962C8B-B14F-4D97-AF65-F5344CB8AC3E}">
        <p14:creationId xmlns:p14="http://schemas.microsoft.com/office/powerpoint/2010/main" val="36839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6" grpId="0" animBg="1"/>
      <p:bldP spid="37" grpId="0" animBg="1"/>
      <p:bldP spid="38" grpId="0" animBg="1"/>
      <p:bldP spid="42" grpId="0" animBg="1"/>
      <p:bldP spid="43" grpId="0" animBg="1"/>
      <p:bldP spid="44" grpId="0" animBg="1"/>
      <p:bldP spid="48" grpId="0" animBg="1"/>
      <p:bldP spid="49" grpId="0" animBg="1"/>
      <p:bldP spid="50" grpId="0" animBg="1"/>
      <p:bldP spid="51" grpId="0"/>
      <p:bldP spid="52" grpId="0"/>
      <p:bldP spid="53" grpId="0"/>
      <p:bldP spid="54" grpId="0"/>
      <p:bldP spid="55" grpId="0"/>
      <p:bldP spid="12" grpId="0"/>
      <p:bldP spid="13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56" grpId="0"/>
      <p:bldP spid="58" grpId="0"/>
      <p:bldP spid="59" grpId="0"/>
      <p:bldP spid="60" grpId="0" animBg="1"/>
      <p:bldP spid="6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10E39-E1F9-43B9-A865-761CAF8E1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Encoder-Decoder Attention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799A4-D3D4-438B-801F-1B8BDF91C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F2643B-0104-430F-8E27-2AF584A08EE8}"/>
              </a:ext>
            </a:extLst>
          </p:cNvPr>
          <p:cNvSpPr/>
          <p:nvPr/>
        </p:nvSpPr>
        <p:spPr>
          <a:xfrm>
            <a:off x="1447800" y="2743200"/>
            <a:ext cx="2286000" cy="2667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E30E1B-926A-4311-A477-54344C9FBABB}"/>
              </a:ext>
            </a:extLst>
          </p:cNvPr>
          <p:cNvSpPr/>
          <p:nvPr/>
        </p:nvSpPr>
        <p:spPr>
          <a:xfrm>
            <a:off x="1905000" y="4800600"/>
            <a:ext cx="1371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2BF248-2B9F-444A-A823-747C51FE72EB}"/>
              </a:ext>
            </a:extLst>
          </p:cNvPr>
          <p:cNvSpPr/>
          <p:nvPr/>
        </p:nvSpPr>
        <p:spPr>
          <a:xfrm>
            <a:off x="1905000" y="4267200"/>
            <a:ext cx="1371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84BF73-FCEF-49F1-A278-F2892A1B7D80}"/>
              </a:ext>
            </a:extLst>
          </p:cNvPr>
          <p:cNvSpPr/>
          <p:nvPr/>
        </p:nvSpPr>
        <p:spPr>
          <a:xfrm>
            <a:off x="1905000" y="3733800"/>
            <a:ext cx="1371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224384-C5AC-4F36-8E8A-CB1DB2045AA3}"/>
              </a:ext>
            </a:extLst>
          </p:cNvPr>
          <p:cNvSpPr/>
          <p:nvPr/>
        </p:nvSpPr>
        <p:spPr>
          <a:xfrm>
            <a:off x="1905000" y="3200400"/>
            <a:ext cx="1371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B83E54E-EC43-42F5-A690-DFF7EED79551}"/>
              </a:ext>
            </a:extLst>
          </p:cNvPr>
          <p:cNvCxnSpPr>
            <a:endCxn id="6" idx="2"/>
          </p:cNvCxnSpPr>
          <p:nvPr/>
        </p:nvCxnSpPr>
        <p:spPr>
          <a:xfrm flipV="1">
            <a:off x="2590800" y="5105400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04B12E1-148C-47B0-8284-7C951F70BCA5}"/>
              </a:ext>
            </a:extLst>
          </p:cNvPr>
          <p:cNvCxnSpPr>
            <a:stCxn id="6" idx="0"/>
            <a:endCxn id="8" idx="2"/>
          </p:cNvCxnSpPr>
          <p:nvPr/>
        </p:nvCxnSpPr>
        <p:spPr>
          <a:xfrm flipV="1">
            <a:off x="2590800" y="4572000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ED5DC50-9954-4CAA-BA24-2E23164A8306}"/>
              </a:ext>
            </a:extLst>
          </p:cNvPr>
          <p:cNvCxnSpPr/>
          <p:nvPr/>
        </p:nvCxnSpPr>
        <p:spPr>
          <a:xfrm flipV="1">
            <a:off x="2590800" y="4038600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69DDD3-DD46-4757-95FA-F289EE961E5D}"/>
              </a:ext>
            </a:extLst>
          </p:cNvPr>
          <p:cNvCxnSpPr/>
          <p:nvPr/>
        </p:nvCxnSpPr>
        <p:spPr>
          <a:xfrm flipV="1">
            <a:off x="2590800" y="3505200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21B3A70-B48C-4061-BC18-F26DEE469CA4}"/>
              </a:ext>
            </a:extLst>
          </p:cNvPr>
          <p:cNvCxnSpPr>
            <a:cxnSpLocks/>
          </p:cNvCxnSpPr>
          <p:nvPr/>
        </p:nvCxnSpPr>
        <p:spPr>
          <a:xfrm flipV="1">
            <a:off x="2590800" y="2514600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7AC8404-4ECE-44ED-98A9-6B52A0A8B692}"/>
              </a:ext>
            </a:extLst>
          </p:cNvPr>
          <p:cNvSpPr txBox="1"/>
          <p:nvPr/>
        </p:nvSpPr>
        <p:spPr>
          <a:xfrm>
            <a:off x="1752600" y="5715000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 small tree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27E60C-BE8F-42AA-9539-5AAE666461AF}"/>
              </a:ext>
            </a:extLst>
          </p:cNvPr>
          <p:cNvSpPr txBox="1"/>
          <p:nvPr/>
        </p:nvSpPr>
        <p:spPr>
          <a:xfrm>
            <a:off x="1671317" y="2161544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representation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ABFC6E2-381A-47DE-811B-98B2CDB31710}"/>
              </a:ext>
            </a:extLst>
          </p:cNvPr>
          <p:cNvSpPr/>
          <p:nvPr/>
        </p:nvSpPr>
        <p:spPr>
          <a:xfrm>
            <a:off x="5410200" y="2715256"/>
            <a:ext cx="2286000" cy="2667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0F4E4F1-2337-4B2E-BC01-01B54F2B7B87}"/>
              </a:ext>
            </a:extLst>
          </p:cNvPr>
          <p:cNvSpPr/>
          <p:nvPr/>
        </p:nvSpPr>
        <p:spPr>
          <a:xfrm>
            <a:off x="5867400" y="4772656"/>
            <a:ext cx="1371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0BE16DE-0D63-44A0-BF0D-A33E365911DC}"/>
              </a:ext>
            </a:extLst>
          </p:cNvPr>
          <p:cNvSpPr/>
          <p:nvPr/>
        </p:nvSpPr>
        <p:spPr>
          <a:xfrm>
            <a:off x="5867400" y="4239256"/>
            <a:ext cx="1371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BCEFEB4-6EB2-4180-8247-E0E59A3C260C}"/>
              </a:ext>
            </a:extLst>
          </p:cNvPr>
          <p:cNvSpPr/>
          <p:nvPr/>
        </p:nvSpPr>
        <p:spPr>
          <a:xfrm>
            <a:off x="5867400" y="3705856"/>
            <a:ext cx="1371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995CE78-FBA6-4BFC-935A-A28050B44AC8}"/>
              </a:ext>
            </a:extLst>
          </p:cNvPr>
          <p:cNvSpPr/>
          <p:nvPr/>
        </p:nvSpPr>
        <p:spPr>
          <a:xfrm>
            <a:off x="5867400" y="3172456"/>
            <a:ext cx="1371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B8AC1A4-16C8-4B97-989E-C3E57F5B5E53}"/>
              </a:ext>
            </a:extLst>
          </p:cNvPr>
          <p:cNvCxnSpPr>
            <a:endCxn id="22" idx="2"/>
          </p:cNvCxnSpPr>
          <p:nvPr/>
        </p:nvCxnSpPr>
        <p:spPr>
          <a:xfrm flipV="1">
            <a:off x="6553200" y="5077456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B0DC6D4-4EE4-4C25-A776-9D470D3DED27}"/>
              </a:ext>
            </a:extLst>
          </p:cNvPr>
          <p:cNvCxnSpPr>
            <a:stCxn id="22" idx="0"/>
            <a:endCxn id="23" idx="2"/>
          </p:cNvCxnSpPr>
          <p:nvPr/>
        </p:nvCxnSpPr>
        <p:spPr>
          <a:xfrm flipV="1">
            <a:off x="6553200" y="4544056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B0ACFAF-23B0-4FB1-85DD-B147DBF0FF81}"/>
              </a:ext>
            </a:extLst>
          </p:cNvPr>
          <p:cNvCxnSpPr/>
          <p:nvPr/>
        </p:nvCxnSpPr>
        <p:spPr>
          <a:xfrm flipV="1">
            <a:off x="6553200" y="4010656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45F6BA3-85C1-4768-97B2-983C24F8DD88}"/>
              </a:ext>
            </a:extLst>
          </p:cNvPr>
          <p:cNvCxnSpPr/>
          <p:nvPr/>
        </p:nvCxnSpPr>
        <p:spPr>
          <a:xfrm flipV="1">
            <a:off x="6553200" y="3477256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72649A6-8FBC-4184-BAEC-7662F4D8D54F}"/>
              </a:ext>
            </a:extLst>
          </p:cNvPr>
          <p:cNvCxnSpPr>
            <a:cxnSpLocks/>
          </p:cNvCxnSpPr>
          <p:nvPr/>
        </p:nvCxnSpPr>
        <p:spPr>
          <a:xfrm flipV="1">
            <a:off x="6553200" y="2486656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0449473-E3B3-465D-ABD6-5951B7B5BB15}"/>
              </a:ext>
            </a:extLst>
          </p:cNvPr>
          <p:cNvSpPr txBox="1"/>
          <p:nvPr/>
        </p:nvSpPr>
        <p:spPr>
          <a:xfrm>
            <a:off x="5782033" y="5652371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sos</a:t>
            </a:r>
            <a:r>
              <a:rPr lang="en-US" dirty="0"/>
              <a:t>&gt; </a:t>
            </a:r>
            <a:r>
              <a:rPr lang="en-US" dirty="0" err="1"/>
              <a:t>arbolito</a:t>
            </a:r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536D32E-246E-4C95-9AC3-4D1586431CFB}"/>
              </a:ext>
            </a:extLst>
          </p:cNvPr>
          <p:cNvCxnSpPr>
            <a:stCxn id="20" idx="3"/>
            <a:endCxn id="22" idx="1"/>
          </p:cNvCxnSpPr>
          <p:nvPr/>
        </p:nvCxnSpPr>
        <p:spPr>
          <a:xfrm>
            <a:off x="3330746" y="2346210"/>
            <a:ext cx="2536654" cy="2578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9523478-D041-408B-AB69-57413272B52D}"/>
              </a:ext>
            </a:extLst>
          </p:cNvPr>
          <p:cNvCxnSpPr>
            <a:stCxn id="20" idx="3"/>
            <a:endCxn id="23" idx="1"/>
          </p:cNvCxnSpPr>
          <p:nvPr/>
        </p:nvCxnSpPr>
        <p:spPr>
          <a:xfrm>
            <a:off x="3330746" y="2346210"/>
            <a:ext cx="2536654" cy="2045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01AAD86-4299-4224-9FEE-912E8FD5EE3E}"/>
              </a:ext>
            </a:extLst>
          </p:cNvPr>
          <p:cNvCxnSpPr>
            <a:cxnSpLocks/>
            <a:stCxn id="20" idx="3"/>
            <a:endCxn id="24" idx="1"/>
          </p:cNvCxnSpPr>
          <p:nvPr/>
        </p:nvCxnSpPr>
        <p:spPr>
          <a:xfrm>
            <a:off x="3330746" y="2346210"/>
            <a:ext cx="2536654" cy="1512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7E6CFBC-F61F-4991-BB16-4006330D3BE1}"/>
              </a:ext>
            </a:extLst>
          </p:cNvPr>
          <p:cNvCxnSpPr>
            <a:stCxn id="20" idx="3"/>
            <a:endCxn id="25" idx="1"/>
          </p:cNvCxnSpPr>
          <p:nvPr/>
        </p:nvCxnSpPr>
        <p:spPr>
          <a:xfrm>
            <a:off x="3330746" y="2346210"/>
            <a:ext cx="2536654" cy="978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1CFF826-0265-4EAB-9A75-AFB2702FA924}"/>
              </a:ext>
            </a:extLst>
          </p:cNvPr>
          <p:cNvSpPr txBox="1"/>
          <p:nvPr/>
        </p:nvSpPr>
        <p:spPr>
          <a:xfrm>
            <a:off x="6078859" y="213383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verde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005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7DBC7-ACAF-AC47-897B-71C894764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Encoder-Decoder 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C9B92-08DE-4511-6397-5C373FF66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query will come from the decoder</a:t>
            </a:r>
          </a:p>
          <a:p>
            <a:r>
              <a:rPr lang="en-US" dirty="0"/>
              <a:t>Different set of </a:t>
            </a:r>
            <a:r>
              <a:rPr lang="en-US" dirty="0" err="1"/>
              <a:t>W</a:t>
            </a:r>
            <a:r>
              <a:rPr lang="en-US" baseline="-25000" dirty="0" err="1"/>
              <a:t>values</a:t>
            </a:r>
            <a:r>
              <a:rPr lang="en-US" dirty="0"/>
              <a:t>, </a:t>
            </a:r>
            <a:r>
              <a:rPr lang="en-US" dirty="0" err="1"/>
              <a:t>W</a:t>
            </a:r>
            <a:r>
              <a:rPr lang="en-US" baseline="-25000" dirty="0" err="1"/>
              <a:t>query</a:t>
            </a:r>
            <a:r>
              <a:rPr lang="en-US" dirty="0"/>
              <a:t> and </a:t>
            </a:r>
            <a:r>
              <a:rPr lang="en-US" dirty="0" err="1"/>
              <a:t>W</a:t>
            </a:r>
            <a:r>
              <a:rPr lang="en-US" baseline="-25000" dirty="0" err="1"/>
              <a:t>keys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874943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7DBC7-ACAF-AC47-897B-71C894764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Encoder-Decoder Attention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ECD5E-53FB-12CF-3581-FF45A519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7BE4-A71E-4B2E-9FE7-14B351992D43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4B9AB1C5-820A-01C5-8DF9-9569E9BFF4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283" y="4205288"/>
            <a:ext cx="284163" cy="1090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6" name="Line 9">
            <a:extLst>
              <a:ext uri="{FF2B5EF4-FFF2-40B4-BE49-F238E27FC236}">
                <a16:creationId xmlns:a16="http://schemas.microsoft.com/office/drawing/2014/main" id="{98D3D5AC-76D3-7518-CFD8-B504A6DEA5C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258" y="4232275"/>
            <a:ext cx="379413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1CAABBAF-942B-FDD8-72A9-6699104843F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258" y="4259263"/>
            <a:ext cx="973138" cy="960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8" name="Line 11">
            <a:extLst>
              <a:ext uri="{FF2B5EF4-FFF2-40B4-BE49-F238E27FC236}">
                <a16:creationId xmlns:a16="http://schemas.microsoft.com/office/drawing/2014/main" id="{82539802-7F00-8B3F-5000-FEFD0A5C7021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258" y="4281488"/>
            <a:ext cx="1682750" cy="1014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9" name="Line 13">
            <a:extLst>
              <a:ext uri="{FF2B5EF4-FFF2-40B4-BE49-F238E27FC236}">
                <a16:creationId xmlns:a16="http://schemas.microsoft.com/office/drawing/2014/main" id="{4419C0D1-0774-B21B-1EB3-D01AB7C799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283" y="4232275"/>
            <a:ext cx="1162050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0" name="Line 14">
            <a:extLst>
              <a:ext uri="{FF2B5EF4-FFF2-40B4-BE49-F238E27FC236}">
                <a16:creationId xmlns:a16="http://schemas.microsoft.com/office/drawing/2014/main" id="{3DA28450-C79C-9D6C-F9D3-7BC20F21903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858" y="4205288"/>
            <a:ext cx="522288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1" name="Line 15">
            <a:extLst>
              <a:ext uri="{FF2B5EF4-FFF2-40B4-BE49-F238E27FC236}">
                <a16:creationId xmlns:a16="http://schemas.microsoft.com/office/drawing/2014/main" id="{767AA9DE-F2D8-1DBE-1A96-6F598656D5B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7146" y="4179888"/>
            <a:ext cx="117475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2" name="Line 16">
            <a:extLst>
              <a:ext uri="{FF2B5EF4-FFF2-40B4-BE49-F238E27FC236}">
                <a16:creationId xmlns:a16="http://schemas.microsoft.com/office/drawing/2014/main" id="{01DA6EE5-17E5-EB9B-A7E3-FA2674967DE4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0958" y="4205288"/>
            <a:ext cx="808038" cy="1068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3" name="Line 18">
            <a:extLst>
              <a:ext uri="{FF2B5EF4-FFF2-40B4-BE49-F238E27FC236}">
                <a16:creationId xmlns:a16="http://schemas.microsoft.com/office/drawing/2014/main" id="{06AF3929-1309-2204-B0A9-026B0FD4CA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5096" y="4232275"/>
            <a:ext cx="1993900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4" name="Line 19">
            <a:extLst>
              <a:ext uri="{FF2B5EF4-FFF2-40B4-BE49-F238E27FC236}">
                <a16:creationId xmlns:a16="http://schemas.microsoft.com/office/drawing/2014/main" id="{CD42EE29-BEFC-0D1A-8CDE-DEECDAB8D2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858" y="4232275"/>
            <a:ext cx="1327150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5" name="Line 20">
            <a:extLst>
              <a:ext uri="{FF2B5EF4-FFF2-40B4-BE49-F238E27FC236}">
                <a16:creationId xmlns:a16="http://schemas.microsoft.com/office/drawing/2014/main" id="{EDB7EFA2-E36C-BFE1-4B5D-1082EC220C4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18433" y="4259263"/>
            <a:ext cx="714375" cy="987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6" name="Line 21">
            <a:extLst>
              <a:ext uri="{FF2B5EF4-FFF2-40B4-BE49-F238E27FC236}">
                <a16:creationId xmlns:a16="http://schemas.microsoft.com/office/drawing/2014/main" id="{F7C84C70-9EF8-E1C7-F3BA-B05214A275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35971" y="4179888"/>
            <a:ext cx="142875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7" name="Oval 29">
            <a:extLst>
              <a:ext uri="{FF2B5EF4-FFF2-40B4-BE49-F238E27FC236}">
                <a16:creationId xmlns:a16="http://schemas.microsoft.com/office/drawing/2014/main" id="{228593FB-B11A-4F89-6261-8C7FE6E6B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21" y="5183188"/>
            <a:ext cx="214312" cy="25558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8" name="Oval 30">
            <a:extLst>
              <a:ext uri="{FF2B5EF4-FFF2-40B4-BE49-F238E27FC236}">
                <a16:creationId xmlns:a16="http://schemas.microsoft.com/office/drawing/2014/main" id="{68DC8895-7186-2F02-3E68-831DE9CF5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071" y="5172075"/>
            <a:ext cx="214312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" name="Oval 31">
            <a:extLst>
              <a:ext uri="{FF2B5EF4-FFF2-40B4-BE49-F238E27FC236}">
                <a16:creationId xmlns:a16="http://schemas.microsoft.com/office/drawing/2014/main" id="{F6923F1E-908E-CB43-A173-CDAAE911E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2708" y="5157788"/>
            <a:ext cx="212725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0" name="Oval 32">
            <a:extLst>
              <a:ext uri="{FF2B5EF4-FFF2-40B4-BE49-F238E27FC236}">
                <a16:creationId xmlns:a16="http://schemas.microsoft.com/office/drawing/2014/main" id="{5DA85A8B-E2DE-A0A0-4834-A11AEABE8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6758" y="5145088"/>
            <a:ext cx="214313" cy="25558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1" name="Oval 34">
            <a:extLst>
              <a:ext uri="{FF2B5EF4-FFF2-40B4-BE49-F238E27FC236}">
                <a16:creationId xmlns:a16="http://schemas.microsoft.com/office/drawing/2014/main" id="{82C35D89-DFAD-F199-D149-5F32B6CAD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358" y="4079875"/>
            <a:ext cx="212725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" name="Oval 35">
            <a:extLst>
              <a:ext uri="{FF2B5EF4-FFF2-40B4-BE49-F238E27FC236}">
                <a16:creationId xmlns:a16="http://schemas.microsoft.com/office/drawing/2014/main" id="{A12FDADD-E46C-37A7-E39B-C2EB3699D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133" y="4079875"/>
            <a:ext cx="214313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3" name="Oval 36">
            <a:extLst>
              <a:ext uri="{FF2B5EF4-FFF2-40B4-BE49-F238E27FC236}">
                <a16:creationId xmlns:a16="http://schemas.microsoft.com/office/drawing/2014/main" id="{2F256219-210B-7379-171F-3770058B4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5496" y="4079875"/>
            <a:ext cx="214312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" name="Oval 33">
            <a:extLst>
              <a:ext uri="{FF2B5EF4-FFF2-40B4-BE49-F238E27FC236}">
                <a16:creationId xmlns:a16="http://schemas.microsoft.com/office/drawing/2014/main" id="{40663C0D-84D9-54B4-D3B6-84121A680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4079875"/>
            <a:ext cx="214313" cy="255588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CBC0332-ACA7-8A77-A5CA-31F4028214A6}"/>
              </a:ext>
            </a:extLst>
          </p:cNvPr>
          <p:cNvCxnSpPr>
            <a:cxnSpLocks/>
            <a:stCxn id="20" idx="7"/>
          </p:cNvCxnSpPr>
          <p:nvPr/>
        </p:nvCxnSpPr>
        <p:spPr>
          <a:xfrm flipV="1">
            <a:off x="2169686" y="4281488"/>
            <a:ext cx="656860" cy="9010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CB9C345-2563-E5FB-598D-5012DF27FB80}"/>
              </a:ext>
            </a:extLst>
          </p:cNvPr>
          <p:cNvCxnSpPr>
            <a:stCxn id="19" idx="6"/>
            <a:endCxn id="24" idx="2"/>
          </p:cNvCxnSpPr>
          <p:nvPr/>
        </p:nvCxnSpPr>
        <p:spPr>
          <a:xfrm flipV="1">
            <a:off x="1545433" y="4207669"/>
            <a:ext cx="1166018" cy="10771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544293A-09E1-F64E-444B-078CC133D2C7}"/>
              </a:ext>
            </a:extLst>
          </p:cNvPr>
          <p:cNvCxnSpPr>
            <a:cxnSpLocks/>
            <a:stCxn id="18" idx="6"/>
            <a:endCxn id="24" idx="2"/>
          </p:cNvCxnSpPr>
          <p:nvPr/>
        </p:nvCxnSpPr>
        <p:spPr>
          <a:xfrm flipV="1">
            <a:off x="891383" y="4207669"/>
            <a:ext cx="1820068" cy="1091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04AB46-A3F5-0CAE-E831-7E43A6B9BBA4}"/>
              </a:ext>
            </a:extLst>
          </p:cNvPr>
          <p:cNvCxnSpPr>
            <a:cxnSpLocks/>
            <a:stCxn id="17" idx="7"/>
            <a:endCxn id="24" idx="2"/>
          </p:cNvCxnSpPr>
          <p:nvPr/>
        </p:nvCxnSpPr>
        <p:spPr>
          <a:xfrm flipV="1">
            <a:off x="205948" y="4207669"/>
            <a:ext cx="2505503" cy="10129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A354206-58EA-F4D9-C3F5-7BA8CADE2BEF}"/>
              </a:ext>
            </a:extLst>
          </p:cNvPr>
          <p:cNvSpPr txBox="1"/>
          <p:nvPr/>
        </p:nvSpPr>
        <p:spPr>
          <a:xfrm>
            <a:off x="754858" y="5674281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7B0A38-A6A3-ACD0-09E0-FAAF8F5A4883}"/>
              </a:ext>
            </a:extLst>
          </p:cNvPr>
          <p:cNvSpPr txBox="1"/>
          <p:nvPr/>
        </p:nvSpPr>
        <p:spPr>
          <a:xfrm>
            <a:off x="1162449" y="4642365"/>
            <a:ext cx="8735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W</a:t>
            </a:r>
            <a:r>
              <a:rPr lang="en-US" baseline="-25000" dirty="0" err="1"/>
              <a:t>values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DC88D7B-B7B6-9040-C5AB-6DDA046C12F5}"/>
              </a:ext>
            </a:extLst>
          </p:cNvPr>
          <p:cNvSpPr txBox="1"/>
          <p:nvPr/>
        </p:nvSpPr>
        <p:spPr>
          <a:xfrm>
            <a:off x="827575" y="3466863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green</a:t>
            </a:r>
            <a:r>
              <a:rPr lang="en-US" baseline="-25000" dirty="0" err="1">
                <a:solidFill>
                  <a:srgbClr val="FF0000"/>
                </a:solidFill>
              </a:rPr>
              <a:t>v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sp>
        <p:nvSpPr>
          <p:cNvPr id="32" name="Line 8">
            <a:extLst>
              <a:ext uri="{FF2B5EF4-FFF2-40B4-BE49-F238E27FC236}">
                <a16:creationId xmlns:a16="http://schemas.microsoft.com/office/drawing/2014/main" id="{5BAB8198-BE3D-2F1E-D2AC-FEB1769208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44862" y="4257675"/>
            <a:ext cx="284163" cy="1090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3" name="Line 9">
            <a:extLst>
              <a:ext uri="{FF2B5EF4-FFF2-40B4-BE49-F238E27FC236}">
                <a16:creationId xmlns:a16="http://schemas.microsoft.com/office/drawing/2014/main" id="{55348EA6-2D05-D57F-013A-8116A312C541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2837" y="4284662"/>
            <a:ext cx="379413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4" name="Line 10">
            <a:extLst>
              <a:ext uri="{FF2B5EF4-FFF2-40B4-BE49-F238E27FC236}">
                <a16:creationId xmlns:a16="http://schemas.microsoft.com/office/drawing/2014/main" id="{433FC2AD-4009-7E77-0EDC-9B8EEB59D32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2837" y="4311650"/>
            <a:ext cx="973138" cy="960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5" name="Line 11">
            <a:extLst>
              <a:ext uri="{FF2B5EF4-FFF2-40B4-BE49-F238E27FC236}">
                <a16:creationId xmlns:a16="http://schemas.microsoft.com/office/drawing/2014/main" id="{41A4D61C-BF57-89CB-62E4-56E8BF502E3C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2837" y="4333875"/>
            <a:ext cx="1682750" cy="1014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6" name="Line 13">
            <a:extLst>
              <a:ext uri="{FF2B5EF4-FFF2-40B4-BE49-F238E27FC236}">
                <a16:creationId xmlns:a16="http://schemas.microsoft.com/office/drawing/2014/main" id="{B008F466-B30A-16A0-54BF-6780D6FEAA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44862" y="4284662"/>
            <a:ext cx="1162050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7" name="Line 14">
            <a:extLst>
              <a:ext uri="{FF2B5EF4-FFF2-40B4-BE49-F238E27FC236}">
                <a16:creationId xmlns:a16="http://schemas.microsoft.com/office/drawing/2014/main" id="{72A5645A-1AC1-C41F-2B33-12310F0B0F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7" y="4257675"/>
            <a:ext cx="522288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8" name="Line 15">
            <a:extLst>
              <a:ext uri="{FF2B5EF4-FFF2-40B4-BE49-F238E27FC236}">
                <a16:creationId xmlns:a16="http://schemas.microsoft.com/office/drawing/2014/main" id="{73E3A336-39E2-E34F-3366-5827A3C8496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30725" y="4232275"/>
            <a:ext cx="117475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9" name="Line 16">
            <a:extLst>
              <a:ext uri="{FF2B5EF4-FFF2-40B4-BE49-F238E27FC236}">
                <a16:creationId xmlns:a16="http://schemas.microsoft.com/office/drawing/2014/main" id="{484E65AF-41F4-B9A3-89C5-D5EE2FC5B53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54537" y="4257675"/>
            <a:ext cx="808038" cy="1068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40" name="Line 18">
            <a:extLst>
              <a:ext uri="{FF2B5EF4-FFF2-40B4-BE49-F238E27FC236}">
                <a16:creationId xmlns:a16="http://schemas.microsoft.com/office/drawing/2014/main" id="{CE6EC70E-F2F1-5687-59DE-795B5343D5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68675" y="4284662"/>
            <a:ext cx="1993900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41" name="Line 19">
            <a:extLst>
              <a:ext uri="{FF2B5EF4-FFF2-40B4-BE49-F238E27FC236}">
                <a16:creationId xmlns:a16="http://schemas.microsoft.com/office/drawing/2014/main" id="{0E96BBB9-396E-87A1-4CE1-04544FF7A1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7" y="4284662"/>
            <a:ext cx="1327150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42" name="Line 20">
            <a:extLst>
              <a:ext uri="{FF2B5EF4-FFF2-40B4-BE49-F238E27FC236}">
                <a16:creationId xmlns:a16="http://schemas.microsoft.com/office/drawing/2014/main" id="{9F3B4473-631F-F2D7-BBC6-6DB0AEB848E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72012" y="4311650"/>
            <a:ext cx="714375" cy="987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43" name="Line 21">
            <a:extLst>
              <a:ext uri="{FF2B5EF4-FFF2-40B4-BE49-F238E27FC236}">
                <a16:creationId xmlns:a16="http://schemas.microsoft.com/office/drawing/2014/main" id="{CD5882DC-C5DB-E0B8-33EF-F0CB93BDAF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89550" y="4232275"/>
            <a:ext cx="142875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44" name="Oval 29">
            <a:extLst>
              <a:ext uri="{FF2B5EF4-FFF2-40B4-BE49-F238E27FC236}">
                <a16:creationId xmlns:a16="http://schemas.microsoft.com/office/drawing/2014/main" id="{A8B7479E-AEF2-2D2E-CE58-235335F54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235575"/>
            <a:ext cx="214312" cy="25558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5" name="Oval 30">
            <a:extLst>
              <a:ext uri="{FF2B5EF4-FFF2-40B4-BE49-F238E27FC236}">
                <a16:creationId xmlns:a16="http://schemas.microsoft.com/office/drawing/2014/main" id="{44A93A57-CC4B-790E-0834-D87BDB3A2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0650" y="5224462"/>
            <a:ext cx="214312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" name="Oval 31">
            <a:extLst>
              <a:ext uri="{FF2B5EF4-FFF2-40B4-BE49-F238E27FC236}">
                <a16:creationId xmlns:a16="http://schemas.microsoft.com/office/drawing/2014/main" id="{DE5ED02A-C8E4-6EF4-D8AA-962A1FB32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6287" y="5210175"/>
            <a:ext cx="212725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" name="Oval 32">
            <a:extLst>
              <a:ext uri="{FF2B5EF4-FFF2-40B4-BE49-F238E27FC236}">
                <a16:creationId xmlns:a16="http://schemas.microsoft.com/office/drawing/2014/main" id="{AC9D7039-7A90-F2BF-6BCB-178DD50B2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0337" y="5197475"/>
            <a:ext cx="214313" cy="25558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8" name="Oval 34">
            <a:extLst>
              <a:ext uri="{FF2B5EF4-FFF2-40B4-BE49-F238E27FC236}">
                <a16:creationId xmlns:a16="http://schemas.microsoft.com/office/drawing/2014/main" id="{154853FF-30D4-9C4E-7C52-DE775BAF8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7" y="4132262"/>
            <a:ext cx="212725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9" name="Oval 35">
            <a:extLst>
              <a:ext uri="{FF2B5EF4-FFF2-40B4-BE49-F238E27FC236}">
                <a16:creationId xmlns:a16="http://schemas.microsoft.com/office/drawing/2014/main" id="{164679A1-50DB-4B24-C989-A5B18681F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0712" y="4132262"/>
            <a:ext cx="214313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" name="Oval 36">
            <a:extLst>
              <a:ext uri="{FF2B5EF4-FFF2-40B4-BE49-F238E27FC236}">
                <a16:creationId xmlns:a16="http://schemas.microsoft.com/office/drawing/2014/main" id="{C434A38C-0C24-A085-EF46-FF664BF64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9075" y="4132262"/>
            <a:ext cx="214312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" name="Oval 33">
            <a:extLst>
              <a:ext uri="{FF2B5EF4-FFF2-40B4-BE49-F238E27FC236}">
                <a16:creationId xmlns:a16="http://schemas.microsoft.com/office/drawing/2014/main" id="{BA5E01FD-1FE4-2BE5-755E-6271BCBC2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5030" y="4132262"/>
            <a:ext cx="214313" cy="255588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F060F31-E3D8-A185-64D0-72BDF48CB996}"/>
              </a:ext>
            </a:extLst>
          </p:cNvPr>
          <p:cNvCxnSpPr>
            <a:cxnSpLocks/>
            <a:stCxn id="47" idx="7"/>
          </p:cNvCxnSpPr>
          <p:nvPr/>
        </p:nvCxnSpPr>
        <p:spPr>
          <a:xfrm flipV="1">
            <a:off x="5423265" y="4333875"/>
            <a:ext cx="656860" cy="9010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5CF045E-C5A6-A483-3953-A0FE2D7632DE}"/>
              </a:ext>
            </a:extLst>
          </p:cNvPr>
          <p:cNvCxnSpPr>
            <a:stCxn id="46" idx="6"/>
            <a:endCxn id="51" idx="2"/>
          </p:cNvCxnSpPr>
          <p:nvPr/>
        </p:nvCxnSpPr>
        <p:spPr>
          <a:xfrm flipV="1">
            <a:off x="4799012" y="4260056"/>
            <a:ext cx="1166018" cy="10771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D18FBDF-02C7-D8B3-2FCF-EDF7B1652978}"/>
              </a:ext>
            </a:extLst>
          </p:cNvPr>
          <p:cNvCxnSpPr>
            <a:cxnSpLocks/>
            <a:stCxn id="45" idx="6"/>
            <a:endCxn id="51" idx="2"/>
          </p:cNvCxnSpPr>
          <p:nvPr/>
        </p:nvCxnSpPr>
        <p:spPr>
          <a:xfrm flipV="1">
            <a:off x="4144962" y="4260056"/>
            <a:ext cx="1820068" cy="1091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DBBD3C5-8CCD-7C4B-7A03-A239EFFEE925}"/>
              </a:ext>
            </a:extLst>
          </p:cNvPr>
          <p:cNvCxnSpPr>
            <a:cxnSpLocks/>
            <a:stCxn id="44" idx="7"/>
            <a:endCxn id="51" idx="2"/>
          </p:cNvCxnSpPr>
          <p:nvPr/>
        </p:nvCxnSpPr>
        <p:spPr>
          <a:xfrm flipV="1">
            <a:off x="3459527" y="4260056"/>
            <a:ext cx="2505503" cy="10129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E90E2A4-F1A4-57DD-02CF-E07B571E995C}"/>
              </a:ext>
            </a:extLst>
          </p:cNvPr>
          <p:cNvSpPr txBox="1"/>
          <p:nvPr/>
        </p:nvSpPr>
        <p:spPr>
          <a:xfrm>
            <a:off x="4008437" y="5726668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arbolito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EACD5C5-F937-1E18-29E6-6231D49EF415}"/>
              </a:ext>
            </a:extLst>
          </p:cNvPr>
          <p:cNvSpPr txBox="1"/>
          <p:nvPr/>
        </p:nvSpPr>
        <p:spPr>
          <a:xfrm>
            <a:off x="4200637" y="4593152"/>
            <a:ext cx="8487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W</a:t>
            </a:r>
            <a:r>
              <a:rPr lang="en-US" baseline="-25000" dirty="0" err="1"/>
              <a:t>query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AA936F-7D3B-6599-18BD-C3AB78E6181E}"/>
              </a:ext>
            </a:extLst>
          </p:cNvPr>
          <p:cNvSpPr txBox="1"/>
          <p:nvPr/>
        </p:nvSpPr>
        <p:spPr>
          <a:xfrm>
            <a:off x="4081154" y="3519250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arbolito</a:t>
            </a:r>
            <a:r>
              <a:rPr lang="en-US" baseline="-25000" dirty="0" err="1">
                <a:solidFill>
                  <a:srgbClr val="FF0000"/>
                </a:solidFill>
              </a:rPr>
              <a:t>q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sp>
        <p:nvSpPr>
          <p:cNvPr id="59" name="Line 8">
            <a:extLst>
              <a:ext uri="{FF2B5EF4-FFF2-40B4-BE49-F238E27FC236}">
                <a16:creationId xmlns:a16="http://schemas.microsoft.com/office/drawing/2014/main" id="{A6A1BF22-5AC8-4E36-0381-DFA639C58C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16662" y="4243625"/>
            <a:ext cx="284163" cy="1090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60" name="Line 9">
            <a:extLst>
              <a:ext uri="{FF2B5EF4-FFF2-40B4-BE49-F238E27FC236}">
                <a16:creationId xmlns:a16="http://schemas.microsoft.com/office/drawing/2014/main" id="{1951EFED-DF4C-12EF-7330-8A41AC950260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4637" y="4270612"/>
            <a:ext cx="379413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61" name="Line 10">
            <a:extLst>
              <a:ext uri="{FF2B5EF4-FFF2-40B4-BE49-F238E27FC236}">
                <a16:creationId xmlns:a16="http://schemas.microsoft.com/office/drawing/2014/main" id="{32888162-975F-8241-99A4-BF14EAB85D9C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4637" y="4297600"/>
            <a:ext cx="973138" cy="960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62" name="Line 11">
            <a:extLst>
              <a:ext uri="{FF2B5EF4-FFF2-40B4-BE49-F238E27FC236}">
                <a16:creationId xmlns:a16="http://schemas.microsoft.com/office/drawing/2014/main" id="{80AF6643-8640-FB6D-7A3B-47F30FD11760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4637" y="4319825"/>
            <a:ext cx="1682750" cy="1014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63" name="Line 13">
            <a:extLst>
              <a:ext uri="{FF2B5EF4-FFF2-40B4-BE49-F238E27FC236}">
                <a16:creationId xmlns:a16="http://schemas.microsoft.com/office/drawing/2014/main" id="{3E87E88F-6980-E8AD-E204-627F743F34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16662" y="4270612"/>
            <a:ext cx="1162050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64" name="Line 14">
            <a:extLst>
              <a:ext uri="{FF2B5EF4-FFF2-40B4-BE49-F238E27FC236}">
                <a16:creationId xmlns:a16="http://schemas.microsoft.com/office/drawing/2014/main" id="{39691410-1412-5A37-EAB3-E232BC0263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0237" y="4243625"/>
            <a:ext cx="522288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65" name="Line 15">
            <a:extLst>
              <a:ext uri="{FF2B5EF4-FFF2-40B4-BE49-F238E27FC236}">
                <a16:creationId xmlns:a16="http://schemas.microsoft.com/office/drawing/2014/main" id="{DDB6E380-3CCE-CFA9-14A5-D0AF4A258603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2525" y="4218225"/>
            <a:ext cx="117475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66" name="Line 16">
            <a:extLst>
              <a:ext uri="{FF2B5EF4-FFF2-40B4-BE49-F238E27FC236}">
                <a16:creationId xmlns:a16="http://schemas.microsoft.com/office/drawing/2014/main" id="{FEC1544C-F5C2-71A4-CCE7-BF12EBE9E52A}"/>
              </a:ext>
            </a:extLst>
          </p:cNvPr>
          <p:cNvSpPr>
            <a:spLocks noChangeShapeType="1"/>
          </p:cNvSpPr>
          <p:nvPr/>
        </p:nvSpPr>
        <p:spPr bwMode="auto">
          <a:xfrm>
            <a:off x="7526337" y="4243625"/>
            <a:ext cx="808038" cy="1068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67" name="Line 18">
            <a:extLst>
              <a:ext uri="{FF2B5EF4-FFF2-40B4-BE49-F238E27FC236}">
                <a16:creationId xmlns:a16="http://schemas.microsoft.com/office/drawing/2014/main" id="{7D528F58-87EA-EAB4-5487-44DAAB778C9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40475" y="4270612"/>
            <a:ext cx="1993900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68" name="Line 19">
            <a:extLst>
              <a:ext uri="{FF2B5EF4-FFF2-40B4-BE49-F238E27FC236}">
                <a16:creationId xmlns:a16="http://schemas.microsoft.com/office/drawing/2014/main" id="{B7E8168F-FE5E-0165-205F-C3C3966FFD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0237" y="4270612"/>
            <a:ext cx="1327150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69" name="Line 20">
            <a:extLst>
              <a:ext uri="{FF2B5EF4-FFF2-40B4-BE49-F238E27FC236}">
                <a16:creationId xmlns:a16="http://schemas.microsoft.com/office/drawing/2014/main" id="{FA12C47C-B676-91EF-31FA-2BDB43E531A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43812" y="4297600"/>
            <a:ext cx="714375" cy="987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70" name="Line 21">
            <a:extLst>
              <a:ext uri="{FF2B5EF4-FFF2-40B4-BE49-F238E27FC236}">
                <a16:creationId xmlns:a16="http://schemas.microsoft.com/office/drawing/2014/main" id="{6A68E4C5-38F8-3D14-60BD-BE33491CC1F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61350" y="4218225"/>
            <a:ext cx="142875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71" name="Oval 29">
            <a:extLst>
              <a:ext uri="{FF2B5EF4-FFF2-40B4-BE49-F238E27FC236}">
                <a16:creationId xmlns:a16="http://schemas.microsoft.com/office/drawing/2014/main" id="{84DEE23E-3D83-7227-A9FE-131E61B56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221525"/>
            <a:ext cx="214312" cy="25558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" name="Oval 30">
            <a:extLst>
              <a:ext uri="{FF2B5EF4-FFF2-40B4-BE49-F238E27FC236}">
                <a16:creationId xmlns:a16="http://schemas.microsoft.com/office/drawing/2014/main" id="{B39AE1C9-C805-D21E-76B8-28B927D27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2450" y="5210412"/>
            <a:ext cx="214312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3" name="Oval 31">
            <a:extLst>
              <a:ext uri="{FF2B5EF4-FFF2-40B4-BE49-F238E27FC236}">
                <a16:creationId xmlns:a16="http://schemas.microsoft.com/office/drawing/2014/main" id="{B104F969-AEE0-88E6-42ED-DAD4DF778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8087" y="5196125"/>
            <a:ext cx="212725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4" name="Oval 32">
            <a:extLst>
              <a:ext uri="{FF2B5EF4-FFF2-40B4-BE49-F238E27FC236}">
                <a16:creationId xmlns:a16="http://schemas.microsoft.com/office/drawing/2014/main" id="{CDD62EE0-88CD-4806-9A79-83916DB6E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2137" y="5183425"/>
            <a:ext cx="214313" cy="25558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5" name="Oval 34">
            <a:extLst>
              <a:ext uri="{FF2B5EF4-FFF2-40B4-BE49-F238E27FC236}">
                <a16:creationId xmlns:a16="http://schemas.microsoft.com/office/drawing/2014/main" id="{22978A90-AA0D-88C1-68B1-F8A743492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5737" y="4118212"/>
            <a:ext cx="212725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6" name="Oval 35">
            <a:extLst>
              <a:ext uri="{FF2B5EF4-FFF2-40B4-BE49-F238E27FC236}">
                <a16:creationId xmlns:a16="http://schemas.microsoft.com/office/drawing/2014/main" id="{9CE6C64E-1F9A-9F93-69FE-6CDC343EB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2512" y="4118212"/>
            <a:ext cx="214313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7" name="Oval 36">
            <a:extLst>
              <a:ext uri="{FF2B5EF4-FFF2-40B4-BE49-F238E27FC236}">
                <a16:creationId xmlns:a16="http://schemas.microsoft.com/office/drawing/2014/main" id="{216FCD94-AFE1-7EFB-7C92-53AFD71B8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75" y="4118212"/>
            <a:ext cx="214312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8" name="Oval 33">
            <a:extLst>
              <a:ext uri="{FF2B5EF4-FFF2-40B4-BE49-F238E27FC236}">
                <a16:creationId xmlns:a16="http://schemas.microsoft.com/office/drawing/2014/main" id="{2D31FD8A-77CF-E261-DD8C-057D16F2E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6830" y="4118212"/>
            <a:ext cx="214313" cy="255588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C25A00C-73AB-2305-0F72-9F1DFBF56E9A}"/>
              </a:ext>
            </a:extLst>
          </p:cNvPr>
          <p:cNvCxnSpPr>
            <a:cxnSpLocks/>
            <a:stCxn id="74" idx="7"/>
          </p:cNvCxnSpPr>
          <p:nvPr/>
        </p:nvCxnSpPr>
        <p:spPr>
          <a:xfrm flipV="1">
            <a:off x="8395065" y="4319825"/>
            <a:ext cx="656860" cy="9010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F07B947-6856-C0AE-DD4B-5999598C1550}"/>
              </a:ext>
            </a:extLst>
          </p:cNvPr>
          <p:cNvCxnSpPr>
            <a:stCxn id="73" idx="6"/>
            <a:endCxn id="78" idx="2"/>
          </p:cNvCxnSpPr>
          <p:nvPr/>
        </p:nvCxnSpPr>
        <p:spPr>
          <a:xfrm flipV="1">
            <a:off x="7770812" y="4246006"/>
            <a:ext cx="1166018" cy="10771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87896B9-F336-4EC8-B021-37EB0B27D311}"/>
              </a:ext>
            </a:extLst>
          </p:cNvPr>
          <p:cNvCxnSpPr>
            <a:cxnSpLocks/>
            <a:stCxn id="72" idx="6"/>
            <a:endCxn id="78" idx="2"/>
          </p:cNvCxnSpPr>
          <p:nvPr/>
        </p:nvCxnSpPr>
        <p:spPr>
          <a:xfrm flipV="1">
            <a:off x="7116762" y="4246006"/>
            <a:ext cx="1820068" cy="1091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A80B02E-A920-26F8-A344-7A1F59A1DFA8}"/>
              </a:ext>
            </a:extLst>
          </p:cNvPr>
          <p:cNvCxnSpPr>
            <a:cxnSpLocks/>
            <a:stCxn id="71" idx="7"/>
            <a:endCxn id="78" idx="2"/>
          </p:cNvCxnSpPr>
          <p:nvPr/>
        </p:nvCxnSpPr>
        <p:spPr>
          <a:xfrm flipV="1">
            <a:off x="6431327" y="4246006"/>
            <a:ext cx="2505503" cy="10129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F674C042-9302-ED4F-B81F-92AB3032A3DC}"/>
              </a:ext>
            </a:extLst>
          </p:cNvPr>
          <p:cNvSpPr txBox="1"/>
          <p:nvPr/>
        </p:nvSpPr>
        <p:spPr>
          <a:xfrm>
            <a:off x="6980237" y="571261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6BBACAE-BA18-2C93-B6D1-20B28F4FBFEB}"/>
              </a:ext>
            </a:extLst>
          </p:cNvPr>
          <p:cNvSpPr txBox="1"/>
          <p:nvPr/>
        </p:nvSpPr>
        <p:spPr>
          <a:xfrm>
            <a:off x="7304882" y="4630458"/>
            <a:ext cx="7635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W</a:t>
            </a:r>
            <a:r>
              <a:rPr lang="en-US" baseline="-25000" dirty="0" err="1"/>
              <a:t>keys</a:t>
            </a:r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7E7150E-D3B9-D5AF-BEE9-EF3961C4FA8D}"/>
              </a:ext>
            </a:extLst>
          </p:cNvPr>
          <p:cNvSpPr txBox="1"/>
          <p:nvPr/>
        </p:nvSpPr>
        <p:spPr>
          <a:xfrm>
            <a:off x="7052954" y="350520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green</a:t>
            </a:r>
            <a:r>
              <a:rPr lang="en-US" baseline="-25000" dirty="0" err="1">
                <a:solidFill>
                  <a:srgbClr val="FF0000"/>
                </a:solidFill>
              </a:rPr>
              <a:t>k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38B8C2D-99FC-71A7-D09F-D69425478B3C}"/>
              </a:ext>
            </a:extLst>
          </p:cNvPr>
          <p:cNvSpPr txBox="1"/>
          <p:nvPr/>
        </p:nvSpPr>
        <p:spPr>
          <a:xfrm>
            <a:off x="6144388" y="1598036"/>
            <a:ext cx="2930610" cy="92333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green</a:t>
            </a:r>
            <a:r>
              <a:rPr lang="en-US" baseline="-25000" dirty="0" err="1">
                <a:solidFill>
                  <a:srgbClr val="FF0000"/>
                </a:solidFill>
              </a:rPr>
              <a:t>v</a:t>
            </a:r>
            <a:r>
              <a:rPr lang="en-US" dirty="0"/>
              <a:t>*f(</a:t>
            </a:r>
            <a:r>
              <a:rPr lang="en-US" dirty="0" err="1"/>
              <a:t>arbolito</a:t>
            </a:r>
            <a:r>
              <a:rPr lang="en-US" baseline="-25000" dirty="0" err="1">
                <a:solidFill>
                  <a:srgbClr val="FF0000"/>
                </a:solidFill>
              </a:rPr>
              <a:t>q</a:t>
            </a:r>
            <a:r>
              <a:rPr lang="en-US" dirty="0" err="1"/>
              <a:t>,green</a:t>
            </a:r>
            <a:r>
              <a:rPr lang="en-US" baseline="-25000" dirty="0" err="1">
                <a:solidFill>
                  <a:srgbClr val="FF0000"/>
                </a:solidFill>
              </a:rPr>
              <a:t>k</a:t>
            </a:r>
            <a:r>
              <a:rPr lang="en-US" dirty="0"/>
              <a:t>) +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48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  <p:bldP spid="56" grpId="0"/>
      <p:bldP spid="58" grpId="0"/>
      <p:bldP spid="83" grpId="0"/>
      <p:bldP spid="85" grpId="0"/>
      <p:bldP spid="8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7DBC7-ACAF-AC47-897B-71C894764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Encoder-Decoder Attention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ECD5E-53FB-12CF-3581-FF45A519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7BE4-A71E-4B2E-9FE7-14B351992D43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4B9AB1C5-820A-01C5-8DF9-9569E9BFF4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283" y="4205288"/>
            <a:ext cx="284163" cy="1090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6" name="Line 9">
            <a:extLst>
              <a:ext uri="{FF2B5EF4-FFF2-40B4-BE49-F238E27FC236}">
                <a16:creationId xmlns:a16="http://schemas.microsoft.com/office/drawing/2014/main" id="{98D3D5AC-76D3-7518-CFD8-B504A6DEA5C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258" y="4232275"/>
            <a:ext cx="379413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1CAABBAF-942B-FDD8-72A9-6699104843F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258" y="4259263"/>
            <a:ext cx="973138" cy="960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8" name="Line 11">
            <a:extLst>
              <a:ext uri="{FF2B5EF4-FFF2-40B4-BE49-F238E27FC236}">
                <a16:creationId xmlns:a16="http://schemas.microsoft.com/office/drawing/2014/main" id="{82539802-7F00-8B3F-5000-FEFD0A5C7021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258" y="4281488"/>
            <a:ext cx="1682750" cy="1014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9" name="Line 13">
            <a:extLst>
              <a:ext uri="{FF2B5EF4-FFF2-40B4-BE49-F238E27FC236}">
                <a16:creationId xmlns:a16="http://schemas.microsoft.com/office/drawing/2014/main" id="{4419C0D1-0774-B21B-1EB3-D01AB7C799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283" y="4232275"/>
            <a:ext cx="1162050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0" name="Line 14">
            <a:extLst>
              <a:ext uri="{FF2B5EF4-FFF2-40B4-BE49-F238E27FC236}">
                <a16:creationId xmlns:a16="http://schemas.microsoft.com/office/drawing/2014/main" id="{3DA28450-C79C-9D6C-F9D3-7BC20F21903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858" y="4205288"/>
            <a:ext cx="522288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1" name="Line 15">
            <a:extLst>
              <a:ext uri="{FF2B5EF4-FFF2-40B4-BE49-F238E27FC236}">
                <a16:creationId xmlns:a16="http://schemas.microsoft.com/office/drawing/2014/main" id="{767AA9DE-F2D8-1DBE-1A96-6F598656D5B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7146" y="4179888"/>
            <a:ext cx="117475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2" name="Line 16">
            <a:extLst>
              <a:ext uri="{FF2B5EF4-FFF2-40B4-BE49-F238E27FC236}">
                <a16:creationId xmlns:a16="http://schemas.microsoft.com/office/drawing/2014/main" id="{01DA6EE5-17E5-EB9B-A7E3-FA2674967DE4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0958" y="4205288"/>
            <a:ext cx="808038" cy="1068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3" name="Line 18">
            <a:extLst>
              <a:ext uri="{FF2B5EF4-FFF2-40B4-BE49-F238E27FC236}">
                <a16:creationId xmlns:a16="http://schemas.microsoft.com/office/drawing/2014/main" id="{06AF3929-1309-2204-B0A9-026B0FD4CA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5096" y="4232275"/>
            <a:ext cx="1993900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4" name="Line 19">
            <a:extLst>
              <a:ext uri="{FF2B5EF4-FFF2-40B4-BE49-F238E27FC236}">
                <a16:creationId xmlns:a16="http://schemas.microsoft.com/office/drawing/2014/main" id="{CD42EE29-BEFC-0D1A-8CDE-DEECDAB8D2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858" y="4232275"/>
            <a:ext cx="1327150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5" name="Line 20">
            <a:extLst>
              <a:ext uri="{FF2B5EF4-FFF2-40B4-BE49-F238E27FC236}">
                <a16:creationId xmlns:a16="http://schemas.microsoft.com/office/drawing/2014/main" id="{EDB7EFA2-E36C-BFE1-4B5D-1082EC220C4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18433" y="4259263"/>
            <a:ext cx="714375" cy="987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6" name="Line 21">
            <a:extLst>
              <a:ext uri="{FF2B5EF4-FFF2-40B4-BE49-F238E27FC236}">
                <a16:creationId xmlns:a16="http://schemas.microsoft.com/office/drawing/2014/main" id="{F7C84C70-9EF8-E1C7-F3BA-B05214A275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35971" y="4179888"/>
            <a:ext cx="142875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7" name="Oval 29">
            <a:extLst>
              <a:ext uri="{FF2B5EF4-FFF2-40B4-BE49-F238E27FC236}">
                <a16:creationId xmlns:a16="http://schemas.microsoft.com/office/drawing/2014/main" id="{228593FB-B11A-4F89-6261-8C7FE6E6B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21" y="5183188"/>
            <a:ext cx="214312" cy="25558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8" name="Oval 30">
            <a:extLst>
              <a:ext uri="{FF2B5EF4-FFF2-40B4-BE49-F238E27FC236}">
                <a16:creationId xmlns:a16="http://schemas.microsoft.com/office/drawing/2014/main" id="{68DC8895-7186-2F02-3E68-831DE9CF5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071" y="5172075"/>
            <a:ext cx="214312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" name="Oval 31">
            <a:extLst>
              <a:ext uri="{FF2B5EF4-FFF2-40B4-BE49-F238E27FC236}">
                <a16:creationId xmlns:a16="http://schemas.microsoft.com/office/drawing/2014/main" id="{F6923F1E-908E-CB43-A173-CDAAE911E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2708" y="5157788"/>
            <a:ext cx="212725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0" name="Oval 32">
            <a:extLst>
              <a:ext uri="{FF2B5EF4-FFF2-40B4-BE49-F238E27FC236}">
                <a16:creationId xmlns:a16="http://schemas.microsoft.com/office/drawing/2014/main" id="{5DA85A8B-E2DE-A0A0-4834-A11AEABE8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6758" y="5145088"/>
            <a:ext cx="214313" cy="25558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1" name="Oval 34">
            <a:extLst>
              <a:ext uri="{FF2B5EF4-FFF2-40B4-BE49-F238E27FC236}">
                <a16:creationId xmlns:a16="http://schemas.microsoft.com/office/drawing/2014/main" id="{82C35D89-DFAD-F199-D149-5F32B6CAD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358" y="4079875"/>
            <a:ext cx="212725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" name="Oval 35">
            <a:extLst>
              <a:ext uri="{FF2B5EF4-FFF2-40B4-BE49-F238E27FC236}">
                <a16:creationId xmlns:a16="http://schemas.microsoft.com/office/drawing/2014/main" id="{A12FDADD-E46C-37A7-E39B-C2EB3699D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133" y="4079875"/>
            <a:ext cx="214313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3" name="Oval 36">
            <a:extLst>
              <a:ext uri="{FF2B5EF4-FFF2-40B4-BE49-F238E27FC236}">
                <a16:creationId xmlns:a16="http://schemas.microsoft.com/office/drawing/2014/main" id="{2F256219-210B-7379-171F-3770058B4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5496" y="4079875"/>
            <a:ext cx="214312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" name="Oval 33">
            <a:extLst>
              <a:ext uri="{FF2B5EF4-FFF2-40B4-BE49-F238E27FC236}">
                <a16:creationId xmlns:a16="http://schemas.microsoft.com/office/drawing/2014/main" id="{40663C0D-84D9-54B4-D3B6-84121A680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4079875"/>
            <a:ext cx="214313" cy="255588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CBC0332-ACA7-8A77-A5CA-31F4028214A6}"/>
              </a:ext>
            </a:extLst>
          </p:cNvPr>
          <p:cNvCxnSpPr>
            <a:cxnSpLocks/>
            <a:stCxn id="20" idx="7"/>
          </p:cNvCxnSpPr>
          <p:nvPr/>
        </p:nvCxnSpPr>
        <p:spPr>
          <a:xfrm flipV="1">
            <a:off x="2169686" y="4281488"/>
            <a:ext cx="656860" cy="9010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CB9C345-2563-E5FB-598D-5012DF27FB80}"/>
              </a:ext>
            </a:extLst>
          </p:cNvPr>
          <p:cNvCxnSpPr>
            <a:stCxn id="19" idx="6"/>
            <a:endCxn id="24" idx="2"/>
          </p:cNvCxnSpPr>
          <p:nvPr/>
        </p:nvCxnSpPr>
        <p:spPr>
          <a:xfrm flipV="1">
            <a:off x="1545433" y="4207669"/>
            <a:ext cx="1166018" cy="10771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544293A-09E1-F64E-444B-078CC133D2C7}"/>
              </a:ext>
            </a:extLst>
          </p:cNvPr>
          <p:cNvCxnSpPr>
            <a:cxnSpLocks/>
            <a:stCxn id="18" idx="6"/>
            <a:endCxn id="24" idx="2"/>
          </p:cNvCxnSpPr>
          <p:nvPr/>
        </p:nvCxnSpPr>
        <p:spPr>
          <a:xfrm flipV="1">
            <a:off x="891383" y="4207669"/>
            <a:ext cx="1820068" cy="1091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04AB46-A3F5-0CAE-E831-7E43A6B9BBA4}"/>
              </a:ext>
            </a:extLst>
          </p:cNvPr>
          <p:cNvCxnSpPr>
            <a:cxnSpLocks/>
            <a:stCxn id="17" idx="7"/>
            <a:endCxn id="24" idx="2"/>
          </p:cNvCxnSpPr>
          <p:nvPr/>
        </p:nvCxnSpPr>
        <p:spPr>
          <a:xfrm flipV="1">
            <a:off x="205948" y="4207669"/>
            <a:ext cx="2505503" cy="10129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A354206-58EA-F4D9-C3F5-7BA8CADE2BEF}"/>
              </a:ext>
            </a:extLst>
          </p:cNvPr>
          <p:cNvSpPr txBox="1"/>
          <p:nvPr/>
        </p:nvSpPr>
        <p:spPr>
          <a:xfrm>
            <a:off x="754858" y="567428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small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7B0A38-A6A3-ACD0-09E0-FAAF8F5A4883}"/>
              </a:ext>
            </a:extLst>
          </p:cNvPr>
          <p:cNvSpPr txBox="1"/>
          <p:nvPr/>
        </p:nvSpPr>
        <p:spPr>
          <a:xfrm>
            <a:off x="1162449" y="4642365"/>
            <a:ext cx="8735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W</a:t>
            </a:r>
            <a:r>
              <a:rPr lang="en-US" baseline="-25000" dirty="0" err="1"/>
              <a:t>values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DC88D7B-B7B6-9040-C5AB-6DDA046C12F5}"/>
              </a:ext>
            </a:extLst>
          </p:cNvPr>
          <p:cNvSpPr txBox="1"/>
          <p:nvPr/>
        </p:nvSpPr>
        <p:spPr>
          <a:xfrm>
            <a:off x="827575" y="346686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small</a:t>
            </a:r>
            <a:r>
              <a:rPr lang="en-US" baseline="-25000" dirty="0" err="1">
                <a:solidFill>
                  <a:srgbClr val="FF0000"/>
                </a:solidFill>
              </a:rPr>
              <a:t>v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sp>
        <p:nvSpPr>
          <p:cNvPr id="32" name="Line 8">
            <a:extLst>
              <a:ext uri="{FF2B5EF4-FFF2-40B4-BE49-F238E27FC236}">
                <a16:creationId xmlns:a16="http://schemas.microsoft.com/office/drawing/2014/main" id="{5BAB8198-BE3D-2F1E-D2AC-FEB1769208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44862" y="4257675"/>
            <a:ext cx="284163" cy="1090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3" name="Line 9">
            <a:extLst>
              <a:ext uri="{FF2B5EF4-FFF2-40B4-BE49-F238E27FC236}">
                <a16:creationId xmlns:a16="http://schemas.microsoft.com/office/drawing/2014/main" id="{55348EA6-2D05-D57F-013A-8116A312C541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2837" y="4284662"/>
            <a:ext cx="379413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4" name="Line 10">
            <a:extLst>
              <a:ext uri="{FF2B5EF4-FFF2-40B4-BE49-F238E27FC236}">
                <a16:creationId xmlns:a16="http://schemas.microsoft.com/office/drawing/2014/main" id="{433FC2AD-4009-7E77-0EDC-9B8EEB59D32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2837" y="4311650"/>
            <a:ext cx="973138" cy="960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5" name="Line 11">
            <a:extLst>
              <a:ext uri="{FF2B5EF4-FFF2-40B4-BE49-F238E27FC236}">
                <a16:creationId xmlns:a16="http://schemas.microsoft.com/office/drawing/2014/main" id="{41A4D61C-BF57-89CB-62E4-56E8BF502E3C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2837" y="4333875"/>
            <a:ext cx="1682750" cy="1014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6" name="Line 13">
            <a:extLst>
              <a:ext uri="{FF2B5EF4-FFF2-40B4-BE49-F238E27FC236}">
                <a16:creationId xmlns:a16="http://schemas.microsoft.com/office/drawing/2014/main" id="{B008F466-B30A-16A0-54BF-6780D6FEAA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44862" y="4284662"/>
            <a:ext cx="1162050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7" name="Line 14">
            <a:extLst>
              <a:ext uri="{FF2B5EF4-FFF2-40B4-BE49-F238E27FC236}">
                <a16:creationId xmlns:a16="http://schemas.microsoft.com/office/drawing/2014/main" id="{72A5645A-1AC1-C41F-2B33-12310F0B0F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7" y="4257675"/>
            <a:ext cx="522288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8" name="Line 15">
            <a:extLst>
              <a:ext uri="{FF2B5EF4-FFF2-40B4-BE49-F238E27FC236}">
                <a16:creationId xmlns:a16="http://schemas.microsoft.com/office/drawing/2014/main" id="{73E3A336-39E2-E34F-3366-5827A3C8496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30725" y="4232275"/>
            <a:ext cx="117475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9" name="Line 16">
            <a:extLst>
              <a:ext uri="{FF2B5EF4-FFF2-40B4-BE49-F238E27FC236}">
                <a16:creationId xmlns:a16="http://schemas.microsoft.com/office/drawing/2014/main" id="{484E65AF-41F4-B9A3-89C5-D5EE2FC5B53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54537" y="4257675"/>
            <a:ext cx="808038" cy="1068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40" name="Line 18">
            <a:extLst>
              <a:ext uri="{FF2B5EF4-FFF2-40B4-BE49-F238E27FC236}">
                <a16:creationId xmlns:a16="http://schemas.microsoft.com/office/drawing/2014/main" id="{CE6EC70E-F2F1-5687-59DE-795B5343D5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68675" y="4284662"/>
            <a:ext cx="1993900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41" name="Line 19">
            <a:extLst>
              <a:ext uri="{FF2B5EF4-FFF2-40B4-BE49-F238E27FC236}">
                <a16:creationId xmlns:a16="http://schemas.microsoft.com/office/drawing/2014/main" id="{0E96BBB9-396E-87A1-4CE1-04544FF7A1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7" y="4284662"/>
            <a:ext cx="1327150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42" name="Line 20">
            <a:extLst>
              <a:ext uri="{FF2B5EF4-FFF2-40B4-BE49-F238E27FC236}">
                <a16:creationId xmlns:a16="http://schemas.microsoft.com/office/drawing/2014/main" id="{9F3B4473-631F-F2D7-BBC6-6DB0AEB848E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72012" y="4311650"/>
            <a:ext cx="714375" cy="987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43" name="Line 21">
            <a:extLst>
              <a:ext uri="{FF2B5EF4-FFF2-40B4-BE49-F238E27FC236}">
                <a16:creationId xmlns:a16="http://schemas.microsoft.com/office/drawing/2014/main" id="{CD5882DC-C5DB-E0B8-33EF-F0CB93BDAF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89550" y="4232275"/>
            <a:ext cx="142875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44" name="Oval 29">
            <a:extLst>
              <a:ext uri="{FF2B5EF4-FFF2-40B4-BE49-F238E27FC236}">
                <a16:creationId xmlns:a16="http://schemas.microsoft.com/office/drawing/2014/main" id="{A8B7479E-AEF2-2D2E-CE58-235335F54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235575"/>
            <a:ext cx="214312" cy="25558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5" name="Oval 30">
            <a:extLst>
              <a:ext uri="{FF2B5EF4-FFF2-40B4-BE49-F238E27FC236}">
                <a16:creationId xmlns:a16="http://schemas.microsoft.com/office/drawing/2014/main" id="{44A93A57-CC4B-790E-0834-D87BDB3A2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0650" y="5224462"/>
            <a:ext cx="214312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" name="Oval 31">
            <a:extLst>
              <a:ext uri="{FF2B5EF4-FFF2-40B4-BE49-F238E27FC236}">
                <a16:creationId xmlns:a16="http://schemas.microsoft.com/office/drawing/2014/main" id="{DE5ED02A-C8E4-6EF4-D8AA-962A1FB32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6287" y="5210175"/>
            <a:ext cx="212725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" name="Oval 32">
            <a:extLst>
              <a:ext uri="{FF2B5EF4-FFF2-40B4-BE49-F238E27FC236}">
                <a16:creationId xmlns:a16="http://schemas.microsoft.com/office/drawing/2014/main" id="{AC9D7039-7A90-F2BF-6BCB-178DD50B2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0337" y="5197475"/>
            <a:ext cx="214313" cy="25558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8" name="Oval 34">
            <a:extLst>
              <a:ext uri="{FF2B5EF4-FFF2-40B4-BE49-F238E27FC236}">
                <a16:creationId xmlns:a16="http://schemas.microsoft.com/office/drawing/2014/main" id="{154853FF-30D4-9C4E-7C52-DE775BAF8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7" y="4132262"/>
            <a:ext cx="212725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9" name="Oval 35">
            <a:extLst>
              <a:ext uri="{FF2B5EF4-FFF2-40B4-BE49-F238E27FC236}">
                <a16:creationId xmlns:a16="http://schemas.microsoft.com/office/drawing/2014/main" id="{164679A1-50DB-4B24-C989-A5B18681F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0712" y="4132262"/>
            <a:ext cx="214313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" name="Oval 36">
            <a:extLst>
              <a:ext uri="{FF2B5EF4-FFF2-40B4-BE49-F238E27FC236}">
                <a16:creationId xmlns:a16="http://schemas.microsoft.com/office/drawing/2014/main" id="{C434A38C-0C24-A085-EF46-FF664BF64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9075" y="4132262"/>
            <a:ext cx="214312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" name="Oval 33">
            <a:extLst>
              <a:ext uri="{FF2B5EF4-FFF2-40B4-BE49-F238E27FC236}">
                <a16:creationId xmlns:a16="http://schemas.microsoft.com/office/drawing/2014/main" id="{BA5E01FD-1FE4-2BE5-755E-6271BCBC2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5030" y="4132262"/>
            <a:ext cx="214313" cy="255588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F060F31-E3D8-A185-64D0-72BDF48CB996}"/>
              </a:ext>
            </a:extLst>
          </p:cNvPr>
          <p:cNvCxnSpPr>
            <a:cxnSpLocks/>
            <a:stCxn id="47" idx="7"/>
          </p:cNvCxnSpPr>
          <p:nvPr/>
        </p:nvCxnSpPr>
        <p:spPr>
          <a:xfrm flipV="1">
            <a:off x="5423265" y="4333875"/>
            <a:ext cx="656860" cy="9010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5CF045E-C5A6-A483-3953-A0FE2D7632DE}"/>
              </a:ext>
            </a:extLst>
          </p:cNvPr>
          <p:cNvCxnSpPr>
            <a:stCxn id="46" idx="6"/>
            <a:endCxn id="51" idx="2"/>
          </p:cNvCxnSpPr>
          <p:nvPr/>
        </p:nvCxnSpPr>
        <p:spPr>
          <a:xfrm flipV="1">
            <a:off x="4799012" y="4260056"/>
            <a:ext cx="1166018" cy="10771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D18FBDF-02C7-D8B3-2FCF-EDF7B1652978}"/>
              </a:ext>
            </a:extLst>
          </p:cNvPr>
          <p:cNvCxnSpPr>
            <a:cxnSpLocks/>
            <a:stCxn id="45" idx="6"/>
            <a:endCxn id="51" idx="2"/>
          </p:cNvCxnSpPr>
          <p:nvPr/>
        </p:nvCxnSpPr>
        <p:spPr>
          <a:xfrm flipV="1">
            <a:off x="4144962" y="4260056"/>
            <a:ext cx="1820068" cy="1091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DBBD3C5-8CCD-7C4B-7A03-A239EFFEE925}"/>
              </a:ext>
            </a:extLst>
          </p:cNvPr>
          <p:cNvCxnSpPr>
            <a:cxnSpLocks/>
            <a:stCxn id="44" idx="7"/>
            <a:endCxn id="51" idx="2"/>
          </p:cNvCxnSpPr>
          <p:nvPr/>
        </p:nvCxnSpPr>
        <p:spPr>
          <a:xfrm flipV="1">
            <a:off x="3459527" y="4260056"/>
            <a:ext cx="2505503" cy="10129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EACD5C5-F937-1E18-29E6-6231D49EF415}"/>
              </a:ext>
            </a:extLst>
          </p:cNvPr>
          <p:cNvSpPr txBox="1"/>
          <p:nvPr/>
        </p:nvSpPr>
        <p:spPr>
          <a:xfrm>
            <a:off x="4200637" y="4593152"/>
            <a:ext cx="8487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W</a:t>
            </a:r>
            <a:r>
              <a:rPr lang="en-US" baseline="-25000" dirty="0" err="1"/>
              <a:t>query</a:t>
            </a:r>
            <a:endParaRPr lang="en-US" dirty="0"/>
          </a:p>
        </p:txBody>
      </p:sp>
      <p:sp>
        <p:nvSpPr>
          <p:cNvPr id="59" name="Line 8">
            <a:extLst>
              <a:ext uri="{FF2B5EF4-FFF2-40B4-BE49-F238E27FC236}">
                <a16:creationId xmlns:a16="http://schemas.microsoft.com/office/drawing/2014/main" id="{A6A1BF22-5AC8-4E36-0381-DFA639C58C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16662" y="4243625"/>
            <a:ext cx="284163" cy="1090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60" name="Line 9">
            <a:extLst>
              <a:ext uri="{FF2B5EF4-FFF2-40B4-BE49-F238E27FC236}">
                <a16:creationId xmlns:a16="http://schemas.microsoft.com/office/drawing/2014/main" id="{1951EFED-DF4C-12EF-7330-8A41AC950260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4637" y="4270612"/>
            <a:ext cx="379413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61" name="Line 10">
            <a:extLst>
              <a:ext uri="{FF2B5EF4-FFF2-40B4-BE49-F238E27FC236}">
                <a16:creationId xmlns:a16="http://schemas.microsoft.com/office/drawing/2014/main" id="{32888162-975F-8241-99A4-BF14EAB85D9C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4637" y="4297600"/>
            <a:ext cx="973138" cy="960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62" name="Line 11">
            <a:extLst>
              <a:ext uri="{FF2B5EF4-FFF2-40B4-BE49-F238E27FC236}">
                <a16:creationId xmlns:a16="http://schemas.microsoft.com/office/drawing/2014/main" id="{80AF6643-8640-FB6D-7A3B-47F30FD11760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4637" y="4319825"/>
            <a:ext cx="1682750" cy="1014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63" name="Line 13">
            <a:extLst>
              <a:ext uri="{FF2B5EF4-FFF2-40B4-BE49-F238E27FC236}">
                <a16:creationId xmlns:a16="http://schemas.microsoft.com/office/drawing/2014/main" id="{3E87E88F-6980-E8AD-E204-627F743F34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16662" y="4270612"/>
            <a:ext cx="1162050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64" name="Line 14">
            <a:extLst>
              <a:ext uri="{FF2B5EF4-FFF2-40B4-BE49-F238E27FC236}">
                <a16:creationId xmlns:a16="http://schemas.microsoft.com/office/drawing/2014/main" id="{39691410-1412-5A37-EAB3-E232BC0263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0237" y="4243625"/>
            <a:ext cx="522288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65" name="Line 15">
            <a:extLst>
              <a:ext uri="{FF2B5EF4-FFF2-40B4-BE49-F238E27FC236}">
                <a16:creationId xmlns:a16="http://schemas.microsoft.com/office/drawing/2014/main" id="{DDB6E380-3CCE-CFA9-14A5-D0AF4A258603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2525" y="4218225"/>
            <a:ext cx="117475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66" name="Line 16">
            <a:extLst>
              <a:ext uri="{FF2B5EF4-FFF2-40B4-BE49-F238E27FC236}">
                <a16:creationId xmlns:a16="http://schemas.microsoft.com/office/drawing/2014/main" id="{FEC1544C-F5C2-71A4-CCE7-BF12EBE9E52A}"/>
              </a:ext>
            </a:extLst>
          </p:cNvPr>
          <p:cNvSpPr>
            <a:spLocks noChangeShapeType="1"/>
          </p:cNvSpPr>
          <p:nvPr/>
        </p:nvSpPr>
        <p:spPr bwMode="auto">
          <a:xfrm>
            <a:off x="7526337" y="4243625"/>
            <a:ext cx="808038" cy="1068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67" name="Line 18">
            <a:extLst>
              <a:ext uri="{FF2B5EF4-FFF2-40B4-BE49-F238E27FC236}">
                <a16:creationId xmlns:a16="http://schemas.microsoft.com/office/drawing/2014/main" id="{7D528F58-87EA-EAB4-5487-44DAAB778C9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40475" y="4270612"/>
            <a:ext cx="1993900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68" name="Line 19">
            <a:extLst>
              <a:ext uri="{FF2B5EF4-FFF2-40B4-BE49-F238E27FC236}">
                <a16:creationId xmlns:a16="http://schemas.microsoft.com/office/drawing/2014/main" id="{B7E8168F-FE5E-0165-205F-C3C3966FFD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0237" y="4270612"/>
            <a:ext cx="1327150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69" name="Line 20">
            <a:extLst>
              <a:ext uri="{FF2B5EF4-FFF2-40B4-BE49-F238E27FC236}">
                <a16:creationId xmlns:a16="http://schemas.microsoft.com/office/drawing/2014/main" id="{FA12C47C-B676-91EF-31FA-2BDB43E531A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43812" y="4297600"/>
            <a:ext cx="714375" cy="987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70" name="Line 21">
            <a:extLst>
              <a:ext uri="{FF2B5EF4-FFF2-40B4-BE49-F238E27FC236}">
                <a16:creationId xmlns:a16="http://schemas.microsoft.com/office/drawing/2014/main" id="{6A68E4C5-38F8-3D14-60BD-BE33491CC1F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61350" y="4218225"/>
            <a:ext cx="142875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71" name="Oval 29">
            <a:extLst>
              <a:ext uri="{FF2B5EF4-FFF2-40B4-BE49-F238E27FC236}">
                <a16:creationId xmlns:a16="http://schemas.microsoft.com/office/drawing/2014/main" id="{84DEE23E-3D83-7227-A9FE-131E61B56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221525"/>
            <a:ext cx="214312" cy="25558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" name="Oval 30">
            <a:extLst>
              <a:ext uri="{FF2B5EF4-FFF2-40B4-BE49-F238E27FC236}">
                <a16:creationId xmlns:a16="http://schemas.microsoft.com/office/drawing/2014/main" id="{B39AE1C9-C805-D21E-76B8-28B927D27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2450" y="5210412"/>
            <a:ext cx="214312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3" name="Oval 31">
            <a:extLst>
              <a:ext uri="{FF2B5EF4-FFF2-40B4-BE49-F238E27FC236}">
                <a16:creationId xmlns:a16="http://schemas.microsoft.com/office/drawing/2014/main" id="{B104F969-AEE0-88E6-42ED-DAD4DF778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8087" y="5196125"/>
            <a:ext cx="212725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4" name="Oval 32">
            <a:extLst>
              <a:ext uri="{FF2B5EF4-FFF2-40B4-BE49-F238E27FC236}">
                <a16:creationId xmlns:a16="http://schemas.microsoft.com/office/drawing/2014/main" id="{CDD62EE0-88CD-4806-9A79-83916DB6E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2137" y="5183425"/>
            <a:ext cx="214313" cy="25558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5" name="Oval 34">
            <a:extLst>
              <a:ext uri="{FF2B5EF4-FFF2-40B4-BE49-F238E27FC236}">
                <a16:creationId xmlns:a16="http://schemas.microsoft.com/office/drawing/2014/main" id="{22978A90-AA0D-88C1-68B1-F8A743492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5737" y="4118212"/>
            <a:ext cx="212725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6" name="Oval 35">
            <a:extLst>
              <a:ext uri="{FF2B5EF4-FFF2-40B4-BE49-F238E27FC236}">
                <a16:creationId xmlns:a16="http://schemas.microsoft.com/office/drawing/2014/main" id="{9CE6C64E-1F9A-9F93-69FE-6CDC343EB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2512" y="4118212"/>
            <a:ext cx="214313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7" name="Oval 36">
            <a:extLst>
              <a:ext uri="{FF2B5EF4-FFF2-40B4-BE49-F238E27FC236}">
                <a16:creationId xmlns:a16="http://schemas.microsoft.com/office/drawing/2014/main" id="{216FCD94-AFE1-7EFB-7C92-53AFD71B8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75" y="4118212"/>
            <a:ext cx="214312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8" name="Oval 33">
            <a:extLst>
              <a:ext uri="{FF2B5EF4-FFF2-40B4-BE49-F238E27FC236}">
                <a16:creationId xmlns:a16="http://schemas.microsoft.com/office/drawing/2014/main" id="{2D31FD8A-77CF-E261-DD8C-057D16F2E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6830" y="4118212"/>
            <a:ext cx="214313" cy="255588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C25A00C-73AB-2305-0F72-9F1DFBF56E9A}"/>
              </a:ext>
            </a:extLst>
          </p:cNvPr>
          <p:cNvCxnSpPr>
            <a:cxnSpLocks/>
            <a:stCxn id="74" idx="7"/>
          </p:cNvCxnSpPr>
          <p:nvPr/>
        </p:nvCxnSpPr>
        <p:spPr>
          <a:xfrm flipV="1">
            <a:off x="8395065" y="4319825"/>
            <a:ext cx="656860" cy="9010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F07B947-6856-C0AE-DD4B-5999598C1550}"/>
              </a:ext>
            </a:extLst>
          </p:cNvPr>
          <p:cNvCxnSpPr>
            <a:stCxn id="73" idx="6"/>
            <a:endCxn id="78" idx="2"/>
          </p:cNvCxnSpPr>
          <p:nvPr/>
        </p:nvCxnSpPr>
        <p:spPr>
          <a:xfrm flipV="1">
            <a:off x="7770812" y="4246006"/>
            <a:ext cx="1166018" cy="10771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87896B9-F336-4EC8-B021-37EB0B27D311}"/>
              </a:ext>
            </a:extLst>
          </p:cNvPr>
          <p:cNvCxnSpPr>
            <a:cxnSpLocks/>
            <a:stCxn id="72" idx="6"/>
            <a:endCxn id="78" idx="2"/>
          </p:cNvCxnSpPr>
          <p:nvPr/>
        </p:nvCxnSpPr>
        <p:spPr>
          <a:xfrm flipV="1">
            <a:off x="7116762" y="4246006"/>
            <a:ext cx="1820068" cy="1091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A80B02E-A920-26F8-A344-7A1F59A1DFA8}"/>
              </a:ext>
            </a:extLst>
          </p:cNvPr>
          <p:cNvCxnSpPr>
            <a:cxnSpLocks/>
            <a:stCxn id="71" idx="7"/>
            <a:endCxn id="78" idx="2"/>
          </p:cNvCxnSpPr>
          <p:nvPr/>
        </p:nvCxnSpPr>
        <p:spPr>
          <a:xfrm flipV="1">
            <a:off x="6431327" y="4246006"/>
            <a:ext cx="2505503" cy="10129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F674C042-9302-ED4F-B81F-92AB3032A3DC}"/>
              </a:ext>
            </a:extLst>
          </p:cNvPr>
          <p:cNvSpPr txBox="1"/>
          <p:nvPr/>
        </p:nvSpPr>
        <p:spPr>
          <a:xfrm>
            <a:off x="6980237" y="571261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small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6BBACAE-BA18-2C93-B6D1-20B28F4FBFEB}"/>
              </a:ext>
            </a:extLst>
          </p:cNvPr>
          <p:cNvSpPr txBox="1"/>
          <p:nvPr/>
        </p:nvSpPr>
        <p:spPr>
          <a:xfrm>
            <a:off x="7304882" y="4630458"/>
            <a:ext cx="7635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W</a:t>
            </a:r>
            <a:r>
              <a:rPr lang="en-US" baseline="-25000" dirty="0" err="1"/>
              <a:t>keys</a:t>
            </a:r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7E7150E-D3B9-D5AF-BEE9-EF3961C4FA8D}"/>
              </a:ext>
            </a:extLst>
          </p:cNvPr>
          <p:cNvSpPr txBox="1"/>
          <p:nvPr/>
        </p:nvSpPr>
        <p:spPr>
          <a:xfrm>
            <a:off x="7052954" y="350520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small</a:t>
            </a:r>
            <a:r>
              <a:rPr lang="en-US" baseline="-25000" dirty="0" err="1">
                <a:solidFill>
                  <a:srgbClr val="FF0000"/>
                </a:solidFill>
              </a:rPr>
              <a:t>k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38B8C2D-99FC-71A7-D09F-D69425478B3C}"/>
              </a:ext>
            </a:extLst>
          </p:cNvPr>
          <p:cNvSpPr txBox="1"/>
          <p:nvPr/>
        </p:nvSpPr>
        <p:spPr>
          <a:xfrm>
            <a:off x="6144388" y="1598036"/>
            <a:ext cx="2930610" cy="92333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green</a:t>
            </a:r>
            <a:r>
              <a:rPr lang="en-US" baseline="-25000" dirty="0" err="1">
                <a:solidFill>
                  <a:srgbClr val="FF0000"/>
                </a:solidFill>
              </a:rPr>
              <a:t>v</a:t>
            </a:r>
            <a:r>
              <a:rPr lang="en-US" dirty="0"/>
              <a:t>*f(</a:t>
            </a:r>
            <a:r>
              <a:rPr lang="en-US" dirty="0" err="1"/>
              <a:t>arbolito</a:t>
            </a:r>
            <a:r>
              <a:rPr lang="en-US" baseline="-25000" dirty="0" err="1">
                <a:solidFill>
                  <a:srgbClr val="FF0000"/>
                </a:solidFill>
              </a:rPr>
              <a:t>q</a:t>
            </a:r>
            <a:r>
              <a:rPr lang="en-US" dirty="0" err="1"/>
              <a:t>,green</a:t>
            </a:r>
            <a:r>
              <a:rPr lang="en-US" baseline="-25000" dirty="0" err="1">
                <a:solidFill>
                  <a:srgbClr val="FF0000"/>
                </a:solidFill>
              </a:rPr>
              <a:t>k</a:t>
            </a:r>
            <a:r>
              <a:rPr lang="en-US" dirty="0"/>
              <a:t>) +</a:t>
            </a:r>
          </a:p>
          <a:p>
            <a:r>
              <a:rPr lang="en-US" dirty="0" err="1"/>
              <a:t>small</a:t>
            </a:r>
            <a:r>
              <a:rPr lang="en-US" baseline="-25000" dirty="0" err="1">
                <a:solidFill>
                  <a:srgbClr val="FF0000"/>
                </a:solidFill>
              </a:rPr>
              <a:t>v</a:t>
            </a:r>
            <a:r>
              <a:rPr lang="en-US" dirty="0"/>
              <a:t>*f(</a:t>
            </a:r>
            <a:r>
              <a:rPr lang="en-US" dirty="0" err="1"/>
              <a:t>arbolito</a:t>
            </a:r>
            <a:r>
              <a:rPr lang="en-US" baseline="-25000" dirty="0" err="1">
                <a:solidFill>
                  <a:srgbClr val="FF0000"/>
                </a:solidFill>
              </a:rPr>
              <a:t>q</a:t>
            </a:r>
            <a:r>
              <a:rPr lang="en-US" dirty="0" err="1"/>
              <a:t>,small</a:t>
            </a:r>
            <a:r>
              <a:rPr lang="en-US" baseline="-25000" dirty="0" err="1">
                <a:solidFill>
                  <a:srgbClr val="FF0000"/>
                </a:solidFill>
              </a:rPr>
              <a:t>k</a:t>
            </a:r>
            <a:r>
              <a:rPr lang="en-US" dirty="0"/>
              <a:t>) +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412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  <p:bldP spid="83" grpId="0"/>
      <p:bldP spid="8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7DBC7-ACAF-AC47-897B-71C894764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Encoder-Decoder Attention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ECD5E-53FB-12CF-3581-FF45A519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7BE4-A71E-4B2E-9FE7-14B351992D43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4B9AB1C5-820A-01C5-8DF9-9569E9BFF4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283" y="4205288"/>
            <a:ext cx="284163" cy="1090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6" name="Line 9">
            <a:extLst>
              <a:ext uri="{FF2B5EF4-FFF2-40B4-BE49-F238E27FC236}">
                <a16:creationId xmlns:a16="http://schemas.microsoft.com/office/drawing/2014/main" id="{98D3D5AC-76D3-7518-CFD8-B504A6DEA5C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258" y="4232275"/>
            <a:ext cx="379413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1CAABBAF-942B-FDD8-72A9-6699104843F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258" y="4259263"/>
            <a:ext cx="973138" cy="960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8" name="Line 11">
            <a:extLst>
              <a:ext uri="{FF2B5EF4-FFF2-40B4-BE49-F238E27FC236}">
                <a16:creationId xmlns:a16="http://schemas.microsoft.com/office/drawing/2014/main" id="{82539802-7F00-8B3F-5000-FEFD0A5C7021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258" y="4281488"/>
            <a:ext cx="1682750" cy="1014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9" name="Line 13">
            <a:extLst>
              <a:ext uri="{FF2B5EF4-FFF2-40B4-BE49-F238E27FC236}">
                <a16:creationId xmlns:a16="http://schemas.microsoft.com/office/drawing/2014/main" id="{4419C0D1-0774-B21B-1EB3-D01AB7C799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283" y="4232275"/>
            <a:ext cx="1162050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0" name="Line 14">
            <a:extLst>
              <a:ext uri="{FF2B5EF4-FFF2-40B4-BE49-F238E27FC236}">
                <a16:creationId xmlns:a16="http://schemas.microsoft.com/office/drawing/2014/main" id="{3DA28450-C79C-9D6C-F9D3-7BC20F21903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858" y="4205288"/>
            <a:ext cx="522288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1" name="Line 15">
            <a:extLst>
              <a:ext uri="{FF2B5EF4-FFF2-40B4-BE49-F238E27FC236}">
                <a16:creationId xmlns:a16="http://schemas.microsoft.com/office/drawing/2014/main" id="{767AA9DE-F2D8-1DBE-1A96-6F598656D5B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7146" y="4179888"/>
            <a:ext cx="117475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2" name="Line 16">
            <a:extLst>
              <a:ext uri="{FF2B5EF4-FFF2-40B4-BE49-F238E27FC236}">
                <a16:creationId xmlns:a16="http://schemas.microsoft.com/office/drawing/2014/main" id="{01DA6EE5-17E5-EB9B-A7E3-FA2674967DE4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0958" y="4205288"/>
            <a:ext cx="808038" cy="1068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3" name="Line 18">
            <a:extLst>
              <a:ext uri="{FF2B5EF4-FFF2-40B4-BE49-F238E27FC236}">
                <a16:creationId xmlns:a16="http://schemas.microsoft.com/office/drawing/2014/main" id="{06AF3929-1309-2204-B0A9-026B0FD4CA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5096" y="4232275"/>
            <a:ext cx="1993900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4" name="Line 19">
            <a:extLst>
              <a:ext uri="{FF2B5EF4-FFF2-40B4-BE49-F238E27FC236}">
                <a16:creationId xmlns:a16="http://schemas.microsoft.com/office/drawing/2014/main" id="{CD42EE29-BEFC-0D1A-8CDE-DEECDAB8D2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858" y="4232275"/>
            <a:ext cx="1327150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5" name="Line 20">
            <a:extLst>
              <a:ext uri="{FF2B5EF4-FFF2-40B4-BE49-F238E27FC236}">
                <a16:creationId xmlns:a16="http://schemas.microsoft.com/office/drawing/2014/main" id="{EDB7EFA2-E36C-BFE1-4B5D-1082EC220C4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18433" y="4259263"/>
            <a:ext cx="714375" cy="987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6" name="Line 21">
            <a:extLst>
              <a:ext uri="{FF2B5EF4-FFF2-40B4-BE49-F238E27FC236}">
                <a16:creationId xmlns:a16="http://schemas.microsoft.com/office/drawing/2014/main" id="{F7C84C70-9EF8-E1C7-F3BA-B05214A275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35971" y="4179888"/>
            <a:ext cx="142875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7" name="Oval 29">
            <a:extLst>
              <a:ext uri="{FF2B5EF4-FFF2-40B4-BE49-F238E27FC236}">
                <a16:creationId xmlns:a16="http://schemas.microsoft.com/office/drawing/2014/main" id="{228593FB-B11A-4F89-6261-8C7FE6E6B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21" y="5183188"/>
            <a:ext cx="214312" cy="25558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8" name="Oval 30">
            <a:extLst>
              <a:ext uri="{FF2B5EF4-FFF2-40B4-BE49-F238E27FC236}">
                <a16:creationId xmlns:a16="http://schemas.microsoft.com/office/drawing/2014/main" id="{68DC8895-7186-2F02-3E68-831DE9CF5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071" y="5172075"/>
            <a:ext cx="214312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" name="Oval 31">
            <a:extLst>
              <a:ext uri="{FF2B5EF4-FFF2-40B4-BE49-F238E27FC236}">
                <a16:creationId xmlns:a16="http://schemas.microsoft.com/office/drawing/2014/main" id="{F6923F1E-908E-CB43-A173-CDAAE911E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2708" y="5157788"/>
            <a:ext cx="212725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0" name="Oval 32">
            <a:extLst>
              <a:ext uri="{FF2B5EF4-FFF2-40B4-BE49-F238E27FC236}">
                <a16:creationId xmlns:a16="http://schemas.microsoft.com/office/drawing/2014/main" id="{5DA85A8B-E2DE-A0A0-4834-A11AEABE8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6758" y="5145088"/>
            <a:ext cx="214313" cy="25558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1" name="Oval 34">
            <a:extLst>
              <a:ext uri="{FF2B5EF4-FFF2-40B4-BE49-F238E27FC236}">
                <a16:creationId xmlns:a16="http://schemas.microsoft.com/office/drawing/2014/main" id="{82C35D89-DFAD-F199-D149-5F32B6CAD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358" y="4079875"/>
            <a:ext cx="212725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" name="Oval 35">
            <a:extLst>
              <a:ext uri="{FF2B5EF4-FFF2-40B4-BE49-F238E27FC236}">
                <a16:creationId xmlns:a16="http://schemas.microsoft.com/office/drawing/2014/main" id="{A12FDADD-E46C-37A7-E39B-C2EB3699D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133" y="4079875"/>
            <a:ext cx="214313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3" name="Oval 36">
            <a:extLst>
              <a:ext uri="{FF2B5EF4-FFF2-40B4-BE49-F238E27FC236}">
                <a16:creationId xmlns:a16="http://schemas.microsoft.com/office/drawing/2014/main" id="{2F256219-210B-7379-171F-3770058B4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5496" y="4079875"/>
            <a:ext cx="214312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" name="Oval 33">
            <a:extLst>
              <a:ext uri="{FF2B5EF4-FFF2-40B4-BE49-F238E27FC236}">
                <a16:creationId xmlns:a16="http://schemas.microsoft.com/office/drawing/2014/main" id="{40663C0D-84D9-54B4-D3B6-84121A680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4079875"/>
            <a:ext cx="214313" cy="255588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CBC0332-ACA7-8A77-A5CA-31F4028214A6}"/>
              </a:ext>
            </a:extLst>
          </p:cNvPr>
          <p:cNvCxnSpPr>
            <a:cxnSpLocks/>
            <a:stCxn id="20" idx="7"/>
          </p:cNvCxnSpPr>
          <p:nvPr/>
        </p:nvCxnSpPr>
        <p:spPr>
          <a:xfrm flipV="1">
            <a:off x="2169686" y="4281488"/>
            <a:ext cx="656860" cy="9010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CB9C345-2563-E5FB-598D-5012DF27FB80}"/>
              </a:ext>
            </a:extLst>
          </p:cNvPr>
          <p:cNvCxnSpPr>
            <a:stCxn id="19" idx="6"/>
            <a:endCxn id="24" idx="2"/>
          </p:cNvCxnSpPr>
          <p:nvPr/>
        </p:nvCxnSpPr>
        <p:spPr>
          <a:xfrm flipV="1">
            <a:off x="1545433" y="4207669"/>
            <a:ext cx="1166018" cy="10771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544293A-09E1-F64E-444B-078CC133D2C7}"/>
              </a:ext>
            </a:extLst>
          </p:cNvPr>
          <p:cNvCxnSpPr>
            <a:cxnSpLocks/>
            <a:stCxn id="18" idx="6"/>
            <a:endCxn id="24" idx="2"/>
          </p:cNvCxnSpPr>
          <p:nvPr/>
        </p:nvCxnSpPr>
        <p:spPr>
          <a:xfrm flipV="1">
            <a:off x="891383" y="4207669"/>
            <a:ext cx="1820068" cy="1091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04AB46-A3F5-0CAE-E831-7E43A6B9BBA4}"/>
              </a:ext>
            </a:extLst>
          </p:cNvPr>
          <p:cNvCxnSpPr>
            <a:cxnSpLocks/>
            <a:stCxn id="17" idx="7"/>
            <a:endCxn id="24" idx="2"/>
          </p:cNvCxnSpPr>
          <p:nvPr/>
        </p:nvCxnSpPr>
        <p:spPr>
          <a:xfrm flipV="1">
            <a:off x="205948" y="4207669"/>
            <a:ext cx="2505503" cy="10129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A354206-58EA-F4D9-C3F5-7BA8CADE2BEF}"/>
              </a:ext>
            </a:extLst>
          </p:cNvPr>
          <p:cNvSpPr txBox="1"/>
          <p:nvPr/>
        </p:nvSpPr>
        <p:spPr>
          <a:xfrm>
            <a:off x="754858" y="5674281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7B0A38-A6A3-ACD0-09E0-FAAF8F5A4883}"/>
              </a:ext>
            </a:extLst>
          </p:cNvPr>
          <p:cNvSpPr txBox="1"/>
          <p:nvPr/>
        </p:nvSpPr>
        <p:spPr>
          <a:xfrm>
            <a:off x="1162449" y="4642365"/>
            <a:ext cx="8735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W</a:t>
            </a:r>
            <a:r>
              <a:rPr lang="en-US" baseline="-25000" dirty="0" err="1"/>
              <a:t>values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DC88D7B-B7B6-9040-C5AB-6DDA046C12F5}"/>
              </a:ext>
            </a:extLst>
          </p:cNvPr>
          <p:cNvSpPr txBox="1"/>
          <p:nvPr/>
        </p:nvSpPr>
        <p:spPr>
          <a:xfrm>
            <a:off x="827575" y="346686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tree</a:t>
            </a:r>
            <a:r>
              <a:rPr lang="en-US" baseline="-25000" dirty="0" err="1">
                <a:solidFill>
                  <a:srgbClr val="FF0000"/>
                </a:solidFill>
              </a:rPr>
              <a:t>v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sp>
        <p:nvSpPr>
          <p:cNvPr id="32" name="Line 8">
            <a:extLst>
              <a:ext uri="{FF2B5EF4-FFF2-40B4-BE49-F238E27FC236}">
                <a16:creationId xmlns:a16="http://schemas.microsoft.com/office/drawing/2014/main" id="{5BAB8198-BE3D-2F1E-D2AC-FEB1769208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44862" y="4257675"/>
            <a:ext cx="284163" cy="1090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3" name="Line 9">
            <a:extLst>
              <a:ext uri="{FF2B5EF4-FFF2-40B4-BE49-F238E27FC236}">
                <a16:creationId xmlns:a16="http://schemas.microsoft.com/office/drawing/2014/main" id="{55348EA6-2D05-D57F-013A-8116A312C541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2837" y="4284662"/>
            <a:ext cx="379413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4" name="Line 10">
            <a:extLst>
              <a:ext uri="{FF2B5EF4-FFF2-40B4-BE49-F238E27FC236}">
                <a16:creationId xmlns:a16="http://schemas.microsoft.com/office/drawing/2014/main" id="{433FC2AD-4009-7E77-0EDC-9B8EEB59D32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2837" y="4311650"/>
            <a:ext cx="973138" cy="960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5" name="Line 11">
            <a:extLst>
              <a:ext uri="{FF2B5EF4-FFF2-40B4-BE49-F238E27FC236}">
                <a16:creationId xmlns:a16="http://schemas.microsoft.com/office/drawing/2014/main" id="{41A4D61C-BF57-89CB-62E4-56E8BF502E3C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2837" y="4333875"/>
            <a:ext cx="1682750" cy="1014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6" name="Line 13">
            <a:extLst>
              <a:ext uri="{FF2B5EF4-FFF2-40B4-BE49-F238E27FC236}">
                <a16:creationId xmlns:a16="http://schemas.microsoft.com/office/drawing/2014/main" id="{B008F466-B30A-16A0-54BF-6780D6FEAA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44862" y="4284662"/>
            <a:ext cx="1162050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7" name="Line 14">
            <a:extLst>
              <a:ext uri="{FF2B5EF4-FFF2-40B4-BE49-F238E27FC236}">
                <a16:creationId xmlns:a16="http://schemas.microsoft.com/office/drawing/2014/main" id="{72A5645A-1AC1-C41F-2B33-12310F0B0F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7" y="4257675"/>
            <a:ext cx="522288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8" name="Line 15">
            <a:extLst>
              <a:ext uri="{FF2B5EF4-FFF2-40B4-BE49-F238E27FC236}">
                <a16:creationId xmlns:a16="http://schemas.microsoft.com/office/drawing/2014/main" id="{73E3A336-39E2-E34F-3366-5827A3C8496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30725" y="4232275"/>
            <a:ext cx="117475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9" name="Line 16">
            <a:extLst>
              <a:ext uri="{FF2B5EF4-FFF2-40B4-BE49-F238E27FC236}">
                <a16:creationId xmlns:a16="http://schemas.microsoft.com/office/drawing/2014/main" id="{484E65AF-41F4-B9A3-89C5-D5EE2FC5B53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54537" y="4257675"/>
            <a:ext cx="808038" cy="1068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40" name="Line 18">
            <a:extLst>
              <a:ext uri="{FF2B5EF4-FFF2-40B4-BE49-F238E27FC236}">
                <a16:creationId xmlns:a16="http://schemas.microsoft.com/office/drawing/2014/main" id="{CE6EC70E-F2F1-5687-59DE-795B5343D5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68675" y="4284662"/>
            <a:ext cx="1993900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41" name="Line 19">
            <a:extLst>
              <a:ext uri="{FF2B5EF4-FFF2-40B4-BE49-F238E27FC236}">
                <a16:creationId xmlns:a16="http://schemas.microsoft.com/office/drawing/2014/main" id="{0E96BBB9-396E-87A1-4CE1-04544FF7A1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7" y="4284662"/>
            <a:ext cx="1327150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42" name="Line 20">
            <a:extLst>
              <a:ext uri="{FF2B5EF4-FFF2-40B4-BE49-F238E27FC236}">
                <a16:creationId xmlns:a16="http://schemas.microsoft.com/office/drawing/2014/main" id="{9F3B4473-631F-F2D7-BBC6-6DB0AEB848E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72012" y="4311650"/>
            <a:ext cx="714375" cy="987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43" name="Line 21">
            <a:extLst>
              <a:ext uri="{FF2B5EF4-FFF2-40B4-BE49-F238E27FC236}">
                <a16:creationId xmlns:a16="http://schemas.microsoft.com/office/drawing/2014/main" id="{CD5882DC-C5DB-E0B8-33EF-F0CB93BDAF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89550" y="4232275"/>
            <a:ext cx="142875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44" name="Oval 29">
            <a:extLst>
              <a:ext uri="{FF2B5EF4-FFF2-40B4-BE49-F238E27FC236}">
                <a16:creationId xmlns:a16="http://schemas.microsoft.com/office/drawing/2014/main" id="{A8B7479E-AEF2-2D2E-CE58-235335F54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235575"/>
            <a:ext cx="214312" cy="25558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5" name="Oval 30">
            <a:extLst>
              <a:ext uri="{FF2B5EF4-FFF2-40B4-BE49-F238E27FC236}">
                <a16:creationId xmlns:a16="http://schemas.microsoft.com/office/drawing/2014/main" id="{44A93A57-CC4B-790E-0834-D87BDB3A2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0650" y="5224462"/>
            <a:ext cx="214312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" name="Oval 31">
            <a:extLst>
              <a:ext uri="{FF2B5EF4-FFF2-40B4-BE49-F238E27FC236}">
                <a16:creationId xmlns:a16="http://schemas.microsoft.com/office/drawing/2014/main" id="{DE5ED02A-C8E4-6EF4-D8AA-962A1FB32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6287" y="5210175"/>
            <a:ext cx="212725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" name="Oval 32">
            <a:extLst>
              <a:ext uri="{FF2B5EF4-FFF2-40B4-BE49-F238E27FC236}">
                <a16:creationId xmlns:a16="http://schemas.microsoft.com/office/drawing/2014/main" id="{AC9D7039-7A90-F2BF-6BCB-178DD50B2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0337" y="5197475"/>
            <a:ext cx="214313" cy="25558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8" name="Oval 34">
            <a:extLst>
              <a:ext uri="{FF2B5EF4-FFF2-40B4-BE49-F238E27FC236}">
                <a16:creationId xmlns:a16="http://schemas.microsoft.com/office/drawing/2014/main" id="{154853FF-30D4-9C4E-7C52-DE775BAF8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7" y="4132262"/>
            <a:ext cx="212725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9" name="Oval 35">
            <a:extLst>
              <a:ext uri="{FF2B5EF4-FFF2-40B4-BE49-F238E27FC236}">
                <a16:creationId xmlns:a16="http://schemas.microsoft.com/office/drawing/2014/main" id="{164679A1-50DB-4B24-C989-A5B18681F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0712" y="4132262"/>
            <a:ext cx="214313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" name="Oval 36">
            <a:extLst>
              <a:ext uri="{FF2B5EF4-FFF2-40B4-BE49-F238E27FC236}">
                <a16:creationId xmlns:a16="http://schemas.microsoft.com/office/drawing/2014/main" id="{C434A38C-0C24-A085-EF46-FF664BF64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9075" y="4132262"/>
            <a:ext cx="214312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" name="Oval 33">
            <a:extLst>
              <a:ext uri="{FF2B5EF4-FFF2-40B4-BE49-F238E27FC236}">
                <a16:creationId xmlns:a16="http://schemas.microsoft.com/office/drawing/2014/main" id="{BA5E01FD-1FE4-2BE5-755E-6271BCBC2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5030" y="4132262"/>
            <a:ext cx="214313" cy="255588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F060F31-E3D8-A185-64D0-72BDF48CB996}"/>
              </a:ext>
            </a:extLst>
          </p:cNvPr>
          <p:cNvCxnSpPr>
            <a:cxnSpLocks/>
            <a:stCxn id="47" idx="7"/>
          </p:cNvCxnSpPr>
          <p:nvPr/>
        </p:nvCxnSpPr>
        <p:spPr>
          <a:xfrm flipV="1">
            <a:off x="5423265" y="4333875"/>
            <a:ext cx="656860" cy="9010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5CF045E-C5A6-A483-3953-A0FE2D7632DE}"/>
              </a:ext>
            </a:extLst>
          </p:cNvPr>
          <p:cNvCxnSpPr>
            <a:stCxn id="46" idx="6"/>
            <a:endCxn id="51" idx="2"/>
          </p:cNvCxnSpPr>
          <p:nvPr/>
        </p:nvCxnSpPr>
        <p:spPr>
          <a:xfrm flipV="1">
            <a:off x="4799012" y="4260056"/>
            <a:ext cx="1166018" cy="10771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D18FBDF-02C7-D8B3-2FCF-EDF7B1652978}"/>
              </a:ext>
            </a:extLst>
          </p:cNvPr>
          <p:cNvCxnSpPr>
            <a:cxnSpLocks/>
            <a:stCxn id="45" idx="6"/>
            <a:endCxn id="51" idx="2"/>
          </p:cNvCxnSpPr>
          <p:nvPr/>
        </p:nvCxnSpPr>
        <p:spPr>
          <a:xfrm flipV="1">
            <a:off x="4144962" y="4260056"/>
            <a:ext cx="1820068" cy="1091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DBBD3C5-8CCD-7C4B-7A03-A239EFFEE925}"/>
              </a:ext>
            </a:extLst>
          </p:cNvPr>
          <p:cNvCxnSpPr>
            <a:cxnSpLocks/>
            <a:stCxn id="44" idx="7"/>
            <a:endCxn id="51" idx="2"/>
          </p:cNvCxnSpPr>
          <p:nvPr/>
        </p:nvCxnSpPr>
        <p:spPr>
          <a:xfrm flipV="1">
            <a:off x="3459527" y="4260056"/>
            <a:ext cx="2505503" cy="10129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EACD5C5-F937-1E18-29E6-6231D49EF415}"/>
              </a:ext>
            </a:extLst>
          </p:cNvPr>
          <p:cNvSpPr txBox="1"/>
          <p:nvPr/>
        </p:nvSpPr>
        <p:spPr>
          <a:xfrm>
            <a:off x="4200637" y="4593152"/>
            <a:ext cx="8487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W</a:t>
            </a:r>
            <a:r>
              <a:rPr lang="en-US" baseline="-25000" dirty="0" err="1"/>
              <a:t>query</a:t>
            </a:r>
            <a:endParaRPr lang="en-US" dirty="0"/>
          </a:p>
        </p:txBody>
      </p:sp>
      <p:sp>
        <p:nvSpPr>
          <p:cNvPr id="59" name="Line 8">
            <a:extLst>
              <a:ext uri="{FF2B5EF4-FFF2-40B4-BE49-F238E27FC236}">
                <a16:creationId xmlns:a16="http://schemas.microsoft.com/office/drawing/2014/main" id="{A6A1BF22-5AC8-4E36-0381-DFA639C58C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16662" y="4243625"/>
            <a:ext cx="284163" cy="1090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60" name="Line 9">
            <a:extLst>
              <a:ext uri="{FF2B5EF4-FFF2-40B4-BE49-F238E27FC236}">
                <a16:creationId xmlns:a16="http://schemas.microsoft.com/office/drawing/2014/main" id="{1951EFED-DF4C-12EF-7330-8A41AC950260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4637" y="4270612"/>
            <a:ext cx="379413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61" name="Line 10">
            <a:extLst>
              <a:ext uri="{FF2B5EF4-FFF2-40B4-BE49-F238E27FC236}">
                <a16:creationId xmlns:a16="http://schemas.microsoft.com/office/drawing/2014/main" id="{32888162-975F-8241-99A4-BF14EAB85D9C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4637" y="4297600"/>
            <a:ext cx="973138" cy="960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62" name="Line 11">
            <a:extLst>
              <a:ext uri="{FF2B5EF4-FFF2-40B4-BE49-F238E27FC236}">
                <a16:creationId xmlns:a16="http://schemas.microsoft.com/office/drawing/2014/main" id="{80AF6643-8640-FB6D-7A3B-47F30FD11760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4637" y="4319825"/>
            <a:ext cx="1682750" cy="1014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63" name="Line 13">
            <a:extLst>
              <a:ext uri="{FF2B5EF4-FFF2-40B4-BE49-F238E27FC236}">
                <a16:creationId xmlns:a16="http://schemas.microsoft.com/office/drawing/2014/main" id="{3E87E88F-6980-E8AD-E204-627F743F34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16662" y="4270612"/>
            <a:ext cx="1162050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64" name="Line 14">
            <a:extLst>
              <a:ext uri="{FF2B5EF4-FFF2-40B4-BE49-F238E27FC236}">
                <a16:creationId xmlns:a16="http://schemas.microsoft.com/office/drawing/2014/main" id="{39691410-1412-5A37-EAB3-E232BC0263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0237" y="4243625"/>
            <a:ext cx="522288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65" name="Line 15">
            <a:extLst>
              <a:ext uri="{FF2B5EF4-FFF2-40B4-BE49-F238E27FC236}">
                <a16:creationId xmlns:a16="http://schemas.microsoft.com/office/drawing/2014/main" id="{DDB6E380-3CCE-CFA9-14A5-D0AF4A258603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2525" y="4218225"/>
            <a:ext cx="117475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66" name="Line 16">
            <a:extLst>
              <a:ext uri="{FF2B5EF4-FFF2-40B4-BE49-F238E27FC236}">
                <a16:creationId xmlns:a16="http://schemas.microsoft.com/office/drawing/2014/main" id="{FEC1544C-F5C2-71A4-CCE7-BF12EBE9E52A}"/>
              </a:ext>
            </a:extLst>
          </p:cNvPr>
          <p:cNvSpPr>
            <a:spLocks noChangeShapeType="1"/>
          </p:cNvSpPr>
          <p:nvPr/>
        </p:nvSpPr>
        <p:spPr bwMode="auto">
          <a:xfrm>
            <a:off x="7526337" y="4243625"/>
            <a:ext cx="808038" cy="1068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67" name="Line 18">
            <a:extLst>
              <a:ext uri="{FF2B5EF4-FFF2-40B4-BE49-F238E27FC236}">
                <a16:creationId xmlns:a16="http://schemas.microsoft.com/office/drawing/2014/main" id="{7D528F58-87EA-EAB4-5487-44DAAB778C9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40475" y="4270612"/>
            <a:ext cx="1993900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68" name="Line 19">
            <a:extLst>
              <a:ext uri="{FF2B5EF4-FFF2-40B4-BE49-F238E27FC236}">
                <a16:creationId xmlns:a16="http://schemas.microsoft.com/office/drawing/2014/main" id="{B7E8168F-FE5E-0165-205F-C3C3966FFD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0237" y="4270612"/>
            <a:ext cx="1327150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69" name="Line 20">
            <a:extLst>
              <a:ext uri="{FF2B5EF4-FFF2-40B4-BE49-F238E27FC236}">
                <a16:creationId xmlns:a16="http://schemas.microsoft.com/office/drawing/2014/main" id="{FA12C47C-B676-91EF-31FA-2BDB43E531A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43812" y="4297600"/>
            <a:ext cx="714375" cy="987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70" name="Line 21">
            <a:extLst>
              <a:ext uri="{FF2B5EF4-FFF2-40B4-BE49-F238E27FC236}">
                <a16:creationId xmlns:a16="http://schemas.microsoft.com/office/drawing/2014/main" id="{6A68E4C5-38F8-3D14-60BD-BE33491CC1F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61350" y="4218225"/>
            <a:ext cx="142875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71" name="Oval 29">
            <a:extLst>
              <a:ext uri="{FF2B5EF4-FFF2-40B4-BE49-F238E27FC236}">
                <a16:creationId xmlns:a16="http://schemas.microsoft.com/office/drawing/2014/main" id="{84DEE23E-3D83-7227-A9FE-131E61B56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221525"/>
            <a:ext cx="214312" cy="25558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" name="Oval 30">
            <a:extLst>
              <a:ext uri="{FF2B5EF4-FFF2-40B4-BE49-F238E27FC236}">
                <a16:creationId xmlns:a16="http://schemas.microsoft.com/office/drawing/2014/main" id="{B39AE1C9-C805-D21E-76B8-28B927D27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2450" y="5210412"/>
            <a:ext cx="214312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3" name="Oval 31">
            <a:extLst>
              <a:ext uri="{FF2B5EF4-FFF2-40B4-BE49-F238E27FC236}">
                <a16:creationId xmlns:a16="http://schemas.microsoft.com/office/drawing/2014/main" id="{B104F969-AEE0-88E6-42ED-DAD4DF778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8087" y="5196125"/>
            <a:ext cx="212725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4" name="Oval 32">
            <a:extLst>
              <a:ext uri="{FF2B5EF4-FFF2-40B4-BE49-F238E27FC236}">
                <a16:creationId xmlns:a16="http://schemas.microsoft.com/office/drawing/2014/main" id="{CDD62EE0-88CD-4806-9A79-83916DB6E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2137" y="5183425"/>
            <a:ext cx="214313" cy="25558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5" name="Oval 34">
            <a:extLst>
              <a:ext uri="{FF2B5EF4-FFF2-40B4-BE49-F238E27FC236}">
                <a16:creationId xmlns:a16="http://schemas.microsoft.com/office/drawing/2014/main" id="{22978A90-AA0D-88C1-68B1-F8A743492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5737" y="4118212"/>
            <a:ext cx="212725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6" name="Oval 35">
            <a:extLst>
              <a:ext uri="{FF2B5EF4-FFF2-40B4-BE49-F238E27FC236}">
                <a16:creationId xmlns:a16="http://schemas.microsoft.com/office/drawing/2014/main" id="{9CE6C64E-1F9A-9F93-69FE-6CDC343EB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2512" y="4118212"/>
            <a:ext cx="214313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7" name="Oval 36">
            <a:extLst>
              <a:ext uri="{FF2B5EF4-FFF2-40B4-BE49-F238E27FC236}">
                <a16:creationId xmlns:a16="http://schemas.microsoft.com/office/drawing/2014/main" id="{216FCD94-AFE1-7EFB-7C92-53AFD71B8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75" y="4118212"/>
            <a:ext cx="214312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8" name="Oval 33">
            <a:extLst>
              <a:ext uri="{FF2B5EF4-FFF2-40B4-BE49-F238E27FC236}">
                <a16:creationId xmlns:a16="http://schemas.microsoft.com/office/drawing/2014/main" id="{2D31FD8A-77CF-E261-DD8C-057D16F2E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6830" y="4118212"/>
            <a:ext cx="214313" cy="255588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C25A00C-73AB-2305-0F72-9F1DFBF56E9A}"/>
              </a:ext>
            </a:extLst>
          </p:cNvPr>
          <p:cNvCxnSpPr>
            <a:cxnSpLocks/>
            <a:stCxn id="74" idx="7"/>
          </p:cNvCxnSpPr>
          <p:nvPr/>
        </p:nvCxnSpPr>
        <p:spPr>
          <a:xfrm flipV="1">
            <a:off x="8395065" y="4319825"/>
            <a:ext cx="656860" cy="9010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F07B947-6856-C0AE-DD4B-5999598C1550}"/>
              </a:ext>
            </a:extLst>
          </p:cNvPr>
          <p:cNvCxnSpPr>
            <a:stCxn id="73" idx="6"/>
            <a:endCxn id="78" idx="2"/>
          </p:cNvCxnSpPr>
          <p:nvPr/>
        </p:nvCxnSpPr>
        <p:spPr>
          <a:xfrm flipV="1">
            <a:off x="7770812" y="4246006"/>
            <a:ext cx="1166018" cy="10771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87896B9-F336-4EC8-B021-37EB0B27D311}"/>
              </a:ext>
            </a:extLst>
          </p:cNvPr>
          <p:cNvCxnSpPr>
            <a:cxnSpLocks/>
            <a:stCxn id="72" idx="6"/>
            <a:endCxn id="78" idx="2"/>
          </p:cNvCxnSpPr>
          <p:nvPr/>
        </p:nvCxnSpPr>
        <p:spPr>
          <a:xfrm flipV="1">
            <a:off x="7116762" y="4246006"/>
            <a:ext cx="1820068" cy="1091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A80B02E-A920-26F8-A344-7A1F59A1DFA8}"/>
              </a:ext>
            </a:extLst>
          </p:cNvPr>
          <p:cNvCxnSpPr>
            <a:cxnSpLocks/>
            <a:stCxn id="71" idx="7"/>
            <a:endCxn id="78" idx="2"/>
          </p:cNvCxnSpPr>
          <p:nvPr/>
        </p:nvCxnSpPr>
        <p:spPr>
          <a:xfrm flipV="1">
            <a:off x="6431327" y="4246006"/>
            <a:ext cx="2505503" cy="10129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F674C042-9302-ED4F-B81F-92AB3032A3DC}"/>
              </a:ext>
            </a:extLst>
          </p:cNvPr>
          <p:cNvSpPr txBox="1"/>
          <p:nvPr/>
        </p:nvSpPr>
        <p:spPr>
          <a:xfrm>
            <a:off x="6980237" y="571261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6BBACAE-BA18-2C93-B6D1-20B28F4FBFEB}"/>
              </a:ext>
            </a:extLst>
          </p:cNvPr>
          <p:cNvSpPr txBox="1"/>
          <p:nvPr/>
        </p:nvSpPr>
        <p:spPr>
          <a:xfrm>
            <a:off x="7304882" y="4630458"/>
            <a:ext cx="7635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W</a:t>
            </a:r>
            <a:r>
              <a:rPr lang="en-US" baseline="-25000" dirty="0" err="1"/>
              <a:t>keys</a:t>
            </a:r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7E7150E-D3B9-D5AF-BEE9-EF3961C4FA8D}"/>
              </a:ext>
            </a:extLst>
          </p:cNvPr>
          <p:cNvSpPr txBox="1"/>
          <p:nvPr/>
        </p:nvSpPr>
        <p:spPr>
          <a:xfrm>
            <a:off x="7052954" y="35052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tree</a:t>
            </a:r>
            <a:r>
              <a:rPr lang="en-US" baseline="-25000" dirty="0" err="1">
                <a:solidFill>
                  <a:srgbClr val="FF0000"/>
                </a:solidFill>
              </a:rPr>
              <a:t>k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38B8C2D-99FC-71A7-D09F-D69425478B3C}"/>
              </a:ext>
            </a:extLst>
          </p:cNvPr>
          <p:cNvSpPr txBox="1"/>
          <p:nvPr/>
        </p:nvSpPr>
        <p:spPr>
          <a:xfrm>
            <a:off x="6144388" y="1598036"/>
            <a:ext cx="2930610" cy="92333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green</a:t>
            </a:r>
            <a:r>
              <a:rPr lang="en-US" baseline="-25000" dirty="0" err="1">
                <a:solidFill>
                  <a:srgbClr val="FF0000"/>
                </a:solidFill>
              </a:rPr>
              <a:t>v</a:t>
            </a:r>
            <a:r>
              <a:rPr lang="en-US" dirty="0"/>
              <a:t>*f(</a:t>
            </a:r>
            <a:r>
              <a:rPr lang="en-US" dirty="0" err="1"/>
              <a:t>arbolito</a:t>
            </a:r>
            <a:r>
              <a:rPr lang="en-US" baseline="-25000" dirty="0" err="1">
                <a:solidFill>
                  <a:srgbClr val="FF0000"/>
                </a:solidFill>
              </a:rPr>
              <a:t>q</a:t>
            </a:r>
            <a:r>
              <a:rPr lang="en-US" dirty="0" err="1"/>
              <a:t>,green</a:t>
            </a:r>
            <a:r>
              <a:rPr lang="en-US" baseline="-25000" dirty="0" err="1">
                <a:solidFill>
                  <a:srgbClr val="FF0000"/>
                </a:solidFill>
              </a:rPr>
              <a:t>k</a:t>
            </a:r>
            <a:r>
              <a:rPr lang="en-US" dirty="0"/>
              <a:t>) +</a:t>
            </a:r>
          </a:p>
          <a:p>
            <a:r>
              <a:rPr lang="en-US" dirty="0" err="1"/>
              <a:t>small</a:t>
            </a:r>
            <a:r>
              <a:rPr lang="en-US" baseline="-25000" dirty="0" err="1">
                <a:solidFill>
                  <a:srgbClr val="FF0000"/>
                </a:solidFill>
              </a:rPr>
              <a:t>v</a:t>
            </a:r>
            <a:r>
              <a:rPr lang="en-US" dirty="0"/>
              <a:t>*f(</a:t>
            </a:r>
            <a:r>
              <a:rPr lang="en-US" dirty="0" err="1"/>
              <a:t>arbolito</a:t>
            </a:r>
            <a:r>
              <a:rPr lang="en-US" baseline="-25000" dirty="0" err="1">
                <a:solidFill>
                  <a:srgbClr val="FF0000"/>
                </a:solidFill>
              </a:rPr>
              <a:t>q</a:t>
            </a:r>
            <a:r>
              <a:rPr lang="en-US" dirty="0" err="1"/>
              <a:t>,small</a:t>
            </a:r>
            <a:r>
              <a:rPr lang="en-US" baseline="-25000" dirty="0" err="1">
                <a:solidFill>
                  <a:srgbClr val="FF0000"/>
                </a:solidFill>
              </a:rPr>
              <a:t>k</a:t>
            </a:r>
            <a:r>
              <a:rPr lang="en-US" dirty="0"/>
              <a:t>) +</a:t>
            </a:r>
          </a:p>
          <a:p>
            <a:r>
              <a:rPr lang="en-US" dirty="0" err="1"/>
              <a:t>tree</a:t>
            </a:r>
            <a:r>
              <a:rPr lang="en-US" baseline="-25000" dirty="0" err="1">
                <a:solidFill>
                  <a:srgbClr val="FF0000"/>
                </a:solidFill>
              </a:rPr>
              <a:t>v</a:t>
            </a:r>
            <a:r>
              <a:rPr lang="en-US" dirty="0"/>
              <a:t>*f(</a:t>
            </a:r>
            <a:r>
              <a:rPr lang="en-US" dirty="0" err="1"/>
              <a:t>arbolito</a:t>
            </a:r>
            <a:r>
              <a:rPr lang="en-US" baseline="-25000" dirty="0" err="1">
                <a:solidFill>
                  <a:srgbClr val="FF0000"/>
                </a:solidFill>
              </a:rPr>
              <a:t>q</a:t>
            </a:r>
            <a:r>
              <a:rPr lang="en-US" dirty="0" err="1"/>
              <a:t>,tree</a:t>
            </a:r>
            <a:r>
              <a:rPr lang="en-US" baseline="-25000" dirty="0" err="1">
                <a:solidFill>
                  <a:srgbClr val="FF0000"/>
                </a:solidFill>
              </a:rPr>
              <a:t>k</a:t>
            </a:r>
            <a:r>
              <a:rPr lang="en-US" dirty="0"/>
              <a:t>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B5EBD8-7F5C-9236-7344-45CC6421B3E3}"/>
              </a:ext>
            </a:extLst>
          </p:cNvPr>
          <p:cNvSpPr txBox="1"/>
          <p:nvPr/>
        </p:nvSpPr>
        <p:spPr>
          <a:xfrm>
            <a:off x="5019864" y="1619251"/>
            <a:ext cx="1182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arbolito</a:t>
            </a:r>
            <a:r>
              <a:rPr lang="en-US" dirty="0"/>
              <a:t>’ =</a:t>
            </a:r>
          </a:p>
        </p:txBody>
      </p:sp>
    </p:spTree>
    <p:extLst>
      <p:ext uri="{BB962C8B-B14F-4D97-AF65-F5344CB8AC3E}">
        <p14:creationId xmlns:p14="http://schemas.microsoft.com/office/powerpoint/2010/main" val="3737834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  <p:bldP spid="83" grpId="0"/>
      <p:bldP spid="85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E9C7C-E6C0-4525-8925-BD2CA4927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2EB64-4F09-4D87-9E9D-548E2DA5B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Vaswani A, </a:t>
            </a:r>
            <a:r>
              <a:rPr lang="en-US" dirty="0" err="1"/>
              <a:t>Shazeer</a:t>
            </a:r>
            <a:r>
              <a:rPr lang="en-US" dirty="0"/>
              <a:t> N, Parmar N, </a:t>
            </a:r>
            <a:r>
              <a:rPr lang="en-US" dirty="0" err="1"/>
              <a:t>Uszkoreit</a:t>
            </a:r>
            <a:r>
              <a:rPr lang="en-US" dirty="0"/>
              <a:t> J, Jones L, Gomez AN, Kaiser Ł, </a:t>
            </a:r>
            <a:r>
              <a:rPr lang="en-US" dirty="0" err="1"/>
              <a:t>Polosukhin</a:t>
            </a:r>
            <a:r>
              <a:rPr lang="en-US" dirty="0"/>
              <a:t> I. </a:t>
            </a:r>
            <a:r>
              <a:rPr lang="en-US" i="1" dirty="0"/>
              <a:t>Attention is all you need. </a:t>
            </a:r>
            <a:r>
              <a:rPr lang="en-US" dirty="0"/>
              <a:t>In Advances in neural information processing systems 2017 (pp. 5998-6008).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http://papers.nips.cc/paper/7181-attention-is-all-you-%0Aneed.pdf</a:t>
            </a:r>
            <a:endParaRPr lang="en-US" dirty="0"/>
          </a:p>
          <a:p>
            <a:pPr lvl="1"/>
            <a:r>
              <a:rPr lang="en-US" dirty="0"/>
              <a:t>More than 96,000 citations so far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9C6D8-754F-4129-BC4A-FE5F34335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19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41681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0FF33-BB23-EB98-0437-789C33EA6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C25D9-E9D1-6678-3AE2-806E92CEA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Sections 8.3 &amp; 8.4 (skip the code), Textbook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06145-567F-D678-FE63-A45C14C76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7BE4-A71E-4B2E-9FE7-14B351992D43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6657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6A3CD-76C1-4549-8922-840BDDFA5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6BCA6-D71C-4E08-8F9A-1EDF4C18D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State-of-the-art results on many NLP tasks have been obtained using transformer-based architectures</a:t>
            </a:r>
          </a:p>
          <a:p>
            <a:r>
              <a:rPr lang="en-US" dirty="0"/>
              <a:t>Uses self-attention to transform input (e.g. a sentence) into a new representation </a:t>
            </a:r>
          </a:p>
          <a:p>
            <a:pPr lvl="1"/>
            <a:r>
              <a:rPr lang="en-US" dirty="0"/>
              <a:t>Typically a few times</a:t>
            </a:r>
          </a:p>
          <a:p>
            <a:r>
              <a:rPr lang="en-US" dirty="0"/>
              <a:t>Uses attention over the new representation (encoder-decoder attention) as well as self-attention to generate output (e.g. the translated sentence)</a:t>
            </a:r>
          </a:p>
          <a:p>
            <a:pPr lvl="1"/>
            <a:r>
              <a:rPr lang="en-US" dirty="0"/>
              <a:t>Typically a few times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976A07-C32C-43FA-A55D-A6D8B0B30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20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92865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CD1FD-6A7C-4CC2-90D6-870DD696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Illustrative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D0D5E-3A66-4454-9411-A3E54CE8C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21</a:t>
            </a:fld>
            <a:endParaRPr lang="en-US" altLang="en-US" dirty="0"/>
          </a:p>
        </p:txBody>
      </p:sp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BCF0A6AD-33A1-496A-A0D8-4A0127D87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276" y="1118476"/>
            <a:ext cx="6096000" cy="53911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0D8BE6-0DDF-4C08-B248-36A67B7E9DB0}"/>
              </a:ext>
            </a:extLst>
          </p:cNvPr>
          <p:cNvSpPr txBox="1"/>
          <p:nvPr/>
        </p:nvSpPr>
        <p:spPr>
          <a:xfrm>
            <a:off x="152400" y="6309491"/>
            <a:ext cx="7160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Gif image runs continuously and repeatedly…</a:t>
            </a:r>
          </a:p>
          <a:p>
            <a:r>
              <a:rPr lang="en-US" sz="1400" i="1" dirty="0"/>
              <a:t>Image Source: https://ai.googleblog.com/2017/08/transformer-novel-neural-network.html</a:t>
            </a:r>
          </a:p>
        </p:txBody>
      </p:sp>
    </p:spTree>
    <p:extLst>
      <p:ext uri="{BB962C8B-B14F-4D97-AF65-F5344CB8AC3E}">
        <p14:creationId xmlns:p14="http://schemas.microsoft.com/office/powerpoint/2010/main" val="31283264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A70EF-62B0-442D-AD1E-BE4AE1440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083" y="-63062"/>
            <a:ext cx="8229600" cy="1143000"/>
          </a:xfrm>
        </p:spPr>
        <p:txBody>
          <a:bodyPr/>
          <a:lstStyle/>
          <a:p>
            <a:r>
              <a:rPr lang="en-US" dirty="0"/>
              <a:t>Big Picture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AFBDAA-E0FF-48E8-8110-2B510BA72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22</a:t>
            </a:fld>
            <a:endParaRPr lang="en-US" altLang="en-US" dirty="0"/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7365B59C-0352-4F99-9372-EB0E79187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947764"/>
            <a:ext cx="3940945" cy="55911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BF6E2DE-7CCE-405B-948B-C7201F1D6443}"/>
              </a:ext>
            </a:extLst>
          </p:cNvPr>
          <p:cNvSpPr txBox="1"/>
          <p:nvPr/>
        </p:nvSpPr>
        <p:spPr>
          <a:xfrm>
            <a:off x="304800" y="6479635"/>
            <a:ext cx="2651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Figure 1 from the paper.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5730662-7ABE-4A38-B5D1-DC9513F708B1}"/>
              </a:ext>
            </a:extLst>
          </p:cNvPr>
          <p:cNvCxnSpPr/>
          <p:nvPr/>
        </p:nvCxnSpPr>
        <p:spPr>
          <a:xfrm flipV="1">
            <a:off x="1524000" y="4114800"/>
            <a:ext cx="914400" cy="152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1443F42-1941-4C5E-9106-80F91215F398}"/>
              </a:ext>
            </a:extLst>
          </p:cNvPr>
          <p:cNvSpPr txBox="1"/>
          <p:nvPr/>
        </p:nvSpPr>
        <p:spPr>
          <a:xfrm>
            <a:off x="321771" y="4225159"/>
            <a:ext cx="1723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Multiple layers </a:t>
            </a:r>
          </a:p>
          <a:p>
            <a:r>
              <a:rPr lang="en-US" i="1" dirty="0">
                <a:solidFill>
                  <a:srgbClr val="FF0000"/>
                </a:solidFill>
              </a:rPr>
              <a:t>inside encoder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1F95EBF-818F-435B-B727-2ED7CC60BAD4}"/>
              </a:ext>
            </a:extLst>
          </p:cNvPr>
          <p:cNvCxnSpPr>
            <a:cxnSpLocks/>
          </p:cNvCxnSpPr>
          <p:nvPr/>
        </p:nvCxnSpPr>
        <p:spPr>
          <a:xfrm flipH="1" flipV="1">
            <a:off x="6019800" y="3645779"/>
            <a:ext cx="838200" cy="3928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B3E3869-C88C-46E9-B95B-F9D34313E0B2}"/>
              </a:ext>
            </a:extLst>
          </p:cNvPr>
          <p:cNvSpPr txBox="1"/>
          <p:nvPr/>
        </p:nvSpPr>
        <p:spPr>
          <a:xfrm>
            <a:off x="6652120" y="4038600"/>
            <a:ext cx="2034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Multiple layers inside decoder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51437D9-C103-474A-9191-0D00700B6417}"/>
              </a:ext>
            </a:extLst>
          </p:cNvPr>
          <p:cNvCxnSpPr/>
          <p:nvPr/>
        </p:nvCxnSpPr>
        <p:spPr>
          <a:xfrm flipV="1">
            <a:off x="2209800" y="4419600"/>
            <a:ext cx="914400" cy="152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222E8A3-1523-4E98-8165-C567E1897F07}"/>
              </a:ext>
            </a:extLst>
          </p:cNvPr>
          <p:cNvSpPr txBox="1"/>
          <p:nvPr/>
        </p:nvSpPr>
        <p:spPr>
          <a:xfrm>
            <a:off x="1007571" y="4529959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Self-attention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5DC21D7-6335-4846-9DCF-E7E23A4710D4}"/>
              </a:ext>
            </a:extLst>
          </p:cNvPr>
          <p:cNvCxnSpPr>
            <a:cxnSpLocks/>
          </p:cNvCxnSpPr>
          <p:nvPr/>
        </p:nvCxnSpPr>
        <p:spPr>
          <a:xfrm flipH="1" flipV="1">
            <a:off x="5334000" y="4267200"/>
            <a:ext cx="1061385" cy="1642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9E4C931-DF08-424D-9BF6-39257549B3C2}"/>
              </a:ext>
            </a:extLst>
          </p:cNvPr>
          <p:cNvSpPr txBox="1"/>
          <p:nvPr/>
        </p:nvSpPr>
        <p:spPr>
          <a:xfrm>
            <a:off x="6264159" y="4477476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Self-attention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F5788D8-5A9B-499B-A945-3A9B21723D24}"/>
              </a:ext>
            </a:extLst>
          </p:cNvPr>
          <p:cNvCxnSpPr>
            <a:cxnSpLocks/>
          </p:cNvCxnSpPr>
          <p:nvPr/>
        </p:nvCxnSpPr>
        <p:spPr>
          <a:xfrm flipH="1">
            <a:off x="5334000" y="3222478"/>
            <a:ext cx="1423638" cy="1745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BA4C8DF-80E4-45B2-9078-9BFEEA36B6A6}"/>
              </a:ext>
            </a:extLst>
          </p:cNvPr>
          <p:cNvSpPr txBox="1"/>
          <p:nvPr/>
        </p:nvSpPr>
        <p:spPr>
          <a:xfrm>
            <a:off x="6676538" y="3059007"/>
            <a:ext cx="1988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Encoder-Decoder</a:t>
            </a:r>
          </a:p>
          <a:p>
            <a:r>
              <a:rPr lang="en-US" i="1" dirty="0">
                <a:solidFill>
                  <a:srgbClr val="FF0000"/>
                </a:solidFill>
              </a:rPr>
              <a:t>attention</a:t>
            </a:r>
          </a:p>
        </p:txBody>
      </p:sp>
    </p:spTree>
    <p:extLst>
      <p:ext uri="{BB962C8B-B14F-4D97-AF65-F5344CB8AC3E}">
        <p14:creationId xmlns:p14="http://schemas.microsoft.com/office/powerpoint/2010/main" val="1241721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6" grpId="0"/>
      <p:bldP spid="16" grpId="1"/>
      <p:bldP spid="23" grpId="0"/>
      <p:bldP spid="23" grpId="1"/>
      <p:bldP spid="25" grpId="0"/>
      <p:bldP spid="25" grpId="1"/>
      <p:bldP spid="28" grpId="0"/>
      <p:bldP spid="2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90425-2A0C-6639-01AC-6B25C0444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Learnable Attention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AC0978-3B03-3CCC-D9AD-D46D5B45F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7BE4-A71E-4B2E-9FE7-14B351992D43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7" name="Line 8">
            <a:extLst>
              <a:ext uri="{FF2B5EF4-FFF2-40B4-BE49-F238E27FC236}">
                <a16:creationId xmlns:a16="http://schemas.microsoft.com/office/drawing/2014/main" id="{4EA677DB-4FE9-D675-4C6E-D761A81372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283" y="4205288"/>
            <a:ext cx="284163" cy="1090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8" name="Line 9">
            <a:extLst>
              <a:ext uri="{FF2B5EF4-FFF2-40B4-BE49-F238E27FC236}">
                <a16:creationId xmlns:a16="http://schemas.microsoft.com/office/drawing/2014/main" id="{C1E71C2C-1EDF-E56D-ECB5-FD58FD8F60B2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258" y="4232275"/>
            <a:ext cx="379413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9" name="Line 10">
            <a:extLst>
              <a:ext uri="{FF2B5EF4-FFF2-40B4-BE49-F238E27FC236}">
                <a16:creationId xmlns:a16="http://schemas.microsoft.com/office/drawing/2014/main" id="{BEFBCB38-40E7-497E-2AEA-45532E82FE5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258" y="4259263"/>
            <a:ext cx="973138" cy="960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0" name="Line 11">
            <a:extLst>
              <a:ext uri="{FF2B5EF4-FFF2-40B4-BE49-F238E27FC236}">
                <a16:creationId xmlns:a16="http://schemas.microsoft.com/office/drawing/2014/main" id="{5122C750-2BDE-08AD-BC44-76E3EC3FF9B2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258" y="4281488"/>
            <a:ext cx="1682750" cy="1014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2" name="Line 13">
            <a:extLst>
              <a:ext uri="{FF2B5EF4-FFF2-40B4-BE49-F238E27FC236}">
                <a16:creationId xmlns:a16="http://schemas.microsoft.com/office/drawing/2014/main" id="{60ECAE34-C898-C0D6-BF11-F3FAAB964F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283" y="4232275"/>
            <a:ext cx="1162050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3" name="Line 14">
            <a:extLst>
              <a:ext uri="{FF2B5EF4-FFF2-40B4-BE49-F238E27FC236}">
                <a16:creationId xmlns:a16="http://schemas.microsoft.com/office/drawing/2014/main" id="{D101DA14-A3A1-5B07-72BA-E717A580C0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858" y="4205288"/>
            <a:ext cx="522288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4" name="Line 15">
            <a:extLst>
              <a:ext uri="{FF2B5EF4-FFF2-40B4-BE49-F238E27FC236}">
                <a16:creationId xmlns:a16="http://schemas.microsoft.com/office/drawing/2014/main" id="{4EAA5DBB-A862-E0BB-A8E8-FB34B30C0566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7146" y="4179888"/>
            <a:ext cx="117475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5" name="Line 16">
            <a:extLst>
              <a:ext uri="{FF2B5EF4-FFF2-40B4-BE49-F238E27FC236}">
                <a16:creationId xmlns:a16="http://schemas.microsoft.com/office/drawing/2014/main" id="{E9F42293-0AA9-50F7-61A3-9604683A7A13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0958" y="4205288"/>
            <a:ext cx="808038" cy="1068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7" name="Line 18">
            <a:extLst>
              <a:ext uri="{FF2B5EF4-FFF2-40B4-BE49-F238E27FC236}">
                <a16:creationId xmlns:a16="http://schemas.microsoft.com/office/drawing/2014/main" id="{A3AF0732-2639-D389-E3C3-34050E9EDB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5096" y="4232275"/>
            <a:ext cx="1993900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8" name="Line 19">
            <a:extLst>
              <a:ext uri="{FF2B5EF4-FFF2-40B4-BE49-F238E27FC236}">
                <a16:creationId xmlns:a16="http://schemas.microsoft.com/office/drawing/2014/main" id="{21FBCD74-796A-AFCF-883B-E07C0D1B97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858" y="4232275"/>
            <a:ext cx="1327150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9" name="Line 20">
            <a:extLst>
              <a:ext uri="{FF2B5EF4-FFF2-40B4-BE49-F238E27FC236}">
                <a16:creationId xmlns:a16="http://schemas.microsoft.com/office/drawing/2014/main" id="{A3FFE4D9-E8A6-5E47-D9C1-54BD87795D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18433" y="4259263"/>
            <a:ext cx="714375" cy="987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0" name="Line 21">
            <a:extLst>
              <a:ext uri="{FF2B5EF4-FFF2-40B4-BE49-F238E27FC236}">
                <a16:creationId xmlns:a16="http://schemas.microsoft.com/office/drawing/2014/main" id="{740CD263-50C8-9CEA-922D-320CA27C8F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35971" y="4179888"/>
            <a:ext cx="142875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2" name="Oval 29">
            <a:extLst>
              <a:ext uri="{FF2B5EF4-FFF2-40B4-BE49-F238E27FC236}">
                <a16:creationId xmlns:a16="http://schemas.microsoft.com/office/drawing/2014/main" id="{FFFCFFD9-7BAD-CC10-8BE3-9539D0B6B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21" y="5183188"/>
            <a:ext cx="214312" cy="25558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3" name="Oval 30">
            <a:extLst>
              <a:ext uri="{FF2B5EF4-FFF2-40B4-BE49-F238E27FC236}">
                <a16:creationId xmlns:a16="http://schemas.microsoft.com/office/drawing/2014/main" id="{D5853C81-3BB6-0E5B-B920-58D22E616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071" y="5172075"/>
            <a:ext cx="214312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" name="Oval 31">
            <a:extLst>
              <a:ext uri="{FF2B5EF4-FFF2-40B4-BE49-F238E27FC236}">
                <a16:creationId xmlns:a16="http://schemas.microsoft.com/office/drawing/2014/main" id="{B6B675F1-23D7-ECB0-52F8-0D9E2EB7F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2708" y="5157788"/>
            <a:ext cx="212725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" name="Oval 32">
            <a:extLst>
              <a:ext uri="{FF2B5EF4-FFF2-40B4-BE49-F238E27FC236}">
                <a16:creationId xmlns:a16="http://schemas.microsoft.com/office/drawing/2014/main" id="{23849490-4D9C-A9EC-C642-69BE29E58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6758" y="5145088"/>
            <a:ext cx="214313" cy="25558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7" name="Oval 34">
            <a:extLst>
              <a:ext uri="{FF2B5EF4-FFF2-40B4-BE49-F238E27FC236}">
                <a16:creationId xmlns:a16="http://schemas.microsoft.com/office/drawing/2014/main" id="{A57A9C7D-0520-C243-CC03-6FF4AD00B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358" y="4079875"/>
            <a:ext cx="212725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" name="Oval 35">
            <a:extLst>
              <a:ext uri="{FF2B5EF4-FFF2-40B4-BE49-F238E27FC236}">
                <a16:creationId xmlns:a16="http://schemas.microsoft.com/office/drawing/2014/main" id="{C23894D9-22B3-D33C-19CD-C345E6003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133" y="4079875"/>
            <a:ext cx="214313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" name="Oval 36">
            <a:extLst>
              <a:ext uri="{FF2B5EF4-FFF2-40B4-BE49-F238E27FC236}">
                <a16:creationId xmlns:a16="http://schemas.microsoft.com/office/drawing/2014/main" id="{C3614445-595A-37E6-1C07-1154B7D4B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5496" y="4079875"/>
            <a:ext cx="214312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" name="Oval 33">
            <a:extLst>
              <a:ext uri="{FF2B5EF4-FFF2-40B4-BE49-F238E27FC236}">
                <a16:creationId xmlns:a16="http://schemas.microsoft.com/office/drawing/2014/main" id="{5DDA4DC1-BD8D-A2C8-D4D8-BFA0DF5EB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4079875"/>
            <a:ext cx="214313" cy="255588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BC8A8B6-126E-BF32-1DBF-052FF5452306}"/>
              </a:ext>
            </a:extLst>
          </p:cNvPr>
          <p:cNvCxnSpPr>
            <a:cxnSpLocks/>
            <a:stCxn id="25" idx="7"/>
          </p:cNvCxnSpPr>
          <p:nvPr/>
        </p:nvCxnSpPr>
        <p:spPr>
          <a:xfrm flipV="1">
            <a:off x="2169686" y="4281488"/>
            <a:ext cx="656860" cy="9010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3AEC1AE-FE66-3B97-96AD-B0C5BCB08B74}"/>
              </a:ext>
            </a:extLst>
          </p:cNvPr>
          <p:cNvCxnSpPr>
            <a:stCxn id="24" idx="6"/>
            <a:endCxn id="31" idx="2"/>
          </p:cNvCxnSpPr>
          <p:nvPr/>
        </p:nvCxnSpPr>
        <p:spPr>
          <a:xfrm flipV="1">
            <a:off x="1545433" y="4207669"/>
            <a:ext cx="1166018" cy="10771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BEE82C5-02A8-4315-A0FC-EE6D4DE86071}"/>
              </a:ext>
            </a:extLst>
          </p:cNvPr>
          <p:cNvCxnSpPr>
            <a:cxnSpLocks/>
            <a:stCxn id="23" idx="6"/>
            <a:endCxn id="31" idx="2"/>
          </p:cNvCxnSpPr>
          <p:nvPr/>
        </p:nvCxnSpPr>
        <p:spPr>
          <a:xfrm flipV="1">
            <a:off x="891383" y="4207669"/>
            <a:ext cx="1820068" cy="1091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AEBF68D-D17F-690C-5312-8A59FD2A4C87}"/>
              </a:ext>
            </a:extLst>
          </p:cNvPr>
          <p:cNvCxnSpPr>
            <a:cxnSpLocks/>
            <a:stCxn id="22" idx="7"/>
            <a:endCxn id="31" idx="2"/>
          </p:cNvCxnSpPr>
          <p:nvPr/>
        </p:nvCxnSpPr>
        <p:spPr>
          <a:xfrm flipV="1">
            <a:off x="205948" y="4207669"/>
            <a:ext cx="2505503" cy="10129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D0F92FE-388D-0A82-8AB1-F9D57BB6E179}"/>
              </a:ext>
            </a:extLst>
          </p:cNvPr>
          <p:cNvSpPr txBox="1"/>
          <p:nvPr/>
        </p:nvSpPr>
        <p:spPr>
          <a:xfrm>
            <a:off x="754858" y="5674281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6DA8697-5BFC-8CEC-B57C-F2A149E5D127}"/>
              </a:ext>
            </a:extLst>
          </p:cNvPr>
          <p:cNvSpPr txBox="1"/>
          <p:nvPr/>
        </p:nvSpPr>
        <p:spPr>
          <a:xfrm>
            <a:off x="1162449" y="4642365"/>
            <a:ext cx="8735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W</a:t>
            </a:r>
            <a:r>
              <a:rPr lang="en-US" baseline="-25000" dirty="0" err="1"/>
              <a:t>values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36AD068-EFE7-F15F-250B-275F1F706C4B}"/>
              </a:ext>
            </a:extLst>
          </p:cNvPr>
          <p:cNvSpPr txBox="1"/>
          <p:nvPr/>
        </p:nvSpPr>
        <p:spPr>
          <a:xfrm>
            <a:off x="827575" y="3466863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green</a:t>
            </a:r>
            <a:r>
              <a:rPr lang="en-US" baseline="-25000" dirty="0" err="1">
                <a:solidFill>
                  <a:srgbClr val="FF0000"/>
                </a:solidFill>
              </a:rPr>
              <a:t>v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sp>
        <p:nvSpPr>
          <p:cNvPr id="76" name="Line 8">
            <a:extLst>
              <a:ext uri="{FF2B5EF4-FFF2-40B4-BE49-F238E27FC236}">
                <a16:creationId xmlns:a16="http://schemas.microsoft.com/office/drawing/2014/main" id="{B1F3E0D4-5672-7120-AAFB-C8D54F38B4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44862" y="4257675"/>
            <a:ext cx="284163" cy="1090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77" name="Line 9">
            <a:extLst>
              <a:ext uri="{FF2B5EF4-FFF2-40B4-BE49-F238E27FC236}">
                <a16:creationId xmlns:a16="http://schemas.microsoft.com/office/drawing/2014/main" id="{6CB00450-9409-C1E4-AB1D-C729DDF3FA2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2837" y="4284662"/>
            <a:ext cx="379413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78" name="Line 10">
            <a:extLst>
              <a:ext uri="{FF2B5EF4-FFF2-40B4-BE49-F238E27FC236}">
                <a16:creationId xmlns:a16="http://schemas.microsoft.com/office/drawing/2014/main" id="{F7EC6809-02E6-13CF-97C2-78B6C5CA1A74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2837" y="4311650"/>
            <a:ext cx="973138" cy="960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79" name="Line 11">
            <a:extLst>
              <a:ext uri="{FF2B5EF4-FFF2-40B4-BE49-F238E27FC236}">
                <a16:creationId xmlns:a16="http://schemas.microsoft.com/office/drawing/2014/main" id="{FDC18836-64AF-657C-468B-64985DCF81F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2837" y="4333875"/>
            <a:ext cx="1682750" cy="1014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80" name="Line 13">
            <a:extLst>
              <a:ext uri="{FF2B5EF4-FFF2-40B4-BE49-F238E27FC236}">
                <a16:creationId xmlns:a16="http://schemas.microsoft.com/office/drawing/2014/main" id="{2A63CCF8-4EB0-CFF4-BD22-FE4404CEFB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44862" y="4284662"/>
            <a:ext cx="1162050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81" name="Line 14">
            <a:extLst>
              <a:ext uri="{FF2B5EF4-FFF2-40B4-BE49-F238E27FC236}">
                <a16:creationId xmlns:a16="http://schemas.microsoft.com/office/drawing/2014/main" id="{D0E443E7-DC22-5D72-E054-678B58F6B7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7" y="4257675"/>
            <a:ext cx="522288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82" name="Line 15">
            <a:extLst>
              <a:ext uri="{FF2B5EF4-FFF2-40B4-BE49-F238E27FC236}">
                <a16:creationId xmlns:a16="http://schemas.microsoft.com/office/drawing/2014/main" id="{795E6F22-3A6A-A8DD-80EA-5F73707F921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30725" y="4232275"/>
            <a:ext cx="117475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83" name="Line 16">
            <a:extLst>
              <a:ext uri="{FF2B5EF4-FFF2-40B4-BE49-F238E27FC236}">
                <a16:creationId xmlns:a16="http://schemas.microsoft.com/office/drawing/2014/main" id="{734118E8-0D24-0C5E-1EF8-89A3DC8BC38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54537" y="4257675"/>
            <a:ext cx="808038" cy="1068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84" name="Line 18">
            <a:extLst>
              <a:ext uri="{FF2B5EF4-FFF2-40B4-BE49-F238E27FC236}">
                <a16:creationId xmlns:a16="http://schemas.microsoft.com/office/drawing/2014/main" id="{B79D14C5-0CF2-7EA0-52B3-C17621ABC5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68675" y="4284662"/>
            <a:ext cx="1993900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85" name="Line 19">
            <a:extLst>
              <a:ext uri="{FF2B5EF4-FFF2-40B4-BE49-F238E27FC236}">
                <a16:creationId xmlns:a16="http://schemas.microsoft.com/office/drawing/2014/main" id="{C4ADEA56-5C53-6DEA-703D-F393C6884D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7" y="4284662"/>
            <a:ext cx="1327150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86" name="Line 20">
            <a:extLst>
              <a:ext uri="{FF2B5EF4-FFF2-40B4-BE49-F238E27FC236}">
                <a16:creationId xmlns:a16="http://schemas.microsoft.com/office/drawing/2014/main" id="{389CA103-D641-F376-D51A-A39B122666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72012" y="4311650"/>
            <a:ext cx="714375" cy="987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87" name="Line 21">
            <a:extLst>
              <a:ext uri="{FF2B5EF4-FFF2-40B4-BE49-F238E27FC236}">
                <a16:creationId xmlns:a16="http://schemas.microsoft.com/office/drawing/2014/main" id="{D31658EC-B851-FD57-CC6E-B8B8A7D203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89550" y="4232275"/>
            <a:ext cx="142875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88" name="Oval 29">
            <a:extLst>
              <a:ext uri="{FF2B5EF4-FFF2-40B4-BE49-F238E27FC236}">
                <a16:creationId xmlns:a16="http://schemas.microsoft.com/office/drawing/2014/main" id="{837FF711-83B5-A9C8-9960-CA3ABE387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235575"/>
            <a:ext cx="214312" cy="25558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9" name="Oval 30">
            <a:extLst>
              <a:ext uri="{FF2B5EF4-FFF2-40B4-BE49-F238E27FC236}">
                <a16:creationId xmlns:a16="http://schemas.microsoft.com/office/drawing/2014/main" id="{DDAD7413-DB15-B6A2-3DBC-EC120AD6E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0650" y="5224462"/>
            <a:ext cx="214312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0" name="Oval 31">
            <a:extLst>
              <a:ext uri="{FF2B5EF4-FFF2-40B4-BE49-F238E27FC236}">
                <a16:creationId xmlns:a16="http://schemas.microsoft.com/office/drawing/2014/main" id="{8EAA1C21-1EEF-D86D-84B4-7B4A94095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6287" y="5210175"/>
            <a:ext cx="212725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1" name="Oval 32">
            <a:extLst>
              <a:ext uri="{FF2B5EF4-FFF2-40B4-BE49-F238E27FC236}">
                <a16:creationId xmlns:a16="http://schemas.microsoft.com/office/drawing/2014/main" id="{284E4858-DDA6-0356-8809-1435A5675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0337" y="5197475"/>
            <a:ext cx="214313" cy="25558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2" name="Oval 34">
            <a:extLst>
              <a:ext uri="{FF2B5EF4-FFF2-40B4-BE49-F238E27FC236}">
                <a16:creationId xmlns:a16="http://schemas.microsoft.com/office/drawing/2014/main" id="{B56E1E2E-5BF7-4301-2D13-FAF90B0F9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7" y="4132262"/>
            <a:ext cx="212725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3" name="Oval 35">
            <a:extLst>
              <a:ext uri="{FF2B5EF4-FFF2-40B4-BE49-F238E27FC236}">
                <a16:creationId xmlns:a16="http://schemas.microsoft.com/office/drawing/2014/main" id="{4E6F3B58-D124-6B80-3678-AD84FE03C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0712" y="4132262"/>
            <a:ext cx="214313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4" name="Oval 36">
            <a:extLst>
              <a:ext uri="{FF2B5EF4-FFF2-40B4-BE49-F238E27FC236}">
                <a16:creationId xmlns:a16="http://schemas.microsoft.com/office/drawing/2014/main" id="{02F4EA27-D372-278E-C0A2-37259D05C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9075" y="4132262"/>
            <a:ext cx="214312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5" name="Oval 33">
            <a:extLst>
              <a:ext uri="{FF2B5EF4-FFF2-40B4-BE49-F238E27FC236}">
                <a16:creationId xmlns:a16="http://schemas.microsoft.com/office/drawing/2014/main" id="{58B6556D-A0D3-3277-8B78-84A6DD36A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5030" y="4132262"/>
            <a:ext cx="214313" cy="255588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26AB2053-C8DE-5378-B5A3-EAF8F581413B}"/>
              </a:ext>
            </a:extLst>
          </p:cNvPr>
          <p:cNvCxnSpPr>
            <a:cxnSpLocks/>
            <a:stCxn id="91" idx="7"/>
          </p:cNvCxnSpPr>
          <p:nvPr/>
        </p:nvCxnSpPr>
        <p:spPr>
          <a:xfrm flipV="1">
            <a:off x="5423265" y="4333875"/>
            <a:ext cx="656860" cy="9010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99FDB8A-7CB2-19BB-E59C-315E279CFA53}"/>
              </a:ext>
            </a:extLst>
          </p:cNvPr>
          <p:cNvCxnSpPr>
            <a:stCxn id="90" idx="6"/>
            <a:endCxn id="95" idx="2"/>
          </p:cNvCxnSpPr>
          <p:nvPr/>
        </p:nvCxnSpPr>
        <p:spPr>
          <a:xfrm flipV="1">
            <a:off x="4799012" y="4260056"/>
            <a:ext cx="1166018" cy="10771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01B26A1-FD49-9FC8-4476-D62426B77D11}"/>
              </a:ext>
            </a:extLst>
          </p:cNvPr>
          <p:cNvCxnSpPr>
            <a:cxnSpLocks/>
            <a:stCxn id="89" idx="6"/>
            <a:endCxn id="95" idx="2"/>
          </p:cNvCxnSpPr>
          <p:nvPr/>
        </p:nvCxnSpPr>
        <p:spPr>
          <a:xfrm flipV="1">
            <a:off x="4144962" y="4260056"/>
            <a:ext cx="1820068" cy="1091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74FE085-7A6D-2C1C-1D83-73FAA05FB198}"/>
              </a:ext>
            </a:extLst>
          </p:cNvPr>
          <p:cNvCxnSpPr>
            <a:cxnSpLocks/>
            <a:stCxn id="88" idx="7"/>
            <a:endCxn id="95" idx="2"/>
          </p:cNvCxnSpPr>
          <p:nvPr/>
        </p:nvCxnSpPr>
        <p:spPr>
          <a:xfrm flipV="1">
            <a:off x="3459527" y="4260056"/>
            <a:ext cx="2505503" cy="10129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4FCFEC04-D9D9-1B5B-C612-A7095354109F}"/>
              </a:ext>
            </a:extLst>
          </p:cNvPr>
          <p:cNvSpPr txBox="1"/>
          <p:nvPr/>
        </p:nvSpPr>
        <p:spPr>
          <a:xfrm>
            <a:off x="4008437" y="572666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78435FD-C784-4140-9654-3FDC96A4EA46}"/>
              </a:ext>
            </a:extLst>
          </p:cNvPr>
          <p:cNvSpPr txBox="1"/>
          <p:nvPr/>
        </p:nvSpPr>
        <p:spPr>
          <a:xfrm>
            <a:off x="4200637" y="4593152"/>
            <a:ext cx="8487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W</a:t>
            </a:r>
            <a:r>
              <a:rPr lang="en-US" baseline="-25000" dirty="0" err="1"/>
              <a:t>query</a:t>
            </a:r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4682115-E457-3F7D-FEE2-5C31761E4FBF}"/>
              </a:ext>
            </a:extLst>
          </p:cNvPr>
          <p:cNvSpPr txBox="1"/>
          <p:nvPr/>
        </p:nvSpPr>
        <p:spPr>
          <a:xfrm>
            <a:off x="4081154" y="3519250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green</a:t>
            </a:r>
            <a:r>
              <a:rPr lang="en-US" baseline="-25000" dirty="0" err="1">
                <a:solidFill>
                  <a:srgbClr val="FF0000"/>
                </a:solidFill>
              </a:rPr>
              <a:t>q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sp>
        <p:nvSpPr>
          <p:cNvPr id="103" name="Line 8">
            <a:extLst>
              <a:ext uri="{FF2B5EF4-FFF2-40B4-BE49-F238E27FC236}">
                <a16:creationId xmlns:a16="http://schemas.microsoft.com/office/drawing/2014/main" id="{032AE980-3F53-22AA-A5BF-0D76720331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16662" y="4243625"/>
            <a:ext cx="284163" cy="1090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04" name="Line 9">
            <a:extLst>
              <a:ext uri="{FF2B5EF4-FFF2-40B4-BE49-F238E27FC236}">
                <a16:creationId xmlns:a16="http://schemas.microsoft.com/office/drawing/2014/main" id="{FBD4EF46-4FC8-E9CF-D921-889530F6C171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4637" y="4270612"/>
            <a:ext cx="379413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05" name="Line 10">
            <a:extLst>
              <a:ext uri="{FF2B5EF4-FFF2-40B4-BE49-F238E27FC236}">
                <a16:creationId xmlns:a16="http://schemas.microsoft.com/office/drawing/2014/main" id="{01EDE3D4-15E0-F1D9-F7BA-04B5D6DA931B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4637" y="4297600"/>
            <a:ext cx="973138" cy="960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06" name="Line 11">
            <a:extLst>
              <a:ext uri="{FF2B5EF4-FFF2-40B4-BE49-F238E27FC236}">
                <a16:creationId xmlns:a16="http://schemas.microsoft.com/office/drawing/2014/main" id="{BF6C3E93-40E2-417A-A25C-7B2026D81812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4637" y="4319825"/>
            <a:ext cx="1682750" cy="1014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07" name="Line 13">
            <a:extLst>
              <a:ext uri="{FF2B5EF4-FFF2-40B4-BE49-F238E27FC236}">
                <a16:creationId xmlns:a16="http://schemas.microsoft.com/office/drawing/2014/main" id="{60823690-1940-14CE-655D-498B174F6A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16662" y="4270612"/>
            <a:ext cx="1162050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08" name="Line 14">
            <a:extLst>
              <a:ext uri="{FF2B5EF4-FFF2-40B4-BE49-F238E27FC236}">
                <a16:creationId xmlns:a16="http://schemas.microsoft.com/office/drawing/2014/main" id="{7A8D9823-BB99-5B28-8D2A-85FE741E48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0237" y="4243625"/>
            <a:ext cx="522288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09" name="Line 15">
            <a:extLst>
              <a:ext uri="{FF2B5EF4-FFF2-40B4-BE49-F238E27FC236}">
                <a16:creationId xmlns:a16="http://schemas.microsoft.com/office/drawing/2014/main" id="{1C5A6818-0BAB-3CE5-2B0B-6B2B1B16898A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2525" y="4218225"/>
            <a:ext cx="117475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10" name="Line 16">
            <a:extLst>
              <a:ext uri="{FF2B5EF4-FFF2-40B4-BE49-F238E27FC236}">
                <a16:creationId xmlns:a16="http://schemas.microsoft.com/office/drawing/2014/main" id="{2FF45783-3CD4-D453-13B5-3E3078C0D0BF}"/>
              </a:ext>
            </a:extLst>
          </p:cNvPr>
          <p:cNvSpPr>
            <a:spLocks noChangeShapeType="1"/>
          </p:cNvSpPr>
          <p:nvPr/>
        </p:nvSpPr>
        <p:spPr bwMode="auto">
          <a:xfrm>
            <a:off x="7526337" y="4243625"/>
            <a:ext cx="808038" cy="1068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11" name="Line 18">
            <a:extLst>
              <a:ext uri="{FF2B5EF4-FFF2-40B4-BE49-F238E27FC236}">
                <a16:creationId xmlns:a16="http://schemas.microsoft.com/office/drawing/2014/main" id="{A334D261-B0B8-DAED-5F69-9CFB805C80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40475" y="4270612"/>
            <a:ext cx="1993900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12" name="Line 19">
            <a:extLst>
              <a:ext uri="{FF2B5EF4-FFF2-40B4-BE49-F238E27FC236}">
                <a16:creationId xmlns:a16="http://schemas.microsoft.com/office/drawing/2014/main" id="{E2AF08AD-6212-D9A0-55FD-5B7AD8A26E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0237" y="4270612"/>
            <a:ext cx="1327150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13" name="Line 20">
            <a:extLst>
              <a:ext uri="{FF2B5EF4-FFF2-40B4-BE49-F238E27FC236}">
                <a16:creationId xmlns:a16="http://schemas.microsoft.com/office/drawing/2014/main" id="{EFB6F11D-FFEC-9048-939F-BE2554A157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43812" y="4297600"/>
            <a:ext cx="714375" cy="987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14" name="Line 21">
            <a:extLst>
              <a:ext uri="{FF2B5EF4-FFF2-40B4-BE49-F238E27FC236}">
                <a16:creationId xmlns:a16="http://schemas.microsoft.com/office/drawing/2014/main" id="{67BF7DDB-E54E-C32D-4372-9AE3459626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61350" y="4218225"/>
            <a:ext cx="142875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15" name="Oval 29">
            <a:extLst>
              <a:ext uri="{FF2B5EF4-FFF2-40B4-BE49-F238E27FC236}">
                <a16:creationId xmlns:a16="http://schemas.microsoft.com/office/drawing/2014/main" id="{E85739CD-B4F6-0B6A-1ECE-483FC9658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221525"/>
            <a:ext cx="214312" cy="25558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6" name="Oval 30">
            <a:extLst>
              <a:ext uri="{FF2B5EF4-FFF2-40B4-BE49-F238E27FC236}">
                <a16:creationId xmlns:a16="http://schemas.microsoft.com/office/drawing/2014/main" id="{19CA39CA-4078-36C3-4367-2B89E3466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2450" y="5210412"/>
            <a:ext cx="214312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7" name="Oval 31">
            <a:extLst>
              <a:ext uri="{FF2B5EF4-FFF2-40B4-BE49-F238E27FC236}">
                <a16:creationId xmlns:a16="http://schemas.microsoft.com/office/drawing/2014/main" id="{70B26508-C736-5955-6318-82009A8F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8087" y="5196125"/>
            <a:ext cx="212725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8" name="Oval 32">
            <a:extLst>
              <a:ext uri="{FF2B5EF4-FFF2-40B4-BE49-F238E27FC236}">
                <a16:creationId xmlns:a16="http://schemas.microsoft.com/office/drawing/2014/main" id="{1B0C8803-44AA-5CD5-8F85-8509197AC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2137" y="5183425"/>
            <a:ext cx="214313" cy="25558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9" name="Oval 34">
            <a:extLst>
              <a:ext uri="{FF2B5EF4-FFF2-40B4-BE49-F238E27FC236}">
                <a16:creationId xmlns:a16="http://schemas.microsoft.com/office/drawing/2014/main" id="{C3D83703-0686-64C4-05EB-3B3857A39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5737" y="4118212"/>
            <a:ext cx="212725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0" name="Oval 35">
            <a:extLst>
              <a:ext uri="{FF2B5EF4-FFF2-40B4-BE49-F238E27FC236}">
                <a16:creationId xmlns:a16="http://schemas.microsoft.com/office/drawing/2014/main" id="{A18D1005-2BA3-FCA5-693A-7A405922E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2512" y="4118212"/>
            <a:ext cx="214313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1" name="Oval 36">
            <a:extLst>
              <a:ext uri="{FF2B5EF4-FFF2-40B4-BE49-F238E27FC236}">
                <a16:creationId xmlns:a16="http://schemas.microsoft.com/office/drawing/2014/main" id="{60862B08-1EDE-885D-74E6-B90126C4D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75" y="4118212"/>
            <a:ext cx="214312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2" name="Oval 33">
            <a:extLst>
              <a:ext uri="{FF2B5EF4-FFF2-40B4-BE49-F238E27FC236}">
                <a16:creationId xmlns:a16="http://schemas.microsoft.com/office/drawing/2014/main" id="{7F611236-5B69-1D50-8E27-EF4552310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6830" y="4118212"/>
            <a:ext cx="214313" cy="255588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9A94A590-DE87-176A-6F2E-BD9368805065}"/>
              </a:ext>
            </a:extLst>
          </p:cNvPr>
          <p:cNvCxnSpPr>
            <a:cxnSpLocks/>
            <a:stCxn id="118" idx="7"/>
          </p:cNvCxnSpPr>
          <p:nvPr/>
        </p:nvCxnSpPr>
        <p:spPr>
          <a:xfrm flipV="1">
            <a:off x="8395065" y="4319825"/>
            <a:ext cx="656860" cy="9010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300B1EA9-3319-AD2E-2AD7-7A1067984076}"/>
              </a:ext>
            </a:extLst>
          </p:cNvPr>
          <p:cNvCxnSpPr>
            <a:stCxn id="117" idx="6"/>
            <a:endCxn id="122" idx="2"/>
          </p:cNvCxnSpPr>
          <p:nvPr/>
        </p:nvCxnSpPr>
        <p:spPr>
          <a:xfrm flipV="1">
            <a:off x="7770812" y="4246006"/>
            <a:ext cx="1166018" cy="10771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582C24F8-1DC6-FDB7-079E-B3DE45317C7F}"/>
              </a:ext>
            </a:extLst>
          </p:cNvPr>
          <p:cNvCxnSpPr>
            <a:cxnSpLocks/>
            <a:stCxn id="116" idx="6"/>
            <a:endCxn id="122" idx="2"/>
          </p:cNvCxnSpPr>
          <p:nvPr/>
        </p:nvCxnSpPr>
        <p:spPr>
          <a:xfrm flipV="1">
            <a:off x="7116762" y="4246006"/>
            <a:ext cx="1820068" cy="1091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4213E86-8F4A-225D-C141-4072FEE37BDD}"/>
              </a:ext>
            </a:extLst>
          </p:cNvPr>
          <p:cNvCxnSpPr>
            <a:cxnSpLocks/>
            <a:stCxn id="115" idx="7"/>
            <a:endCxn id="122" idx="2"/>
          </p:cNvCxnSpPr>
          <p:nvPr/>
        </p:nvCxnSpPr>
        <p:spPr>
          <a:xfrm flipV="1">
            <a:off x="6431327" y="4246006"/>
            <a:ext cx="2505503" cy="10129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05736F62-CA99-7B7F-92B4-776E440A6F56}"/>
              </a:ext>
            </a:extLst>
          </p:cNvPr>
          <p:cNvSpPr txBox="1"/>
          <p:nvPr/>
        </p:nvSpPr>
        <p:spPr>
          <a:xfrm>
            <a:off x="6980237" y="571261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871D622-6B7C-CB19-4A6E-103FAA579CF0}"/>
              </a:ext>
            </a:extLst>
          </p:cNvPr>
          <p:cNvSpPr txBox="1"/>
          <p:nvPr/>
        </p:nvSpPr>
        <p:spPr>
          <a:xfrm>
            <a:off x="7304882" y="4630458"/>
            <a:ext cx="7635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W</a:t>
            </a:r>
            <a:r>
              <a:rPr lang="en-US" baseline="-25000" dirty="0" err="1"/>
              <a:t>keys</a:t>
            </a:r>
            <a:endParaRPr 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9B2955F-81BB-AF54-BB71-BCD0E1CFA71F}"/>
              </a:ext>
            </a:extLst>
          </p:cNvPr>
          <p:cNvSpPr txBox="1"/>
          <p:nvPr/>
        </p:nvSpPr>
        <p:spPr>
          <a:xfrm>
            <a:off x="7052954" y="350520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green</a:t>
            </a:r>
            <a:r>
              <a:rPr lang="en-US" baseline="-25000" dirty="0" err="1">
                <a:solidFill>
                  <a:srgbClr val="FF0000"/>
                </a:solidFill>
              </a:rPr>
              <a:t>k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3C7914B-3ED8-53FA-39EA-51016869BCEF}"/>
              </a:ext>
            </a:extLst>
          </p:cNvPr>
          <p:cNvSpPr txBox="1"/>
          <p:nvPr/>
        </p:nvSpPr>
        <p:spPr>
          <a:xfrm>
            <a:off x="6144388" y="1598036"/>
            <a:ext cx="2763898" cy="92333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green</a:t>
            </a:r>
            <a:r>
              <a:rPr lang="en-US" baseline="-25000" dirty="0" err="1">
                <a:solidFill>
                  <a:srgbClr val="FF0000"/>
                </a:solidFill>
              </a:rPr>
              <a:t>v</a:t>
            </a:r>
            <a:r>
              <a:rPr lang="en-US" dirty="0"/>
              <a:t>*f(</a:t>
            </a:r>
            <a:r>
              <a:rPr lang="en-US" dirty="0" err="1"/>
              <a:t>green</a:t>
            </a:r>
            <a:r>
              <a:rPr lang="en-US" baseline="-25000" dirty="0" err="1">
                <a:solidFill>
                  <a:srgbClr val="FF0000"/>
                </a:solidFill>
              </a:rPr>
              <a:t>q</a:t>
            </a:r>
            <a:r>
              <a:rPr lang="en-US" dirty="0" err="1"/>
              <a:t>,green</a:t>
            </a:r>
            <a:r>
              <a:rPr lang="en-US" baseline="-25000" dirty="0" err="1">
                <a:solidFill>
                  <a:srgbClr val="FF0000"/>
                </a:solidFill>
              </a:rPr>
              <a:t>k</a:t>
            </a:r>
            <a:r>
              <a:rPr lang="en-US" dirty="0"/>
              <a:t>) +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845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8" grpId="0"/>
      <p:bldP spid="100" grpId="0"/>
      <p:bldP spid="102" grpId="0"/>
      <p:bldP spid="127" grpId="0"/>
      <p:bldP spid="129" grpId="0"/>
      <p:bldP spid="1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90425-2A0C-6639-01AC-6B25C0444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Learnable Attention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AC0978-3B03-3CCC-D9AD-D46D5B45F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7BE4-A71E-4B2E-9FE7-14B351992D43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7" name="Line 8">
            <a:extLst>
              <a:ext uri="{FF2B5EF4-FFF2-40B4-BE49-F238E27FC236}">
                <a16:creationId xmlns:a16="http://schemas.microsoft.com/office/drawing/2014/main" id="{4EA677DB-4FE9-D675-4C6E-D761A81372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283" y="4205288"/>
            <a:ext cx="284163" cy="1090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8" name="Line 9">
            <a:extLst>
              <a:ext uri="{FF2B5EF4-FFF2-40B4-BE49-F238E27FC236}">
                <a16:creationId xmlns:a16="http://schemas.microsoft.com/office/drawing/2014/main" id="{C1E71C2C-1EDF-E56D-ECB5-FD58FD8F60B2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258" y="4232275"/>
            <a:ext cx="379413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9" name="Line 10">
            <a:extLst>
              <a:ext uri="{FF2B5EF4-FFF2-40B4-BE49-F238E27FC236}">
                <a16:creationId xmlns:a16="http://schemas.microsoft.com/office/drawing/2014/main" id="{BEFBCB38-40E7-497E-2AEA-45532E82FE5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258" y="4259263"/>
            <a:ext cx="973138" cy="960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0" name="Line 11">
            <a:extLst>
              <a:ext uri="{FF2B5EF4-FFF2-40B4-BE49-F238E27FC236}">
                <a16:creationId xmlns:a16="http://schemas.microsoft.com/office/drawing/2014/main" id="{5122C750-2BDE-08AD-BC44-76E3EC3FF9B2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258" y="4281488"/>
            <a:ext cx="1682750" cy="1014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2" name="Line 13">
            <a:extLst>
              <a:ext uri="{FF2B5EF4-FFF2-40B4-BE49-F238E27FC236}">
                <a16:creationId xmlns:a16="http://schemas.microsoft.com/office/drawing/2014/main" id="{60ECAE34-C898-C0D6-BF11-F3FAAB964F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283" y="4232275"/>
            <a:ext cx="1162050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3" name="Line 14">
            <a:extLst>
              <a:ext uri="{FF2B5EF4-FFF2-40B4-BE49-F238E27FC236}">
                <a16:creationId xmlns:a16="http://schemas.microsoft.com/office/drawing/2014/main" id="{D101DA14-A3A1-5B07-72BA-E717A580C0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858" y="4205288"/>
            <a:ext cx="522288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4" name="Line 15">
            <a:extLst>
              <a:ext uri="{FF2B5EF4-FFF2-40B4-BE49-F238E27FC236}">
                <a16:creationId xmlns:a16="http://schemas.microsoft.com/office/drawing/2014/main" id="{4EAA5DBB-A862-E0BB-A8E8-FB34B30C0566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7146" y="4179888"/>
            <a:ext cx="117475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5" name="Line 16">
            <a:extLst>
              <a:ext uri="{FF2B5EF4-FFF2-40B4-BE49-F238E27FC236}">
                <a16:creationId xmlns:a16="http://schemas.microsoft.com/office/drawing/2014/main" id="{E9F42293-0AA9-50F7-61A3-9604683A7A13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0958" y="4205288"/>
            <a:ext cx="808038" cy="1068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7" name="Line 18">
            <a:extLst>
              <a:ext uri="{FF2B5EF4-FFF2-40B4-BE49-F238E27FC236}">
                <a16:creationId xmlns:a16="http://schemas.microsoft.com/office/drawing/2014/main" id="{A3AF0732-2639-D389-E3C3-34050E9EDB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5096" y="4232275"/>
            <a:ext cx="1993900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8" name="Line 19">
            <a:extLst>
              <a:ext uri="{FF2B5EF4-FFF2-40B4-BE49-F238E27FC236}">
                <a16:creationId xmlns:a16="http://schemas.microsoft.com/office/drawing/2014/main" id="{21FBCD74-796A-AFCF-883B-E07C0D1B97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858" y="4232275"/>
            <a:ext cx="1327150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9" name="Line 20">
            <a:extLst>
              <a:ext uri="{FF2B5EF4-FFF2-40B4-BE49-F238E27FC236}">
                <a16:creationId xmlns:a16="http://schemas.microsoft.com/office/drawing/2014/main" id="{A3FFE4D9-E8A6-5E47-D9C1-54BD87795D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18433" y="4259263"/>
            <a:ext cx="714375" cy="987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0" name="Line 21">
            <a:extLst>
              <a:ext uri="{FF2B5EF4-FFF2-40B4-BE49-F238E27FC236}">
                <a16:creationId xmlns:a16="http://schemas.microsoft.com/office/drawing/2014/main" id="{740CD263-50C8-9CEA-922D-320CA27C8F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35971" y="4179888"/>
            <a:ext cx="142875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2" name="Oval 29">
            <a:extLst>
              <a:ext uri="{FF2B5EF4-FFF2-40B4-BE49-F238E27FC236}">
                <a16:creationId xmlns:a16="http://schemas.microsoft.com/office/drawing/2014/main" id="{FFFCFFD9-7BAD-CC10-8BE3-9539D0B6B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21" y="5183188"/>
            <a:ext cx="214312" cy="25558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3" name="Oval 30">
            <a:extLst>
              <a:ext uri="{FF2B5EF4-FFF2-40B4-BE49-F238E27FC236}">
                <a16:creationId xmlns:a16="http://schemas.microsoft.com/office/drawing/2014/main" id="{D5853C81-3BB6-0E5B-B920-58D22E616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071" y="5172075"/>
            <a:ext cx="214312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" name="Oval 31">
            <a:extLst>
              <a:ext uri="{FF2B5EF4-FFF2-40B4-BE49-F238E27FC236}">
                <a16:creationId xmlns:a16="http://schemas.microsoft.com/office/drawing/2014/main" id="{B6B675F1-23D7-ECB0-52F8-0D9E2EB7F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2708" y="5157788"/>
            <a:ext cx="212725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" name="Oval 32">
            <a:extLst>
              <a:ext uri="{FF2B5EF4-FFF2-40B4-BE49-F238E27FC236}">
                <a16:creationId xmlns:a16="http://schemas.microsoft.com/office/drawing/2014/main" id="{23849490-4D9C-A9EC-C642-69BE29E58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6758" y="5145088"/>
            <a:ext cx="214313" cy="25558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7" name="Oval 34">
            <a:extLst>
              <a:ext uri="{FF2B5EF4-FFF2-40B4-BE49-F238E27FC236}">
                <a16:creationId xmlns:a16="http://schemas.microsoft.com/office/drawing/2014/main" id="{A57A9C7D-0520-C243-CC03-6FF4AD00B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358" y="4079875"/>
            <a:ext cx="212725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" name="Oval 35">
            <a:extLst>
              <a:ext uri="{FF2B5EF4-FFF2-40B4-BE49-F238E27FC236}">
                <a16:creationId xmlns:a16="http://schemas.microsoft.com/office/drawing/2014/main" id="{C23894D9-22B3-D33C-19CD-C345E6003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133" y="4079875"/>
            <a:ext cx="214313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" name="Oval 36">
            <a:extLst>
              <a:ext uri="{FF2B5EF4-FFF2-40B4-BE49-F238E27FC236}">
                <a16:creationId xmlns:a16="http://schemas.microsoft.com/office/drawing/2014/main" id="{C3614445-595A-37E6-1C07-1154B7D4B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5496" y="4079875"/>
            <a:ext cx="214312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" name="Oval 33">
            <a:extLst>
              <a:ext uri="{FF2B5EF4-FFF2-40B4-BE49-F238E27FC236}">
                <a16:creationId xmlns:a16="http://schemas.microsoft.com/office/drawing/2014/main" id="{5DDA4DC1-BD8D-A2C8-D4D8-BFA0DF5EB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4079875"/>
            <a:ext cx="214313" cy="255588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BC8A8B6-126E-BF32-1DBF-052FF5452306}"/>
              </a:ext>
            </a:extLst>
          </p:cNvPr>
          <p:cNvCxnSpPr>
            <a:cxnSpLocks/>
            <a:stCxn id="25" idx="7"/>
          </p:cNvCxnSpPr>
          <p:nvPr/>
        </p:nvCxnSpPr>
        <p:spPr>
          <a:xfrm flipV="1">
            <a:off x="2169686" y="4281488"/>
            <a:ext cx="656860" cy="9010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3AEC1AE-FE66-3B97-96AD-B0C5BCB08B74}"/>
              </a:ext>
            </a:extLst>
          </p:cNvPr>
          <p:cNvCxnSpPr>
            <a:stCxn id="24" idx="6"/>
            <a:endCxn id="31" idx="2"/>
          </p:cNvCxnSpPr>
          <p:nvPr/>
        </p:nvCxnSpPr>
        <p:spPr>
          <a:xfrm flipV="1">
            <a:off x="1545433" y="4207669"/>
            <a:ext cx="1166018" cy="10771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BEE82C5-02A8-4315-A0FC-EE6D4DE86071}"/>
              </a:ext>
            </a:extLst>
          </p:cNvPr>
          <p:cNvCxnSpPr>
            <a:cxnSpLocks/>
            <a:stCxn id="23" idx="6"/>
            <a:endCxn id="31" idx="2"/>
          </p:cNvCxnSpPr>
          <p:nvPr/>
        </p:nvCxnSpPr>
        <p:spPr>
          <a:xfrm flipV="1">
            <a:off x="891383" y="4207669"/>
            <a:ext cx="1820068" cy="1091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AEBF68D-D17F-690C-5312-8A59FD2A4C87}"/>
              </a:ext>
            </a:extLst>
          </p:cNvPr>
          <p:cNvCxnSpPr>
            <a:cxnSpLocks/>
            <a:stCxn id="22" idx="7"/>
            <a:endCxn id="31" idx="2"/>
          </p:cNvCxnSpPr>
          <p:nvPr/>
        </p:nvCxnSpPr>
        <p:spPr>
          <a:xfrm flipV="1">
            <a:off x="205948" y="4207669"/>
            <a:ext cx="2505503" cy="10129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D0F92FE-388D-0A82-8AB1-F9D57BB6E179}"/>
              </a:ext>
            </a:extLst>
          </p:cNvPr>
          <p:cNvSpPr txBox="1"/>
          <p:nvPr/>
        </p:nvSpPr>
        <p:spPr>
          <a:xfrm>
            <a:off x="754858" y="567428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small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6DA8697-5BFC-8CEC-B57C-F2A149E5D127}"/>
              </a:ext>
            </a:extLst>
          </p:cNvPr>
          <p:cNvSpPr txBox="1"/>
          <p:nvPr/>
        </p:nvSpPr>
        <p:spPr>
          <a:xfrm>
            <a:off x="1162449" y="4642365"/>
            <a:ext cx="8735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W</a:t>
            </a:r>
            <a:r>
              <a:rPr lang="en-US" baseline="-25000" dirty="0" err="1"/>
              <a:t>values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36AD068-EFE7-F15F-250B-275F1F706C4B}"/>
              </a:ext>
            </a:extLst>
          </p:cNvPr>
          <p:cNvSpPr txBox="1"/>
          <p:nvPr/>
        </p:nvSpPr>
        <p:spPr>
          <a:xfrm>
            <a:off x="827575" y="346686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small</a:t>
            </a:r>
            <a:r>
              <a:rPr lang="en-US" baseline="-25000" dirty="0" err="1">
                <a:solidFill>
                  <a:srgbClr val="FF0000"/>
                </a:solidFill>
              </a:rPr>
              <a:t>v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sp>
        <p:nvSpPr>
          <p:cNvPr id="76" name="Line 8">
            <a:extLst>
              <a:ext uri="{FF2B5EF4-FFF2-40B4-BE49-F238E27FC236}">
                <a16:creationId xmlns:a16="http://schemas.microsoft.com/office/drawing/2014/main" id="{B1F3E0D4-5672-7120-AAFB-C8D54F38B4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44862" y="4257675"/>
            <a:ext cx="284163" cy="1090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77" name="Line 9">
            <a:extLst>
              <a:ext uri="{FF2B5EF4-FFF2-40B4-BE49-F238E27FC236}">
                <a16:creationId xmlns:a16="http://schemas.microsoft.com/office/drawing/2014/main" id="{6CB00450-9409-C1E4-AB1D-C729DDF3FA2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2837" y="4284662"/>
            <a:ext cx="379413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78" name="Line 10">
            <a:extLst>
              <a:ext uri="{FF2B5EF4-FFF2-40B4-BE49-F238E27FC236}">
                <a16:creationId xmlns:a16="http://schemas.microsoft.com/office/drawing/2014/main" id="{F7EC6809-02E6-13CF-97C2-78B6C5CA1A74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2837" y="4311650"/>
            <a:ext cx="973138" cy="960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79" name="Line 11">
            <a:extLst>
              <a:ext uri="{FF2B5EF4-FFF2-40B4-BE49-F238E27FC236}">
                <a16:creationId xmlns:a16="http://schemas.microsoft.com/office/drawing/2014/main" id="{FDC18836-64AF-657C-468B-64985DCF81F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2837" y="4333875"/>
            <a:ext cx="1682750" cy="1014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80" name="Line 13">
            <a:extLst>
              <a:ext uri="{FF2B5EF4-FFF2-40B4-BE49-F238E27FC236}">
                <a16:creationId xmlns:a16="http://schemas.microsoft.com/office/drawing/2014/main" id="{2A63CCF8-4EB0-CFF4-BD22-FE4404CEFB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44862" y="4284662"/>
            <a:ext cx="1162050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81" name="Line 14">
            <a:extLst>
              <a:ext uri="{FF2B5EF4-FFF2-40B4-BE49-F238E27FC236}">
                <a16:creationId xmlns:a16="http://schemas.microsoft.com/office/drawing/2014/main" id="{D0E443E7-DC22-5D72-E054-678B58F6B7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7" y="4257675"/>
            <a:ext cx="522288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82" name="Line 15">
            <a:extLst>
              <a:ext uri="{FF2B5EF4-FFF2-40B4-BE49-F238E27FC236}">
                <a16:creationId xmlns:a16="http://schemas.microsoft.com/office/drawing/2014/main" id="{795E6F22-3A6A-A8DD-80EA-5F73707F921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30725" y="4232275"/>
            <a:ext cx="117475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83" name="Line 16">
            <a:extLst>
              <a:ext uri="{FF2B5EF4-FFF2-40B4-BE49-F238E27FC236}">
                <a16:creationId xmlns:a16="http://schemas.microsoft.com/office/drawing/2014/main" id="{734118E8-0D24-0C5E-1EF8-89A3DC8BC38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54537" y="4257675"/>
            <a:ext cx="808038" cy="1068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84" name="Line 18">
            <a:extLst>
              <a:ext uri="{FF2B5EF4-FFF2-40B4-BE49-F238E27FC236}">
                <a16:creationId xmlns:a16="http://schemas.microsoft.com/office/drawing/2014/main" id="{B79D14C5-0CF2-7EA0-52B3-C17621ABC5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68675" y="4284662"/>
            <a:ext cx="1993900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85" name="Line 19">
            <a:extLst>
              <a:ext uri="{FF2B5EF4-FFF2-40B4-BE49-F238E27FC236}">
                <a16:creationId xmlns:a16="http://schemas.microsoft.com/office/drawing/2014/main" id="{C4ADEA56-5C53-6DEA-703D-F393C6884D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7" y="4284662"/>
            <a:ext cx="1327150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86" name="Line 20">
            <a:extLst>
              <a:ext uri="{FF2B5EF4-FFF2-40B4-BE49-F238E27FC236}">
                <a16:creationId xmlns:a16="http://schemas.microsoft.com/office/drawing/2014/main" id="{389CA103-D641-F376-D51A-A39B122666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72012" y="4311650"/>
            <a:ext cx="714375" cy="987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87" name="Line 21">
            <a:extLst>
              <a:ext uri="{FF2B5EF4-FFF2-40B4-BE49-F238E27FC236}">
                <a16:creationId xmlns:a16="http://schemas.microsoft.com/office/drawing/2014/main" id="{D31658EC-B851-FD57-CC6E-B8B8A7D203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89550" y="4232275"/>
            <a:ext cx="142875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88" name="Oval 29">
            <a:extLst>
              <a:ext uri="{FF2B5EF4-FFF2-40B4-BE49-F238E27FC236}">
                <a16:creationId xmlns:a16="http://schemas.microsoft.com/office/drawing/2014/main" id="{837FF711-83B5-A9C8-9960-CA3ABE387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235575"/>
            <a:ext cx="214312" cy="25558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9" name="Oval 30">
            <a:extLst>
              <a:ext uri="{FF2B5EF4-FFF2-40B4-BE49-F238E27FC236}">
                <a16:creationId xmlns:a16="http://schemas.microsoft.com/office/drawing/2014/main" id="{DDAD7413-DB15-B6A2-3DBC-EC120AD6E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0650" y="5224462"/>
            <a:ext cx="214312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0" name="Oval 31">
            <a:extLst>
              <a:ext uri="{FF2B5EF4-FFF2-40B4-BE49-F238E27FC236}">
                <a16:creationId xmlns:a16="http://schemas.microsoft.com/office/drawing/2014/main" id="{8EAA1C21-1EEF-D86D-84B4-7B4A94095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6287" y="5210175"/>
            <a:ext cx="212725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1" name="Oval 32">
            <a:extLst>
              <a:ext uri="{FF2B5EF4-FFF2-40B4-BE49-F238E27FC236}">
                <a16:creationId xmlns:a16="http://schemas.microsoft.com/office/drawing/2014/main" id="{284E4858-DDA6-0356-8809-1435A5675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0337" y="5197475"/>
            <a:ext cx="214313" cy="25558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2" name="Oval 34">
            <a:extLst>
              <a:ext uri="{FF2B5EF4-FFF2-40B4-BE49-F238E27FC236}">
                <a16:creationId xmlns:a16="http://schemas.microsoft.com/office/drawing/2014/main" id="{B56E1E2E-5BF7-4301-2D13-FAF90B0F9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7" y="4132262"/>
            <a:ext cx="212725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3" name="Oval 35">
            <a:extLst>
              <a:ext uri="{FF2B5EF4-FFF2-40B4-BE49-F238E27FC236}">
                <a16:creationId xmlns:a16="http://schemas.microsoft.com/office/drawing/2014/main" id="{4E6F3B58-D124-6B80-3678-AD84FE03C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0712" y="4132262"/>
            <a:ext cx="214313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4" name="Oval 36">
            <a:extLst>
              <a:ext uri="{FF2B5EF4-FFF2-40B4-BE49-F238E27FC236}">
                <a16:creationId xmlns:a16="http://schemas.microsoft.com/office/drawing/2014/main" id="{02F4EA27-D372-278E-C0A2-37259D05C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9075" y="4132262"/>
            <a:ext cx="214312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5" name="Oval 33">
            <a:extLst>
              <a:ext uri="{FF2B5EF4-FFF2-40B4-BE49-F238E27FC236}">
                <a16:creationId xmlns:a16="http://schemas.microsoft.com/office/drawing/2014/main" id="{58B6556D-A0D3-3277-8B78-84A6DD36A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5030" y="4132262"/>
            <a:ext cx="214313" cy="255588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26AB2053-C8DE-5378-B5A3-EAF8F581413B}"/>
              </a:ext>
            </a:extLst>
          </p:cNvPr>
          <p:cNvCxnSpPr>
            <a:cxnSpLocks/>
            <a:stCxn id="91" idx="7"/>
          </p:cNvCxnSpPr>
          <p:nvPr/>
        </p:nvCxnSpPr>
        <p:spPr>
          <a:xfrm flipV="1">
            <a:off x="5423265" y="4333875"/>
            <a:ext cx="656860" cy="9010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99FDB8A-7CB2-19BB-E59C-315E279CFA53}"/>
              </a:ext>
            </a:extLst>
          </p:cNvPr>
          <p:cNvCxnSpPr>
            <a:stCxn id="90" idx="6"/>
            <a:endCxn id="95" idx="2"/>
          </p:cNvCxnSpPr>
          <p:nvPr/>
        </p:nvCxnSpPr>
        <p:spPr>
          <a:xfrm flipV="1">
            <a:off x="4799012" y="4260056"/>
            <a:ext cx="1166018" cy="10771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01B26A1-FD49-9FC8-4476-D62426B77D11}"/>
              </a:ext>
            </a:extLst>
          </p:cNvPr>
          <p:cNvCxnSpPr>
            <a:cxnSpLocks/>
            <a:stCxn id="89" idx="6"/>
            <a:endCxn id="95" idx="2"/>
          </p:cNvCxnSpPr>
          <p:nvPr/>
        </p:nvCxnSpPr>
        <p:spPr>
          <a:xfrm flipV="1">
            <a:off x="4144962" y="4260056"/>
            <a:ext cx="1820068" cy="1091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74FE085-7A6D-2C1C-1D83-73FAA05FB198}"/>
              </a:ext>
            </a:extLst>
          </p:cNvPr>
          <p:cNvCxnSpPr>
            <a:cxnSpLocks/>
            <a:stCxn id="88" idx="7"/>
            <a:endCxn id="95" idx="2"/>
          </p:cNvCxnSpPr>
          <p:nvPr/>
        </p:nvCxnSpPr>
        <p:spPr>
          <a:xfrm flipV="1">
            <a:off x="3459527" y="4260056"/>
            <a:ext cx="2505503" cy="10129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78435FD-C784-4140-9654-3FDC96A4EA46}"/>
              </a:ext>
            </a:extLst>
          </p:cNvPr>
          <p:cNvSpPr txBox="1"/>
          <p:nvPr/>
        </p:nvSpPr>
        <p:spPr>
          <a:xfrm>
            <a:off x="4200637" y="4593152"/>
            <a:ext cx="8487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W</a:t>
            </a:r>
            <a:r>
              <a:rPr lang="en-US" baseline="-25000" dirty="0" err="1"/>
              <a:t>query</a:t>
            </a:r>
            <a:endParaRPr lang="en-US" dirty="0"/>
          </a:p>
        </p:txBody>
      </p:sp>
      <p:sp>
        <p:nvSpPr>
          <p:cNvPr id="103" name="Line 8">
            <a:extLst>
              <a:ext uri="{FF2B5EF4-FFF2-40B4-BE49-F238E27FC236}">
                <a16:creationId xmlns:a16="http://schemas.microsoft.com/office/drawing/2014/main" id="{032AE980-3F53-22AA-A5BF-0D76720331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16662" y="4243625"/>
            <a:ext cx="284163" cy="1090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04" name="Line 9">
            <a:extLst>
              <a:ext uri="{FF2B5EF4-FFF2-40B4-BE49-F238E27FC236}">
                <a16:creationId xmlns:a16="http://schemas.microsoft.com/office/drawing/2014/main" id="{FBD4EF46-4FC8-E9CF-D921-889530F6C171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4637" y="4270612"/>
            <a:ext cx="379413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05" name="Line 10">
            <a:extLst>
              <a:ext uri="{FF2B5EF4-FFF2-40B4-BE49-F238E27FC236}">
                <a16:creationId xmlns:a16="http://schemas.microsoft.com/office/drawing/2014/main" id="{01EDE3D4-15E0-F1D9-F7BA-04B5D6DA931B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4637" y="4297600"/>
            <a:ext cx="973138" cy="960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06" name="Line 11">
            <a:extLst>
              <a:ext uri="{FF2B5EF4-FFF2-40B4-BE49-F238E27FC236}">
                <a16:creationId xmlns:a16="http://schemas.microsoft.com/office/drawing/2014/main" id="{BF6C3E93-40E2-417A-A25C-7B2026D81812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4637" y="4319825"/>
            <a:ext cx="1682750" cy="1014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07" name="Line 13">
            <a:extLst>
              <a:ext uri="{FF2B5EF4-FFF2-40B4-BE49-F238E27FC236}">
                <a16:creationId xmlns:a16="http://schemas.microsoft.com/office/drawing/2014/main" id="{60823690-1940-14CE-655D-498B174F6A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16662" y="4270612"/>
            <a:ext cx="1162050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08" name="Line 14">
            <a:extLst>
              <a:ext uri="{FF2B5EF4-FFF2-40B4-BE49-F238E27FC236}">
                <a16:creationId xmlns:a16="http://schemas.microsoft.com/office/drawing/2014/main" id="{7A8D9823-BB99-5B28-8D2A-85FE741E48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0237" y="4243625"/>
            <a:ext cx="522288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09" name="Line 15">
            <a:extLst>
              <a:ext uri="{FF2B5EF4-FFF2-40B4-BE49-F238E27FC236}">
                <a16:creationId xmlns:a16="http://schemas.microsoft.com/office/drawing/2014/main" id="{1C5A6818-0BAB-3CE5-2B0B-6B2B1B16898A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2525" y="4218225"/>
            <a:ext cx="117475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10" name="Line 16">
            <a:extLst>
              <a:ext uri="{FF2B5EF4-FFF2-40B4-BE49-F238E27FC236}">
                <a16:creationId xmlns:a16="http://schemas.microsoft.com/office/drawing/2014/main" id="{2FF45783-3CD4-D453-13B5-3E3078C0D0BF}"/>
              </a:ext>
            </a:extLst>
          </p:cNvPr>
          <p:cNvSpPr>
            <a:spLocks noChangeShapeType="1"/>
          </p:cNvSpPr>
          <p:nvPr/>
        </p:nvSpPr>
        <p:spPr bwMode="auto">
          <a:xfrm>
            <a:off x="7526337" y="4243625"/>
            <a:ext cx="808038" cy="1068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11" name="Line 18">
            <a:extLst>
              <a:ext uri="{FF2B5EF4-FFF2-40B4-BE49-F238E27FC236}">
                <a16:creationId xmlns:a16="http://schemas.microsoft.com/office/drawing/2014/main" id="{A334D261-B0B8-DAED-5F69-9CFB805C80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40475" y="4270612"/>
            <a:ext cx="1993900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12" name="Line 19">
            <a:extLst>
              <a:ext uri="{FF2B5EF4-FFF2-40B4-BE49-F238E27FC236}">
                <a16:creationId xmlns:a16="http://schemas.microsoft.com/office/drawing/2014/main" id="{E2AF08AD-6212-D9A0-55FD-5B7AD8A26E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0237" y="4270612"/>
            <a:ext cx="1327150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13" name="Line 20">
            <a:extLst>
              <a:ext uri="{FF2B5EF4-FFF2-40B4-BE49-F238E27FC236}">
                <a16:creationId xmlns:a16="http://schemas.microsoft.com/office/drawing/2014/main" id="{EFB6F11D-FFEC-9048-939F-BE2554A157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43812" y="4297600"/>
            <a:ext cx="714375" cy="987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14" name="Line 21">
            <a:extLst>
              <a:ext uri="{FF2B5EF4-FFF2-40B4-BE49-F238E27FC236}">
                <a16:creationId xmlns:a16="http://schemas.microsoft.com/office/drawing/2014/main" id="{67BF7DDB-E54E-C32D-4372-9AE3459626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61350" y="4218225"/>
            <a:ext cx="142875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15" name="Oval 29">
            <a:extLst>
              <a:ext uri="{FF2B5EF4-FFF2-40B4-BE49-F238E27FC236}">
                <a16:creationId xmlns:a16="http://schemas.microsoft.com/office/drawing/2014/main" id="{E85739CD-B4F6-0B6A-1ECE-483FC9658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221525"/>
            <a:ext cx="214312" cy="25558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6" name="Oval 30">
            <a:extLst>
              <a:ext uri="{FF2B5EF4-FFF2-40B4-BE49-F238E27FC236}">
                <a16:creationId xmlns:a16="http://schemas.microsoft.com/office/drawing/2014/main" id="{19CA39CA-4078-36C3-4367-2B89E3466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2450" y="5210412"/>
            <a:ext cx="214312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7" name="Oval 31">
            <a:extLst>
              <a:ext uri="{FF2B5EF4-FFF2-40B4-BE49-F238E27FC236}">
                <a16:creationId xmlns:a16="http://schemas.microsoft.com/office/drawing/2014/main" id="{70B26508-C736-5955-6318-82009A8F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8087" y="5196125"/>
            <a:ext cx="212725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8" name="Oval 32">
            <a:extLst>
              <a:ext uri="{FF2B5EF4-FFF2-40B4-BE49-F238E27FC236}">
                <a16:creationId xmlns:a16="http://schemas.microsoft.com/office/drawing/2014/main" id="{1B0C8803-44AA-5CD5-8F85-8509197AC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2137" y="5183425"/>
            <a:ext cx="214313" cy="25558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9" name="Oval 34">
            <a:extLst>
              <a:ext uri="{FF2B5EF4-FFF2-40B4-BE49-F238E27FC236}">
                <a16:creationId xmlns:a16="http://schemas.microsoft.com/office/drawing/2014/main" id="{C3D83703-0686-64C4-05EB-3B3857A39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5737" y="4118212"/>
            <a:ext cx="212725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0" name="Oval 35">
            <a:extLst>
              <a:ext uri="{FF2B5EF4-FFF2-40B4-BE49-F238E27FC236}">
                <a16:creationId xmlns:a16="http://schemas.microsoft.com/office/drawing/2014/main" id="{A18D1005-2BA3-FCA5-693A-7A405922E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2512" y="4118212"/>
            <a:ext cx="214313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1" name="Oval 36">
            <a:extLst>
              <a:ext uri="{FF2B5EF4-FFF2-40B4-BE49-F238E27FC236}">
                <a16:creationId xmlns:a16="http://schemas.microsoft.com/office/drawing/2014/main" id="{60862B08-1EDE-885D-74E6-B90126C4D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75" y="4118212"/>
            <a:ext cx="214312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2" name="Oval 33">
            <a:extLst>
              <a:ext uri="{FF2B5EF4-FFF2-40B4-BE49-F238E27FC236}">
                <a16:creationId xmlns:a16="http://schemas.microsoft.com/office/drawing/2014/main" id="{7F611236-5B69-1D50-8E27-EF4552310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6830" y="4118212"/>
            <a:ext cx="214313" cy="255588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9A94A590-DE87-176A-6F2E-BD9368805065}"/>
              </a:ext>
            </a:extLst>
          </p:cNvPr>
          <p:cNvCxnSpPr>
            <a:cxnSpLocks/>
            <a:stCxn id="118" idx="7"/>
          </p:cNvCxnSpPr>
          <p:nvPr/>
        </p:nvCxnSpPr>
        <p:spPr>
          <a:xfrm flipV="1">
            <a:off x="8395065" y="4319825"/>
            <a:ext cx="656860" cy="9010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300B1EA9-3319-AD2E-2AD7-7A1067984076}"/>
              </a:ext>
            </a:extLst>
          </p:cNvPr>
          <p:cNvCxnSpPr>
            <a:stCxn id="117" idx="6"/>
            <a:endCxn id="122" idx="2"/>
          </p:cNvCxnSpPr>
          <p:nvPr/>
        </p:nvCxnSpPr>
        <p:spPr>
          <a:xfrm flipV="1">
            <a:off x="7770812" y="4246006"/>
            <a:ext cx="1166018" cy="10771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582C24F8-1DC6-FDB7-079E-B3DE45317C7F}"/>
              </a:ext>
            </a:extLst>
          </p:cNvPr>
          <p:cNvCxnSpPr>
            <a:cxnSpLocks/>
            <a:stCxn id="116" idx="6"/>
            <a:endCxn id="122" idx="2"/>
          </p:cNvCxnSpPr>
          <p:nvPr/>
        </p:nvCxnSpPr>
        <p:spPr>
          <a:xfrm flipV="1">
            <a:off x="7116762" y="4246006"/>
            <a:ext cx="1820068" cy="1091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4213E86-8F4A-225D-C141-4072FEE37BDD}"/>
              </a:ext>
            </a:extLst>
          </p:cNvPr>
          <p:cNvCxnSpPr>
            <a:cxnSpLocks/>
            <a:stCxn id="115" idx="7"/>
            <a:endCxn id="122" idx="2"/>
          </p:cNvCxnSpPr>
          <p:nvPr/>
        </p:nvCxnSpPr>
        <p:spPr>
          <a:xfrm flipV="1">
            <a:off x="6431327" y="4246006"/>
            <a:ext cx="2505503" cy="10129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05736F62-CA99-7B7F-92B4-776E440A6F56}"/>
              </a:ext>
            </a:extLst>
          </p:cNvPr>
          <p:cNvSpPr txBox="1"/>
          <p:nvPr/>
        </p:nvSpPr>
        <p:spPr>
          <a:xfrm>
            <a:off x="6980237" y="571261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small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871D622-6B7C-CB19-4A6E-103FAA579CF0}"/>
              </a:ext>
            </a:extLst>
          </p:cNvPr>
          <p:cNvSpPr txBox="1"/>
          <p:nvPr/>
        </p:nvSpPr>
        <p:spPr>
          <a:xfrm>
            <a:off x="7304882" y="4630458"/>
            <a:ext cx="7635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W</a:t>
            </a:r>
            <a:r>
              <a:rPr lang="en-US" baseline="-25000" dirty="0" err="1"/>
              <a:t>keys</a:t>
            </a:r>
            <a:endParaRPr 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9B2955F-81BB-AF54-BB71-BCD0E1CFA71F}"/>
              </a:ext>
            </a:extLst>
          </p:cNvPr>
          <p:cNvSpPr txBox="1"/>
          <p:nvPr/>
        </p:nvSpPr>
        <p:spPr>
          <a:xfrm>
            <a:off x="7052954" y="350520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small</a:t>
            </a:r>
            <a:r>
              <a:rPr lang="en-US" baseline="-25000" dirty="0" err="1">
                <a:solidFill>
                  <a:srgbClr val="FF0000"/>
                </a:solidFill>
              </a:rPr>
              <a:t>k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3C7914B-3ED8-53FA-39EA-51016869BCEF}"/>
              </a:ext>
            </a:extLst>
          </p:cNvPr>
          <p:cNvSpPr txBox="1"/>
          <p:nvPr/>
        </p:nvSpPr>
        <p:spPr>
          <a:xfrm>
            <a:off x="6144388" y="1598036"/>
            <a:ext cx="2763898" cy="92333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green</a:t>
            </a:r>
            <a:r>
              <a:rPr lang="en-US" baseline="-25000" dirty="0" err="1">
                <a:solidFill>
                  <a:srgbClr val="FF0000"/>
                </a:solidFill>
              </a:rPr>
              <a:t>v</a:t>
            </a:r>
            <a:r>
              <a:rPr lang="en-US" dirty="0"/>
              <a:t>*f(</a:t>
            </a:r>
            <a:r>
              <a:rPr lang="en-US" dirty="0" err="1"/>
              <a:t>green</a:t>
            </a:r>
            <a:r>
              <a:rPr lang="en-US" baseline="-25000" dirty="0" err="1">
                <a:solidFill>
                  <a:srgbClr val="FF0000"/>
                </a:solidFill>
              </a:rPr>
              <a:t>q</a:t>
            </a:r>
            <a:r>
              <a:rPr lang="en-US" dirty="0" err="1"/>
              <a:t>,green</a:t>
            </a:r>
            <a:r>
              <a:rPr lang="en-US" baseline="-25000" dirty="0" err="1">
                <a:solidFill>
                  <a:srgbClr val="FF0000"/>
                </a:solidFill>
              </a:rPr>
              <a:t>k</a:t>
            </a:r>
            <a:r>
              <a:rPr lang="en-US" dirty="0"/>
              <a:t>) +</a:t>
            </a:r>
          </a:p>
          <a:p>
            <a:r>
              <a:rPr lang="en-US" dirty="0" err="1"/>
              <a:t>small</a:t>
            </a:r>
            <a:r>
              <a:rPr lang="en-US" baseline="-25000" dirty="0" err="1">
                <a:solidFill>
                  <a:srgbClr val="FF0000"/>
                </a:solidFill>
              </a:rPr>
              <a:t>v</a:t>
            </a:r>
            <a:r>
              <a:rPr lang="en-US" dirty="0"/>
              <a:t>*f(</a:t>
            </a:r>
            <a:r>
              <a:rPr lang="en-US" dirty="0" err="1"/>
              <a:t>green</a:t>
            </a:r>
            <a:r>
              <a:rPr lang="en-US" baseline="-25000" dirty="0" err="1">
                <a:solidFill>
                  <a:srgbClr val="FF0000"/>
                </a:solidFill>
              </a:rPr>
              <a:t>q</a:t>
            </a:r>
            <a:r>
              <a:rPr lang="en-US" dirty="0" err="1"/>
              <a:t>,small</a:t>
            </a:r>
            <a:r>
              <a:rPr lang="en-US" baseline="-25000" dirty="0" err="1">
                <a:solidFill>
                  <a:srgbClr val="FF0000"/>
                </a:solidFill>
              </a:rPr>
              <a:t>k</a:t>
            </a:r>
            <a:r>
              <a:rPr lang="en-US" dirty="0"/>
              <a:t>) +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174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8" grpId="0"/>
      <p:bldP spid="127" grpId="0"/>
      <p:bldP spid="1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90425-2A0C-6639-01AC-6B25C0444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Learnable Attention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AC0978-3B03-3CCC-D9AD-D46D5B45F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7BE4-A71E-4B2E-9FE7-14B351992D43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7" name="Line 8">
            <a:extLst>
              <a:ext uri="{FF2B5EF4-FFF2-40B4-BE49-F238E27FC236}">
                <a16:creationId xmlns:a16="http://schemas.microsoft.com/office/drawing/2014/main" id="{4EA677DB-4FE9-D675-4C6E-D761A81372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283" y="4205288"/>
            <a:ext cx="284163" cy="1090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8" name="Line 9">
            <a:extLst>
              <a:ext uri="{FF2B5EF4-FFF2-40B4-BE49-F238E27FC236}">
                <a16:creationId xmlns:a16="http://schemas.microsoft.com/office/drawing/2014/main" id="{C1E71C2C-1EDF-E56D-ECB5-FD58FD8F60B2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258" y="4232275"/>
            <a:ext cx="379413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9" name="Line 10">
            <a:extLst>
              <a:ext uri="{FF2B5EF4-FFF2-40B4-BE49-F238E27FC236}">
                <a16:creationId xmlns:a16="http://schemas.microsoft.com/office/drawing/2014/main" id="{BEFBCB38-40E7-497E-2AEA-45532E82FE5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258" y="4259263"/>
            <a:ext cx="973138" cy="960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0" name="Line 11">
            <a:extLst>
              <a:ext uri="{FF2B5EF4-FFF2-40B4-BE49-F238E27FC236}">
                <a16:creationId xmlns:a16="http://schemas.microsoft.com/office/drawing/2014/main" id="{5122C750-2BDE-08AD-BC44-76E3EC3FF9B2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258" y="4281488"/>
            <a:ext cx="1682750" cy="1014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2" name="Line 13">
            <a:extLst>
              <a:ext uri="{FF2B5EF4-FFF2-40B4-BE49-F238E27FC236}">
                <a16:creationId xmlns:a16="http://schemas.microsoft.com/office/drawing/2014/main" id="{60ECAE34-C898-C0D6-BF11-F3FAAB964F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283" y="4232275"/>
            <a:ext cx="1162050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3" name="Line 14">
            <a:extLst>
              <a:ext uri="{FF2B5EF4-FFF2-40B4-BE49-F238E27FC236}">
                <a16:creationId xmlns:a16="http://schemas.microsoft.com/office/drawing/2014/main" id="{D101DA14-A3A1-5B07-72BA-E717A580C0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858" y="4205288"/>
            <a:ext cx="522288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4" name="Line 15">
            <a:extLst>
              <a:ext uri="{FF2B5EF4-FFF2-40B4-BE49-F238E27FC236}">
                <a16:creationId xmlns:a16="http://schemas.microsoft.com/office/drawing/2014/main" id="{4EAA5DBB-A862-E0BB-A8E8-FB34B30C0566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7146" y="4179888"/>
            <a:ext cx="117475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5" name="Line 16">
            <a:extLst>
              <a:ext uri="{FF2B5EF4-FFF2-40B4-BE49-F238E27FC236}">
                <a16:creationId xmlns:a16="http://schemas.microsoft.com/office/drawing/2014/main" id="{E9F42293-0AA9-50F7-61A3-9604683A7A13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0958" y="4205288"/>
            <a:ext cx="808038" cy="1068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7" name="Line 18">
            <a:extLst>
              <a:ext uri="{FF2B5EF4-FFF2-40B4-BE49-F238E27FC236}">
                <a16:creationId xmlns:a16="http://schemas.microsoft.com/office/drawing/2014/main" id="{A3AF0732-2639-D389-E3C3-34050E9EDB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5096" y="4232275"/>
            <a:ext cx="1993900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8" name="Line 19">
            <a:extLst>
              <a:ext uri="{FF2B5EF4-FFF2-40B4-BE49-F238E27FC236}">
                <a16:creationId xmlns:a16="http://schemas.microsoft.com/office/drawing/2014/main" id="{21FBCD74-796A-AFCF-883B-E07C0D1B97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858" y="4232275"/>
            <a:ext cx="1327150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9" name="Line 20">
            <a:extLst>
              <a:ext uri="{FF2B5EF4-FFF2-40B4-BE49-F238E27FC236}">
                <a16:creationId xmlns:a16="http://schemas.microsoft.com/office/drawing/2014/main" id="{A3FFE4D9-E8A6-5E47-D9C1-54BD87795D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18433" y="4259263"/>
            <a:ext cx="714375" cy="987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0" name="Line 21">
            <a:extLst>
              <a:ext uri="{FF2B5EF4-FFF2-40B4-BE49-F238E27FC236}">
                <a16:creationId xmlns:a16="http://schemas.microsoft.com/office/drawing/2014/main" id="{740CD263-50C8-9CEA-922D-320CA27C8F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35971" y="4179888"/>
            <a:ext cx="142875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2" name="Oval 29">
            <a:extLst>
              <a:ext uri="{FF2B5EF4-FFF2-40B4-BE49-F238E27FC236}">
                <a16:creationId xmlns:a16="http://schemas.microsoft.com/office/drawing/2014/main" id="{FFFCFFD9-7BAD-CC10-8BE3-9539D0B6B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21" y="5183188"/>
            <a:ext cx="214312" cy="25558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3" name="Oval 30">
            <a:extLst>
              <a:ext uri="{FF2B5EF4-FFF2-40B4-BE49-F238E27FC236}">
                <a16:creationId xmlns:a16="http://schemas.microsoft.com/office/drawing/2014/main" id="{D5853C81-3BB6-0E5B-B920-58D22E616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071" y="5172075"/>
            <a:ext cx="214312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" name="Oval 31">
            <a:extLst>
              <a:ext uri="{FF2B5EF4-FFF2-40B4-BE49-F238E27FC236}">
                <a16:creationId xmlns:a16="http://schemas.microsoft.com/office/drawing/2014/main" id="{B6B675F1-23D7-ECB0-52F8-0D9E2EB7F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2708" y="5157788"/>
            <a:ext cx="212725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" name="Oval 32">
            <a:extLst>
              <a:ext uri="{FF2B5EF4-FFF2-40B4-BE49-F238E27FC236}">
                <a16:creationId xmlns:a16="http://schemas.microsoft.com/office/drawing/2014/main" id="{23849490-4D9C-A9EC-C642-69BE29E58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6758" y="5145088"/>
            <a:ext cx="214313" cy="25558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7" name="Oval 34">
            <a:extLst>
              <a:ext uri="{FF2B5EF4-FFF2-40B4-BE49-F238E27FC236}">
                <a16:creationId xmlns:a16="http://schemas.microsoft.com/office/drawing/2014/main" id="{A57A9C7D-0520-C243-CC03-6FF4AD00B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358" y="4079875"/>
            <a:ext cx="212725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" name="Oval 35">
            <a:extLst>
              <a:ext uri="{FF2B5EF4-FFF2-40B4-BE49-F238E27FC236}">
                <a16:creationId xmlns:a16="http://schemas.microsoft.com/office/drawing/2014/main" id="{C23894D9-22B3-D33C-19CD-C345E6003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133" y="4079875"/>
            <a:ext cx="214313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" name="Oval 36">
            <a:extLst>
              <a:ext uri="{FF2B5EF4-FFF2-40B4-BE49-F238E27FC236}">
                <a16:creationId xmlns:a16="http://schemas.microsoft.com/office/drawing/2014/main" id="{C3614445-595A-37E6-1C07-1154B7D4B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5496" y="4079875"/>
            <a:ext cx="214312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" name="Oval 33">
            <a:extLst>
              <a:ext uri="{FF2B5EF4-FFF2-40B4-BE49-F238E27FC236}">
                <a16:creationId xmlns:a16="http://schemas.microsoft.com/office/drawing/2014/main" id="{5DDA4DC1-BD8D-A2C8-D4D8-BFA0DF5EB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4079875"/>
            <a:ext cx="214313" cy="255588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BC8A8B6-126E-BF32-1DBF-052FF5452306}"/>
              </a:ext>
            </a:extLst>
          </p:cNvPr>
          <p:cNvCxnSpPr>
            <a:cxnSpLocks/>
            <a:stCxn id="25" idx="7"/>
          </p:cNvCxnSpPr>
          <p:nvPr/>
        </p:nvCxnSpPr>
        <p:spPr>
          <a:xfrm flipV="1">
            <a:off x="2169686" y="4281488"/>
            <a:ext cx="656860" cy="9010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3AEC1AE-FE66-3B97-96AD-B0C5BCB08B74}"/>
              </a:ext>
            </a:extLst>
          </p:cNvPr>
          <p:cNvCxnSpPr>
            <a:stCxn id="24" idx="6"/>
            <a:endCxn id="31" idx="2"/>
          </p:cNvCxnSpPr>
          <p:nvPr/>
        </p:nvCxnSpPr>
        <p:spPr>
          <a:xfrm flipV="1">
            <a:off x="1545433" y="4207669"/>
            <a:ext cx="1166018" cy="10771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BEE82C5-02A8-4315-A0FC-EE6D4DE86071}"/>
              </a:ext>
            </a:extLst>
          </p:cNvPr>
          <p:cNvCxnSpPr>
            <a:cxnSpLocks/>
            <a:stCxn id="23" idx="6"/>
            <a:endCxn id="31" idx="2"/>
          </p:cNvCxnSpPr>
          <p:nvPr/>
        </p:nvCxnSpPr>
        <p:spPr>
          <a:xfrm flipV="1">
            <a:off x="891383" y="4207669"/>
            <a:ext cx="1820068" cy="1091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AEBF68D-D17F-690C-5312-8A59FD2A4C87}"/>
              </a:ext>
            </a:extLst>
          </p:cNvPr>
          <p:cNvCxnSpPr>
            <a:cxnSpLocks/>
            <a:stCxn id="22" idx="7"/>
            <a:endCxn id="31" idx="2"/>
          </p:cNvCxnSpPr>
          <p:nvPr/>
        </p:nvCxnSpPr>
        <p:spPr>
          <a:xfrm flipV="1">
            <a:off x="205948" y="4207669"/>
            <a:ext cx="2505503" cy="10129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D0F92FE-388D-0A82-8AB1-F9D57BB6E179}"/>
              </a:ext>
            </a:extLst>
          </p:cNvPr>
          <p:cNvSpPr txBox="1"/>
          <p:nvPr/>
        </p:nvSpPr>
        <p:spPr>
          <a:xfrm>
            <a:off x="754858" y="5674281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6DA8697-5BFC-8CEC-B57C-F2A149E5D127}"/>
              </a:ext>
            </a:extLst>
          </p:cNvPr>
          <p:cNvSpPr txBox="1"/>
          <p:nvPr/>
        </p:nvSpPr>
        <p:spPr>
          <a:xfrm>
            <a:off x="1162449" y="4642365"/>
            <a:ext cx="8735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W</a:t>
            </a:r>
            <a:r>
              <a:rPr lang="en-US" baseline="-25000" dirty="0" err="1"/>
              <a:t>values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36AD068-EFE7-F15F-250B-275F1F706C4B}"/>
              </a:ext>
            </a:extLst>
          </p:cNvPr>
          <p:cNvSpPr txBox="1"/>
          <p:nvPr/>
        </p:nvSpPr>
        <p:spPr>
          <a:xfrm>
            <a:off x="827575" y="346686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tree</a:t>
            </a:r>
            <a:r>
              <a:rPr lang="en-US" baseline="-25000" dirty="0" err="1">
                <a:solidFill>
                  <a:srgbClr val="FF0000"/>
                </a:solidFill>
              </a:rPr>
              <a:t>v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sp>
        <p:nvSpPr>
          <p:cNvPr id="76" name="Line 8">
            <a:extLst>
              <a:ext uri="{FF2B5EF4-FFF2-40B4-BE49-F238E27FC236}">
                <a16:creationId xmlns:a16="http://schemas.microsoft.com/office/drawing/2014/main" id="{B1F3E0D4-5672-7120-AAFB-C8D54F38B4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44862" y="4257675"/>
            <a:ext cx="284163" cy="1090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77" name="Line 9">
            <a:extLst>
              <a:ext uri="{FF2B5EF4-FFF2-40B4-BE49-F238E27FC236}">
                <a16:creationId xmlns:a16="http://schemas.microsoft.com/office/drawing/2014/main" id="{6CB00450-9409-C1E4-AB1D-C729DDF3FA2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2837" y="4284662"/>
            <a:ext cx="379413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78" name="Line 10">
            <a:extLst>
              <a:ext uri="{FF2B5EF4-FFF2-40B4-BE49-F238E27FC236}">
                <a16:creationId xmlns:a16="http://schemas.microsoft.com/office/drawing/2014/main" id="{F7EC6809-02E6-13CF-97C2-78B6C5CA1A74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2837" y="4311650"/>
            <a:ext cx="973138" cy="960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79" name="Line 11">
            <a:extLst>
              <a:ext uri="{FF2B5EF4-FFF2-40B4-BE49-F238E27FC236}">
                <a16:creationId xmlns:a16="http://schemas.microsoft.com/office/drawing/2014/main" id="{FDC18836-64AF-657C-468B-64985DCF81F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2837" y="4333875"/>
            <a:ext cx="1682750" cy="1014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80" name="Line 13">
            <a:extLst>
              <a:ext uri="{FF2B5EF4-FFF2-40B4-BE49-F238E27FC236}">
                <a16:creationId xmlns:a16="http://schemas.microsoft.com/office/drawing/2014/main" id="{2A63CCF8-4EB0-CFF4-BD22-FE4404CEFB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44862" y="4284662"/>
            <a:ext cx="1162050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81" name="Line 14">
            <a:extLst>
              <a:ext uri="{FF2B5EF4-FFF2-40B4-BE49-F238E27FC236}">
                <a16:creationId xmlns:a16="http://schemas.microsoft.com/office/drawing/2014/main" id="{D0E443E7-DC22-5D72-E054-678B58F6B7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7" y="4257675"/>
            <a:ext cx="522288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82" name="Line 15">
            <a:extLst>
              <a:ext uri="{FF2B5EF4-FFF2-40B4-BE49-F238E27FC236}">
                <a16:creationId xmlns:a16="http://schemas.microsoft.com/office/drawing/2014/main" id="{795E6F22-3A6A-A8DD-80EA-5F73707F921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30725" y="4232275"/>
            <a:ext cx="117475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83" name="Line 16">
            <a:extLst>
              <a:ext uri="{FF2B5EF4-FFF2-40B4-BE49-F238E27FC236}">
                <a16:creationId xmlns:a16="http://schemas.microsoft.com/office/drawing/2014/main" id="{734118E8-0D24-0C5E-1EF8-89A3DC8BC38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54537" y="4257675"/>
            <a:ext cx="808038" cy="1068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84" name="Line 18">
            <a:extLst>
              <a:ext uri="{FF2B5EF4-FFF2-40B4-BE49-F238E27FC236}">
                <a16:creationId xmlns:a16="http://schemas.microsoft.com/office/drawing/2014/main" id="{B79D14C5-0CF2-7EA0-52B3-C17621ABC5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68675" y="4284662"/>
            <a:ext cx="1993900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85" name="Line 19">
            <a:extLst>
              <a:ext uri="{FF2B5EF4-FFF2-40B4-BE49-F238E27FC236}">
                <a16:creationId xmlns:a16="http://schemas.microsoft.com/office/drawing/2014/main" id="{C4ADEA56-5C53-6DEA-703D-F393C6884D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7" y="4284662"/>
            <a:ext cx="1327150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86" name="Line 20">
            <a:extLst>
              <a:ext uri="{FF2B5EF4-FFF2-40B4-BE49-F238E27FC236}">
                <a16:creationId xmlns:a16="http://schemas.microsoft.com/office/drawing/2014/main" id="{389CA103-D641-F376-D51A-A39B122666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72012" y="4311650"/>
            <a:ext cx="714375" cy="987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87" name="Line 21">
            <a:extLst>
              <a:ext uri="{FF2B5EF4-FFF2-40B4-BE49-F238E27FC236}">
                <a16:creationId xmlns:a16="http://schemas.microsoft.com/office/drawing/2014/main" id="{D31658EC-B851-FD57-CC6E-B8B8A7D203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89550" y="4232275"/>
            <a:ext cx="142875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88" name="Oval 29">
            <a:extLst>
              <a:ext uri="{FF2B5EF4-FFF2-40B4-BE49-F238E27FC236}">
                <a16:creationId xmlns:a16="http://schemas.microsoft.com/office/drawing/2014/main" id="{837FF711-83B5-A9C8-9960-CA3ABE387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235575"/>
            <a:ext cx="214312" cy="25558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9" name="Oval 30">
            <a:extLst>
              <a:ext uri="{FF2B5EF4-FFF2-40B4-BE49-F238E27FC236}">
                <a16:creationId xmlns:a16="http://schemas.microsoft.com/office/drawing/2014/main" id="{DDAD7413-DB15-B6A2-3DBC-EC120AD6E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0650" y="5224462"/>
            <a:ext cx="214312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0" name="Oval 31">
            <a:extLst>
              <a:ext uri="{FF2B5EF4-FFF2-40B4-BE49-F238E27FC236}">
                <a16:creationId xmlns:a16="http://schemas.microsoft.com/office/drawing/2014/main" id="{8EAA1C21-1EEF-D86D-84B4-7B4A94095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6287" y="5210175"/>
            <a:ext cx="212725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1" name="Oval 32">
            <a:extLst>
              <a:ext uri="{FF2B5EF4-FFF2-40B4-BE49-F238E27FC236}">
                <a16:creationId xmlns:a16="http://schemas.microsoft.com/office/drawing/2014/main" id="{284E4858-DDA6-0356-8809-1435A5675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0337" y="5197475"/>
            <a:ext cx="214313" cy="25558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2" name="Oval 34">
            <a:extLst>
              <a:ext uri="{FF2B5EF4-FFF2-40B4-BE49-F238E27FC236}">
                <a16:creationId xmlns:a16="http://schemas.microsoft.com/office/drawing/2014/main" id="{B56E1E2E-5BF7-4301-2D13-FAF90B0F9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7" y="4132262"/>
            <a:ext cx="212725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3" name="Oval 35">
            <a:extLst>
              <a:ext uri="{FF2B5EF4-FFF2-40B4-BE49-F238E27FC236}">
                <a16:creationId xmlns:a16="http://schemas.microsoft.com/office/drawing/2014/main" id="{4E6F3B58-D124-6B80-3678-AD84FE03C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0712" y="4132262"/>
            <a:ext cx="214313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4" name="Oval 36">
            <a:extLst>
              <a:ext uri="{FF2B5EF4-FFF2-40B4-BE49-F238E27FC236}">
                <a16:creationId xmlns:a16="http://schemas.microsoft.com/office/drawing/2014/main" id="{02F4EA27-D372-278E-C0A2-37259D05C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9075" y="4132262"/>
            <a:ext cx="214312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5" name="Oval 33">
            <a:extLst>
              <a:ext uri="{FF2B5EF4-FFF2-40B4-BE49-F238E27FC236}">
                <a16:creationId xmlns:a16="http://schemas.microsoft.com/office/drawing/2014/main" id="{58B6556D-A0D3-3277-8B78-84A6DD36A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5030" y="4132262"/>
            <a:ext cx="214313" cy="255588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26AB2053-C8DE-5378-B5A3-EAF8F581413B}"/>
              </a:ext>
            </a:extLst>
          </p:cNvPr>
          <p:cNvCxnSpPr>
            <a:cxnSpLocks/>
            <a:stCxn id="91" idx="7"/>
          </p:cNvCxnSpPr>
          <p:nvPr/>
        </p:nvCxnSpPr>
        <p:spPr>
          <a:xfrm flipV="1">
            <a:off x="5423265" y="4333875"/>
            <a:ext cx="656860" cy="9010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99FDB8A-7CB2-19BB-E59C-315E279CFA53}"/>
              </a:ext>
            </a:extLst>
          </p:cNvPr>
          <p:cNvCxnSpPr>
            <a:stCxn id="90" idx="6"/>
            <a:endCxn id="95" idx="2"/>
          </p:cNvCxnSpPr>
          <p:nvPr/>
        </p:nvCxnSpPr>
        <p:spPr>
          <a:xfrm flipV="1">
            <a:off x="4799012" y="4260056"/>
            <a:ext cx="1166018" cy="10771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01B26A1-FD49-9FC8-4476-D62426B77D11}"/>
              </a:ext>
            </a:extLst>
          </p:cNvPr>
          <p:cNvCxnSpPr>
            <a:cxnSpLocks/>
            <a:stCxn id="89" idx="6"/>
            <a:endCxn id="95" idx="2"/>
          </p:cNvCxnSpPr>
          <p:nvPr/>
        </p:nvCxnSpPr>
        <p:spPr>
          <a:xfrm flipV="1">
            <a:off x="4144962" y="4260056"/>
            <a:ext cx="1820068" cy="1091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74FE085-7A6D-2C1C-1D83-73FAA05FB198}"/>
              </a:ext>
            </a:extLst>
          </p:cNvPr>
          <p:cNvCxnSpPr>
            <a:cxnSpLocks/>
            <a:stCxn id="88" idx="7"/>
            <a:endCxn id="95" idx="2"/>
          </p:cNvCxnSpPr>
          <p:nvPr/>
        </p:nvCxnSpPr>
        <p:spPr>
          <a:xfrm flipV="1">
            <a:off x="3459527" y="4260056"/>
            <a:ext cx="2505503" cy="10129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78435FD-C784-4140-9654-3FDC96A4EA46}"/>
              </a:ext>
            </a:extLst>
          </p:cNvPr>
          <p:cNvSpPr txBox="1"/>
          <p:nvPr/>
        </p:nvSpPr>
        <p:spPr>
          <a:xfrm>
            <a:off x="4200637" y="4593152"/>
            <a:ext cx="8487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W</a:t>
            </a:r>
            <a:r>
              <a:rPr lang="en-US" baseline="-25000" dirty="0" err="1"/>
              <a:t>query</a:t>
            </a:r>
            <a:endParaRPr lang="en-US" dirty="0"/>
          </a:p>
        </p:txBody>
      </p:sp>
      <p:sp>
        <p:nvSpPr>
          <p:cNvPr id="103" name="Line 8">
            <a:extLst>
              <a:ext uri="{FF2B5EF4-FFF2-40B4-BE49-F238E27FC236}">
                <a16:creationId xmlns:a16="http://schemas.microsoft.com/office/drawing/2014/main" id="{032AE980-3F53-22AA-A5BF-0D76720331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16662" y="4243625"/>
            <a:ext cx="284163" cy="1090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04" name="Line 9">
            <a:extLst>
              <a:ext uri="{FF2B5EF4-FFF2-40B4-BE49-F238E27FC236}">
                <a16:creationId xmlns:a16="http://schemas.microsoft.com/office/drawing/2014/main" id="{FBD4EF46-4FC8-E9CF-D921-889530F6C171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4637" y="4270612"/>
            <a:ext cx="379413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05" name="Line 10">
            <a:extLst>
              <a:ext uri="{FF2B5EF4-FFF2-40B4-BE49-F238E27FC236}">
                <a16:creationId xmlns:a16="http://schemas.microsoft.com/office/drawing/2014/main" id="{01EDE3D4-15E0-F1D9-F7BA-04B5D6DA931B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4637" y="4297600"/>
            <a:ext cx="973138" cy="960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06" name="Line 11">
            <a:extLst>
              <a:ext uri="{FF2B5EF4-FFF2-40B4-BE49-F238E27FC236}">
                <a16:creationId xmlns:a16="http://schemas.microsoft.com/office/drawing/2014/main" id="{BF6C3E93-40E2-417A-A25C-7B2026D81812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4637" y="4319825"/>
            <a:ext cx="1682750" cy="1014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07" name="Line 13">
            <a:extLst>
              <a:ext uri="{FF2B5EF4-FFF2-40B4-BE49-F238E27FC236}">
                <a16:creationId xmlns:a16="http://schemas.microsoft.com/office/drawing/2014/main" id="{60823690-1940-14CE-655D-498B174F6A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16662" y="4270612"/>
            <a:ext cx="1162050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08" name="Line 14">
            <a:extLst>
              <a:ext uri="{FF2B5EF4-FFF2-40B4-BE49-F238E27FC236}">
                <a16:creationId xmlns:a16="http://schemas.microsoft.com/office/drawing/2014/main" id="{7A8D9823-BB99-5B28-8D2A-85FE741E48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0237" y="4243625"/>
            <a:ext cx="522288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09" name="Line 15">
            <a:extLst>
              <a:ext uri="{FF2B5EF4-FFF2-40B4-BE49-F238E27FC236}">
                <a16:creationId xmlns:a16="http://schemas.microsoft.com/office/drawing/2014/main" id="{1C5A6818-0BAB-3CE5-2B0B-6B2B1B16898A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2525" y="4218225"/>
            <a:ext cx="117475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10" name="Line 16">
            <a:extLst>
              <a:ext uri="{FF2B5EF4-FFF2-40B4-BE49-F238E27FC236}">
                <a16:creationId xmlns:a16="http://schemas.microsoft.com/office/drawing/2014/main" id="{2FF45783-3CD4-D453-13B5-3E3078C0D0BF}"/>
              </a:ext>
            </a:extLst>
          </p:cNvPr>
          <p:cNvSpPr>
            <a:spLocks noChangeShapeType="1"/>
          </p:cNvSpPr>
          <p:nvPr/>
        </p:nvSpPr>
        <p:spPr bwMode="auto">
          <a:xfrm>
            <a:off x="7526337" y="4243625"/>
            <a:ext cx="808038" cy="1068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11" name="Line 18">
            <a:extLst>
              <a:ext uri="{FF2B5EF4-FFF2-40B4-BE49-F238E27FC236}">
                <a16:creationId xmlns:a16="http://schemas.microsoft.com/office/drawing/2014/main" id="{A334D261-B0B8-DAED-5F69-9CFB805C80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40475" y="4270612"/>
            <a:ext cx="1993900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12" name="Line 19">
            <a:extLst>
              <a:ext uri="{FF2B5EF4-FFF2-40B4-BE49-F238E27FC236}">
                <a16:creationId xmlns:a16="http://schemas.microsoft.com/office/drawing/2014/main" id="{E2AF08AD-6212-D9A0-55FD-5B7AD8A26E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0237" y="4270612"/>
            <a:ext cx="1327150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13" name="Line 20">
            <a:extLst>
              <a:ext uri="{FF2B5EF4-FFF2-40B4-BE49-F238E27FC236}">
                <a16:creationId xmlns:a16="http://schemas.microsoft.com/office/drawing/2014/main" id="{EFB6F11D-FFEC-9048-939F-BE2554A157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43812" y="4297600"/>
            <a:ext cx="714375" cy="987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14" name="Line 21">
            <a:extLst>
              <a:ext uri="{FF2B5EF4-FFF2-40B4-BE49-F238E27FC236}">
                <a16:creationId xmlns:a16="http://schemas.microsoft.com/office/drawing/2014/main" id="{67BF7DDB-E54E-C32D-4372-9AE3459626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61350" y="4218225"/>
            <a:ext cx="142875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15" name="Oval 29">
            <a:extLst>
              <a:ext uri="{FF2B5EF4-FFF2-40B4-BE49-F238E27FC236}">
                <a16:creationId xmlns:a16="http://schemas.microsoft.com/office/drawing/2014/main" id="{E85739CD-B4F6-0B6A-1ECE-483FC9658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221525"/>
            <a:ext cx="214312" cy="25558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6" name="Oval 30">
            <a:extLst>
              <a:ext uri="{FF2B5EF4-FFF2-40B4-BE49-F238E27FC236}">
                <a16:creationId xmlns:a16="http://schemas.microsoft.com/office/drawing/2014/main" id="{19CA39CA-4078-36C3-4367-2B89E3466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2450" y="5210412"/>
            <a:ext cx="214312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7" name="Oval 31">
            <a:extLst>
              <a:ext uri="{FF2B5EF4-FFF2-40B4-BE49-F238E27FC236}">
                <a16:creationId xmlns:a16="http://schemas.microsoft.com/office/drawing/2014/main" id="{70B26508-C736-5955-6318-82009A8F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8087" y="5196125"/>
            <a:ext cx="212725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8" name="Oval 32">
            <a:extLst>
              <a:ext uri="{FF2B5EF4-FFF2-40B4-BE49-F238E27FC236}">
                <a16:creationId xmlns:a16="http://schemas.microsoft.com/office/drawing/2014/main" id="{1B0C8803-44AA-5CD5-8F85-8509197AC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2137" y="5183425"/>
            <a:ext cx="214313" cy="25558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9" name="Oval 34">
            <a:extLst>
              <a:ext uri="{FF2B5EF4-FFF2-40B4-BE49-F238E27FC236}">
                <a16:creationId xmlns:a16="http://schemas.microsoft.com/office/drawing/2014/main" id="{C3D83703-0686-64C4-05EB-3B3857A39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5737" y="4118212"/>
            <a:ext cx="212725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0" name="Oval 35">
            <a:extLst>
              <a:ext uri="{FF2B5EF4-FFF2-40B4-BE49-F238E27FC236}">
                <a16:creationId xmlns:a16="http://schemas.microsoft.com/office/drawing/2014/main" id="{A18D1005-2BA3-FCA5-693A-7A405922E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2512" y="4118212"/>
            <a:ext cx="214313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1" name="Oval 36">
            <a:extLst>
              <a:ext uri="{FF2B5EF4-FFF2-40B4-BE49-F238E27FC236}">
                <a16:creationId xmlns:a16="http://schemas.microsoft.com/office/drawing/2014/main" id="{60862B08-1EDE-885D-74E6-B90126C4D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75" y="4118212"/>
            <a:ext cx="214312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2" name="Oval 33">
            <a:extLst>
              <a:ext uri="{FF2B5EF4-FFF2-40B4-BE49-F238E27FC236}">
                <a16:creationId xmlns:a16="http://schemas.microsoft.com/office/drawing/2014/main" id="{7F611236-5B69-1D50-8E27-EF4552310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6830" y="4118212"/>
            <a:ext cx="214313" cy="255588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9A94A590-DE87-176A-6F2E-BD9368805065}"/>
              </a:ext>
            </a:extLst>
          </p:cNvPr>
          <p:cNvCxnSpPr>
            <a:cxnSpLocks/>
            <a:stCxn id="118" idx="7"/>
          </p:cNvCxnSpPr>
          <p:nvPr/>
        </p:nvCxnSpPr>
        <p:spPr>
          <a:xfrm flipV="1">
            <a:off x="8395065" y="4319825"/>
            <a:ext cx="656860" cy="9010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300B1EA9-3319-AD2E-2AD7-7A1067984076}"/>
              </a:ext>
            </a:extLst>
          </p:cNvPr>
          <p:cNvCxnSpPr>
            <a:stCxn id="117" idx="6"/>
            <a:endCxn id="122" idx="2"/>
          </p:cNvCxnSpPr>
          <p:nvPr/>
        </p:nvCxnSpPr>
        <p:spPr>
          <a:xfrm flipV="1">
            <a:off x="7770812" y="4246006"/>
            <a:ext cx="1166018" cy="10771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582C24F8-1DC6-FDB7-079E-B3DE45317C7F}"/>
              </a:ext>
            </a:extLst>
          </p:cNvPr>
          <p:cNvCxnSpPr>
            <a:cxnSpLocks/>
            <a:stCxn id="116" idx="6"/>
            <a:endCxn id="122" idx="2"/>
          </p:cNvCxnSpPr>
          <p:nvPr/>
        </p:nvCxnSpPr>
        <p:spPr>
          <a:xfrm flipV="1">
            <a:off x="7116762" y="4246006"/>
            <a:ext cx="1820068" cy="1091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4213E86-8F4A-225D-C141-4072FEE37BDD}"/>
              </a:ext>
            </a:extLst>
          </p:cNvPr>
          <p:cNvCxnSpPr>
            <a:cxnSpLocks/>
            <a:stCxn id="115" idx="7"/>
            <a:endCxn id="122" idx="2"/>
          </p:cNvCxnSpPr>
          <p:nvPr/>
        </p:nvCxnSpPr>
        <p:spPr>
          <a:xfrm flipV="1">
            <a:off x="6431327" y="4246006"/>
            <a:ext cx="2505503" cy="10129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05736F62-CA99-7B7F-92B4-776E440A6F56}"/>
              </a:ext>
            </a:extLst>
          </p:cNvPr>
          <p:cNvSpPr txBox="1"/>
          <p:nvPr/>
        </p:nvSpPr>
        <p:spPr>
          <a:xfrm>
            <a:off x="6980237" y="571261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tree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871D622-6B7C-CB19-4A6E-103FAA579CF0}"/>
              </a:ext>
            </a:extLst>
          </p:cNvPr>
          <p:cNvSpPr txBox="1"/>
          <p:nvPr/>
        </p:nvSpPr>
        <p:spPr>
          <a:xfrm>
            <a:off x="7304882" y="4630458"/>
            <a:ext cx="7635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W</a:t>
            </a:r>
            <a:r>
              <a:rPr lang="en-US" baseline="-25000" dirty="0" err="1"/>
              <a:t>keys</a:t>
            </a:r>
            <a:endParaRPr 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9B2955F-81BB-AF54-BB71-BCD0E1CFA71F}"/>
              </a:ext>
            </a:extLst>
          </p:cNvPr>
          <p:cNvSpPr txBox="1"/>
          <p:nvPr/>
        </p:nvSpPr>
        <p:spPr>
          <a:xfrm>
            <a:off x="7052954" y="35052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tree</a:t>
            </a:r>
            <a:r>
              <a:rPr lang="en-US" baseline="-25000" dirty="0" err="1">
                <a:solidFill>
                  <a:srgbClr val="FF0000"/>
                </a:solidFill>
              </a:rPr>
              <a:t>k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3C7914B-3ED8-53FA-39EA-51016869BCEF}"/>
              </a:ext>
            </a:extLst>
          </p:cNvPr>
          <p:cNvSpPr txBox="1"/>
          <p:nvPr/>
        </p:nvSpPr>
        <p:spPr>
          <a:xfrm>
            <a:off x="6144388" y="1598036"/>
            <a:ext cx="2763898" cy="92333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green</a:t>
            </a:r>
            <a:r>
              <a:rPr lang="en-US" baseline="-25000" dirty="0" err="1">
                <a:solidFill>
                  <a:srgbClr val="FF0000"/>
                </a:solidFill>
              </a:rPr>
              <a:t>v</a:t>
            </a:r>
            <a:r>
              <a:rPr lang="en-US" dirty="0"/>
              <a:t>*f(</a:t>
            </a:r>
            <a:r>
              <a:rPr lang="en-US" dirty="0" err="1"/>
              <a:t>green</a:t>
            </a:r>
            <a:r>
              <a:rPr lang="en-US" baseline="-25000" dirty="0" err="1">
                <a:solidFill>
                  <a:srgbClr val="FF0000"/>
                </a:solidFill>
              </a:rPr>
              <a:t>q</a:t>
            </a:r>
            <a:r>
              <a:rPr lang="en-US" dirty="0" err="1"/>
              <a:t>,green</a:t>
            </a:r>
            <a:r>
              <a:rPr lang="en-US" baseline="-25000" dirty="0" err="1">
                <a:solidFill>
                  <a:srgbClr val="FF0000"/>
                </a:solidFill>
              </a:rPr>
              <a:t>k</a:t>
            </a:r>
            <a:r>
              <a:rPr lang="en-US" dirty="0"/>
              <a:t>) +</a:t>
            </a:r>
          </a:p>
          <a:p>
            <a:r>
              <a:rPr lang="en-US" dirty="0" err="1"/>
              <a:t>small</a:t>
            </a:r>
            <a:r>
              <a:rPr lang="en-US" baseline="-25000" dirty="0" err="1">
                <a:solidFill>
                  <a:srgbClr val="FF0000"/>
                </a:solidFill>
              </a:rPr>
              <a:t>v</a:t>
            </a:r>
            <a:r>
              <a:rPr lang="en-US" dirty="0"/>
              <a:t>*f(</a:t>
            </a:r>
            <a:r>
              <a:rPr lang="en-US" dirty="0" err="1"/>
              <a:t>green</a:t>
            </a:r>
            <a:r>
              <a:rPr lang="en-US" baseline="-25000" dirty="0" err="1">
                <a:solidFill>
                  <a:srgbClr val="FF0000"/>
                </a:solidFill>
              </a:rPr>
              <a:t>q</a:t>
            </a:r>
            <a:r>
              <a:rPr lang="en-US" dirty="0" err="1"/>
              <a:t>,small</a:t>
            </a:r>
            <a:r>
              <a:rPr lang="en-US" baseline="-25000" dirty="0" err="1">
                <a:solidFill>
                  <a:srgbClr val="FF0000"/>
                </a:solidFill>
              </a:rPr>
              <a:t>k</a:t>
            </a:r>
            <a:r>
              <a:rPr lang="en-US" dirty="0"/>
              <a:t>) +</a:t>
            </a:r>
          </a:p>
          <a:p>
            <a:r>
              <a:rPr lang="en-US" dirty="0" err="1"/>
              <a:t>tree</a:t>
            </a:r>
            <a:r>
              <a:rPr lang="en-US" baseline="-25000" dirty="0" err="1">
                <a:solidFill>
                  <a:srgbClr val="FF0000"/>
                </a:solidFill>
              </a:rPr>
              <a:t>v</a:t>
            </a:r>
            <a:r>
              <a:rPr lang="en-US" dirty="0"/>
              <a:t>*f(</a:t>
            </a:r>
            <a:r>
              <a:rPr lang="en-US" dirty="0" err="1"/>
              <a:t>green</a:t>
            </a:r>
            <a:r>
              <a:rPr lang="en-US" baseline="-25000" dirty="0" err="1">
                <a:solidFill>
                  <a:srgbClr val="FF0000"/>
                </a:solidFill>
              </a:rPr>
              <a:t>q</a:t>
            </a:r>
            <a:r>
              <a:rPr lang="en-US" dirty="0" err="1"/>
              <a:t>,tree</a:t>
            </a:r>
            <a:r>
              <a:rPr lang="en-US" baseline="-25000" dirty="0" err="1">
                <a:solidFill>
                  <a:srgbClr val="FF0000"/>
                </a:solidFill>
              </a:rPr>
              <a:t>k</a:t>
            </a:r>
            <a:r>
              <a:rPr lang="en-US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1E390A-E930-C2B4-C10D-CE4E9C15AAD0}"/>
              </a:ext>
            </a:extLst>
          </p:cNvPr>
          <p:cNvSpPr txBox="1"/>
          <p:nvPr/>
        </p:nvSpPr>
        <p:spPr>
          <a:xfrm>
            <a:off x="5019864" y="1619251"/>
            <a:ext cx="1016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green’ =</a:t>
            </a:r>
          </a:p>
        </p:txBody>
      </p:sp>
    </p:spTree>
    <p:extLst>
      <p:ext uri="{BB962C8B-B14F-4D97-AF65-F5344CB8AC3E}">
        <p14:creationId xmlns:p14="http://schemas.microsoft.com/office/powerpoint/2010/main" val="266973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8" grpId="0"/>
      <p:bldP spid="127" grpId="0"/>
      <p:bldP spid="129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2949D-0071-66B0-032E-834247745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Learnable Attention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340291-B57B-049C-F6DB-063438017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7BE4-A71E-4B2E-9FE7-14B351992D43}" type="slidenum">
              <a:rPr lang="en-US" altLang="en-US" smtClean="0"/>
              <a:pPr/>
              <a:t>6</a:t>
            </a:fld>
            <a:endParaRPr lang="en-US" alt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F6D5CCB-098A-CB4C-838A-545F4369BB14}"/>
              </a:ext>
            </a:extLst>
          </p:cNvPr>
          <p:cNvCxnSpPr/>
          <p:nvPr/>
        </p:nvCxnSpPr>
        <p:spPr>
          <a:xfrm flipV="1">
            <a:off x="3476153" y="51054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F32ADF6-F8B7-9429-9AAB-CA85B53327E5}"/>
              </a:ext>
            </a:extLst>
          </p:cNvPr>
          <p:cNvSpPr txBox="1"/>
          <p:nvPr/>
        </p:nvSpPr>
        <p:spPr>
          <a:xfrm>
            <a:off x="3035429" y="542186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59F1550-1F27-4DD4-84F8-30A555A72321}"/>
              </a:ext>
            </a:extLst>
          </p:cNvPr>
          <p:cNvCxnSpPr>
            <a:cxnSpLocks/>
          </p:cNvCxnSpPr>
          <p:nvPr/>
        </p:nvCxnSpPr>
        <p:spPr>
          <a:xfrm flipV="1">
            <a:off x="4711094" y="51054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204446F-D890-A7E1-1A65-81D8FEFE870A}"/>
              </a:ext>
            </a:extLst>
          </p:cNvPr>
          <p:cNvSpPr txBox="1"/>
          <p:nvPr/>
        </p:nvSpPr>
        <p:spPr>
          <a:xfrm>
            <a:off x="4419600" y="5428593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small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8787E84-7C01-4964-C633-F8FD5137D51F}"/>
              </a:ext>
            </a:extLst>
          </p:cNvPr>
          <p:cNvCxnSpPr>
            <a:cxnSpLocks/>
          </p:cNvCxnSpPr>
          <p:nvPr/>
        </p:nvCxnSpPr>
        <p:spPr>
          <a:xfrm flipV="1">
            <a:off x="5925293" y="51054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683E0B8-6EB1-4E83-7F37-5EF18E7628F1}"/>
              </a:ext>
            </a:extLst>
          </p:cNvPr>
          <p:cNvSpPr txBox="1"/>
          <p:nvPr/>
        </p:nvSpPr>
        <p:spPr>
          <a:xfrm>
            <a:off x="5666189" y="5428593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63C5D5-C297-A6D6-C092-54448E03FB32}"/>
              </a:ext>
            </a:extLst>
          </p:cNvPr>
          <p:cNvSpPr/>
          <p:nvPr/>
        </p:nvSpPr>
        <p:spPr>
          <a:xfrm>
            <a:off x="2895600" y="4953000"/>
            <a:ext cx="1066794" cy="140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E365B1-E80F-EC96-17AC-0780881C1C18}"/>
              </a:ext>
            </a:extLst>
          </p:cNvPr>
          <p:cNvSpPr/>
          <p:nvPr/>
        </p:nvSpPr>
        <p:spPr>
          <a:xfrm>
            <a:off x="4114806" y="4953000"/>
            <a:ext cx="1066794" cy="140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40BC56-26B7-4784-D8C4-E4DA286292EE}"/>
              </a:ext>
            </a:extLst>
          </p:cNvPr>
          <p:cNvSpPr/>
          <p:nvPr/>
        </p:nvSpPr>
        <p:spPr>
          <a:xfrm>
            <a:off x="5334006" y="4953000"/>
            <a:ext cx="1066794" cy="140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9BEB42-8F51-0D27-CD6D-37FE57CFAF66}"/>
              </a:ext>
            </a:extLst>
          </p:cNvPr>
          <p:cNvSpPr txBox="1"/>
          <p:nvPr/>
        </p:nvSpPr>
        <p:spPr>
          <a:xfrm>
            <a:off x="3035429" y="405919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green’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66BE0F-47F7-10B9-7D9E-FB12F3778222}"/>
              </a:ext>
            </a:extLst>
          </p:cNvPr>
          <p:cNvSpPr txBox="1"/>
          <p:nvPr/>
        </p:nvSpPr>
        <p:spPr>
          <a:xfrm>
            <a:off x="1275382" y="4679794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Self-attention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B046715-8CE7-9BE9-8A8A-E087F6E88D6E}"/>
              </a:ext>
            </a:extLst>
          </p:cNvPr>
          <p:cNvCxnSpPr>
            <a:stCxn id="17" idx="2"/>
          </p:cNvCxnSpPr>
          <p:nvPr/>
        </p:nvCxnSpPr>
        <p:spPr>
          <a:xfrm flipH="1">
            <a:off x="2895600" y="4428530"/>
            <a:ext cx="552763" cy="5244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DA3CB64-4614-CE4B-7511-2684C093B64F}"/>
              </a:ext>
            </a:extLst>
          </p:cNvPr>
          <p:cNvCxnSpPr>
            <a:stCxn id="17" idx="2"/>
          </p:cNvCxnSpPr>
          <p:nvPr/>
        </p:nvCxnSpPr>
        <p:spPr>
          <a:xfrm>
            <a:off x="3448363" y="4428530"/>
            <a:ext cx="2952437" cy="5244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281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2949D-0071-66B0-032E-834247745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Learnable Attention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340291-B57B-049C-F6DB-063438017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7BE4-A71E-4B2E-9FE7-14B351992D43}" type="slidenum">
              <a:rPr lang="en-US" altLang="en-US" smtClean="0"/>
              <a:pPr/>
              <a:t>7</a:t>
            </a:fld>
            <a:endParaRPr lang="en-US" alt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F6D5CCB-098A-CB4C-838A-545F4369BB14}"/>
              </a:ext>
            </a:extLst>
          </p:cNvPr>
          <p:cNvCxnSpPr/>
          <p:nvPr/>
        </p:nvCxnSpPr>
        <p:spPr>
          <a:xfrm flipV="1">
            <a:off x="3476153" y="51054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F32ADF6-F8B7-9429-9AAB-CA85B53327E5}"/>
              </a:ext>
            </a:extLst>
          </p:cNvPr>
          <p:cNvSpPr txBox="1"/>
          <p:nvPr/>
        </p:nvSpPr>
        <p:spPr>
          <a:xfrm>
            <a:off x="3035429" y="542186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59F1550-1F27-4DD4-84F8-30A555A72321}"/>
              </a:ext>
            </a:extLst>
          </p:cNvPr>
          <p:cNvCxnSpPr>
            <a:cxnSpLocks/>
          </p:cNvCxnSpPr>
          <p:nvPr/>
        </p:nvCxnSpPr>
        <p:spPr>
          <a:xfrm flipV="1">
            <a:off x="4711094" y="51054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204446F-D890-A7E1-1A65-81D8FEFE870A}"/>
              </a:ext>
            </a:extLst>
          </p:cNvPr>
          <p:cNvSpPr txBox="1"/>
          <p:nvPr/>
        </p:nvSpPr>
        <p:spPr>
          <a:xfrm>
            <a:off x="4419600" y="5428593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small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8787E84-7C01-4964-C633-F8FD5137D51F}"/>
              </a:ext>
            </a:extLst>
          </p:cNvPr>
          <p:cNvCxnSpPr>
            <a:cxnSpLocks/>
          </p:cNvCxnSpPr>
          <p:nvPr/>
        </p:nvCxnSpPr>
        <p:spPr>
          <a:xfrm flipV="1">
            <a:off x="5925293" y="51054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683E0B8-6EB1-4E83-7F37-5EF18E7628F1}"/>
              </a:ext>
            </a:extLst>
          </p:cNvPr>
          <p:cNvSpPr txBox="1"/>
          <p:nvPr/>
        </p:nvSpPr>
        <p:spPr>
          <a:xfrm>
            <a:off x="5666189" y="5428593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63C5D5-C297-A6D6-C092-54448E03FB32}"/>
              </a:ext>
            </a:extLst>
          </p:cNvPr>
          <p:cNvSpPr/>
          <p:nvPr/>
        </p:nvSpPr>
        <p:spPr>
          <a:xfrm>
            <a:off x="2895600" y="4953000"/>
            <a:ext cx="1066794" cy="140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E365B1-E80F-EC96-17AC-0780881C1C18}"/>
              </a:ext>
            </a:extLst>
          </p:cNvPr>
          <p:cNvSpPr/>
          <p:nvPr/>
        </p:nvSpPr>
        <p:spPr>
          <a:xfrm>
            <a:off x="4114806" y="4953000"/>
            <a:ext cx="1066794" cy="140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40BC56-26B7-4784-D8C4-E4DA286292EE}"/>
              </a:ext>
            </a:extLst>
          </p:cNvPr>
          <p:cNvSpPr/>
          <p:nvPr/>
        </p:nvSpPr>
        <p:spPr>
          <a:xfrm>
            <a:off x="5334006" y="4953000"/>
            <a:ext cx="1066794" cy="140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9BEB42-8F51-0D27-CD6D-37FE57CFAF66}"/>
              </a:ext>
            </a:extLst>
          </p:cNvPr>
          <p:cNvSpPr txBox="1"/>
          <p:nvPr/>
        </p:nvSpPr>
        <p:spPr>
          <a:xfrm>
            <a:off x="4317008" y="396933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small’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66BE0F-47F7-10B9-7D9E-FB12F3778222}"/>
              </a:ext>
            </a:extLst>
          </p:cNvPr>
          <p:cNvSpPr txBox="1"/>
          <p:nvPr/>
        </p:nvSpPr>
        <p:spPr>
          <a:xfrm>
            <a:off x="1275382" y="4679794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Self-attention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B046715-8CE7-9BE9-8A8A-E087F6E88D6E}"/>
              </a:ext>
            </a:extLst>
          </p:cNvPr>
          <p:cNvCxnSpPr>
            <a:cxnSpLocks/>
            <a:stCxn id="17" idx="2"/>
            <a:endCxn id="11" idx="1"/>
          </p:cNvCxnSpPr>
          <p:nvPr/>
        </p:nvCxnSpPr>
        <p:spPr>
          <a:xfrm flipH="1">
            <a:off x="2895600" y="4338669"/>
            <a:ext cx="1808694" cy="6846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DA3CB64-4614-CE4B-7511-2684C093B64F}"/>
              </a:ext>
            </a:extLst>
          </p:cNvPr>
          <p:cNvCxnSpPr>
            <a:cxnSpLocks/>
            <a:stCxn id="17" idx="2"/>
            <a:endCxn id="13" idx="3"/>
          </p:cNvCxnSpPr>
          <p:nvPr/>
        </p:nvCxnSpPr>
        <p:spPr>
          <a:xfrm>
            <a:off x="4704294" y="4338669"/>
            <a:ext cx="1696506" cy="6846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001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2949D-0071-66B0-032E-834247745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Learnable Attention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340291-B57B-049C-F6DB-063438017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7BE4-A71E-4B2E-9FE7-14B351992D43}" type="slidenum">
              <a:rPr lang="en-US" altLang="en-US" smtClean="0"/>
              <a:pPr/>
              <a:t>8</a:t>
            </a:fld>
            <a:endParaRPr lang="en-US" alt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F6D5CCB-098A-CB4C-838A-545F4369BB14}"/>
              </a:ext>
            </a:extLst>
          </p:cNvPr>
          <p:cNvCxnSpPr/>
          <p:nvPr/>
        </p:nvCxnSpPr>
        <p:spPr>
          <a:xfrm flipV="1">
            <a:off x="3476153" y="51054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F32ADF6-F8B7-9429-9AAB-CA85B53327E5}"/>
              </a:ext>
            </a:extLst>
          </p:cNvPr>
          <p:cNvSpPr txBox="1"/>
          <p:nvPr/>
        </p:nvSpPr>
        <p:spPr>
          <a:xfrm>
            <a:off x="3035429" y="542186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59F1550-1F27-4DD4-84F8-30A555A72321}"/>
              </a:ext>
            </a:extLst>
          </p:cNvPr>
          <p:cNvCxnSpPr>
            <a:cxnSpLocks/>
          </p:cNvCxnSpPr>
          <p:nvPr/>
        </p:nvCxnSpPr>
        <p:spPr>
          <a:xfrm flipV="1">
            <a:off x="4711094" y="51054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204446F-D890-A7E1-1A65-81D8FEFE870A}"/>
              </a:ext>
            </a:extLst>
          </p:cNvPr>
          <p:cNvSpPr txBox="1"/>
          <p:nvPr/>
        </p:nvSpPr>
        <p:spPr>
          <a:xfrm>
            <a:off x="4419600" y="5428593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small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8787E84-7C01-4964-C633-F8FD5137D51F}"/>
              </a:ext>
            </a:extLst>
          </p:cNvPr>
          <p:cNvCxnSpPr>
            <a:cxnSpLocks/>
          </p:cNvCxnSpPr>
          <p:nvPr/>
        </p:nvCxnSpPr>
        <p:spPr>
          <a:xfrm flipV="1">
            <a:off x="5925293" y="51054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683E0B8-6EB1-4E83-7F37-5EF18E7628F1}"/>
              </a:ext>
            </a:extLst>
          </p:cNvPr>
          <p:cNvSpPr txBox="1"/>
          <p:nvPr/>
        </p:nvSpPr>
        <p:spPr>
          <a:xfrm>
            <a:off x="5666189" y="5428593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63C5D5-C297-A6D6-C092-54448E03FB32}"/>
              </a:ext>
            </a:extLst>
          </p:cNvPr>
          <p:cNvSpPr/>
          <p:nvPr/>
        </p:nvSpPr>
        <p:spPr>
          <a:xfrm>
            <a:off x="2895600" y="4953000"/>
            <a:ext cx="1066794" cy="140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E365B1-E80F-EC96-17AC-0780881C1C18}"/>
              </a:ext>
            </a:extLst>
          </p:cNvPr>
          <p:cNvSpPr/>
          <p:nvPr/>
        </p:nvSpPr>
        <p:spPr>
          <a:xfrm>
            <a:off x="4114806" y="4953000"/>
            <a:ext cx="1066794" cy="140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40BC56-26B7-4784-D8C4-E4DA286292EE}"/>
              </a:ext>
            </a:extLst>
          </p:cNvPr>
          <p:cNvSpPr/>
          <p:nvPr/>
        </p:nvSpPr>
        <p:spPr>
          <a:xfrm>
            <a:off x="5334006" y="4953000"/>
            <a:ext cx="1066794" cy="140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9BEB42-8F51-0D27-CD6D-37FE57CFAF66}"/>
              </a:ext>
            </a:extLst>
          </p:cNvPr>
          <p:cNvSpPr txBox="1"/>
          <p:nvPr/>
        </p:nvSpPr>
        <p:spPr>
          <a:xfrm>
            <a:off x="5550649" y="40386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tree’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66BE0F-47F7-10B9-7D9E-FB12F3778222}"/>
              </a:ext>
            </a:extLst>
          </p:cNvPr>
          <p:cNvSpPr txBox="1"/>
          <p:nvPr/>
        </p:nvSpPr>
        <p:spPr>
          <a:xfrm>
            <a:off x="1275382" y="4679794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Self-attention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B046715-8CE7-9BE9-8A8A-E087F6E88D6E}"/>
              </a:ext>
            </a:extLst>
          </p:cNvPr>
          <p:cNvCxnSpPr>
            <a:cxnSpLocks/>
            <a:stCxn id="17" idx="2"/>
            <a:endCxn id="11" idx="1"/>
          </p:cNvCxnSpPr>
          <p:nvPr/>
        </p:nvCxnSpPr>
        <p:spPr>
          <a:xfrm flipH="1">
            <a:off x="2895600" y="4407932"/>
            <a:ext cx="2971803" cy="6154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DA3CB64-4614-CE4B-7511-2684C093B64F}"/>
              </a:ext>
            </a:extLst>
          </p:cNvPr>
          <p:cNvCxnSpPr>
            <a:cxnSpLocks/>
            <a:stCxn id="17" idx="2"/>
            <a:endCxn id="13" idx="3"/>
          </p:cNvCxnSpPr>
          <p:nvPr/>
        </p:nvCxnSpPr>
        <p:spPr>
          <a:xfrm>
            <a:off x="5867403" y="4407932"/>
            <a:ext cx="533397" cy="6154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942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00AED-E0BE-4DE4-A41C-4D171D0D4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19021-DEC1-4A22-8C71-DB6D2D273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In each layer, instead of using a single set of  attention weights, it has been found beneficial to use multiple sets of attention weights </a:t>
            </a:r>
          </a:p>
          <a:p>
            <a:r>
              <a:rPr lang="en-US" dirty="0"/>
              <a:t>This is called </a:t>
            </a:r>
            <a:r>
              <a:rPr lang="en-US" i="1" dirty="0"/>
              <a:t>multi-head attention</a:t>
            </a:r>
          </a:p>
          <a:p>
            <a:pPr lvl="1"/>
            <a:r>
              <a:rPr lang="en-US" dirty="0"/>
              <a:t>Could be looked upon as parallel attention layers</a:t>
            </a:r>
          </a:p>
          <a:p>
            <a:r>
              <a:rPr lang="en-US" dirty="0"/>
              <a:t>The idea is that it will capture multiple representations (different pieces of information) useful for the task</a:t>
            </a:r>
          </a:p>
          <a:p>
            <a:pPr lvl="1"/>
            <a:r>
              <a:rPr lang="en-US" dirty="0"/>
              <a:t>Experimentally found to do better than single attention </a:t>
            </a:r>
          </a:p>
          <a:p>
            <a:r>
              <a:rPr lang="en-US" dirty="0"/>
              <a:t>The computed representations are then concatenated </a:t>
            </a:r>
          </a:p>
          <a:p>
            <a:r>
              <a:rPr lang="en-US" dirty="0"/>
              <a:t>Number of attention heads is a parameter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099F8-50C3-4DCC-8226-DB5B9F0AA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06A9913-584A-4984-951F-68157C0866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80" y="1"/>
            <a:ext cx="1525480" cy="127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123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4049</TotalTime>
  <Words>741</Words>
  <Application>Microsoft Office PowerPoint</Application>
  <PresentationFormat>On-screen Show (4:3)</PresentationFormat>
  <Paragraphs>232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Times New Roman</vt:lpstr>
      <vt:lpstr>Office Theme</vt:lpstr>
      <vt:lpstr>Natural Language Processing</vt:lpstr>
      <vt:lpstr>Reading</vt:lpstr>
      <vt:lpstr>Learnable Attention</vt:lpstr>
      <vt:lpstr>Learnable Attention</vt:lpstr>
      <vt:lpstr>Learnable Attention</vt:lpstr>
      <vt:lpstr>Learnable Attention</vt:lpstr>
      <vt:lpstr>Learnable Attention</vt:lpstr>
      <vt:lpstr>Learnable Attention</vt:lpstr>
      <vt:lpstr>Multi-Head Attention</vt:lpstr>
      <vt:lpstr>Two Attention Heads</vt:lpstr>
      <vt:lpstr>Two Attention Heads</vt:lpstr>
      <vt:lpstr>Two Attention Heads</vt:lpstr>
      <vt:lpstr>Self-Attention Inside Encoder</vt:lpstr>
      <vt:lpstr>Encoder-Decoder Attention</vt:lpstr>
      <vt:lpstr>Encoder-Decoder Attention</vt:lpstr>
      <vt:lpstr>Encoder-Decoder Attention</vt:lpstr>
      <vt:lpstr>Encoder-Decoder Attention</vt:lpstr>
      <vt:lpstr>Encoder-Decoder Attention</vt:lpstr>
      <vt:lpstr>Transformers</vt:lpstr>
      <vt:lpstr>Transformer Model</vt:lpstr>
      <vt:lpstr>Illustrative Example</vt:lpstr>
      <vt:lpstr>Big Picture</vt:lpstr>
    </vt:vector>
  </TitlesOfParts>
  <Company>UW-Milwaukee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COMPSCI 423/723</dc:title>
  <dc:creator>Rohit Jaivant Kate</dc:creator>
  <cp:lastModifiedBy>Rohit J Kate</cp:lastModifiedBy>
  <cp:revision>871</cp:revision>
  <dcterms:created xsi:type="dcterms:W3CDTF">2010-08-30T20:07:57Z</dcterms:created>
  <dcterms:modified xsi:type="dcterms:W3CDTF">2023-11-13T22:08:10Z</dcterms:modified>
</cp:coreProperties>
</file>