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8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5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5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5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5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1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7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0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7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42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4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erson in a space suit walking on a planet&#10;&#10;Description automatically generated">
            <a:extLst>
              <a:ext uri="{FF2B5EF4-FFF2-40B4-BE49-F238E27FC236}">
                <a16:creationId xmlns:a16="http://schemas.microsoft.com/office/drawing/2014/main" id="{44E1683D-CD6E-7724-6E61-62FF77567D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02" b="8148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04F78-C13D-BE5D-30F2-34DCEDBBB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VR-Space-Shooter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8352-F65F-965F-CE6C-7500710A7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2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89B0-8349-F1A5-315A-F77BD9962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11165480" cy="120435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C518-E3EF-C985-1687-7321FDF72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182761"/>
            <a:ext cx="11165480" cy="365696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VR Space Shooter </a:t>
            </a:r>
            <a:r>
              <a:rPr lang="en-US" sz="2400" dirty="0"/>
              <a:t>project leverages Unity 2019.3 and Oculus Integration to deliver an immersive gaming experience on the Oculus Quest. With a focus on simplicity and user engagement, we implement hand-tracking for weapon control, head-tracking for navigation, and virtual control panels for intuitive interactions. The use of free art assets, C# scripting, and physics ensures a beginner-friendly approach, making it accessible even for those new to VR application development. Join us as we explore the methods and implementations behind creating a captivating VR Space Shooter.</a:t>
            </a:r>
          </a:p>
        </p:txBody>
      </p:sp>
    </p:spTree>
    <p:extLst>
      <p:ext uri="{BB962C8B-B14F-4D97-AF65-F5344CB8AC3E}">
        <p14:creationId xmlns:p14="http://schemas.microsoft.com/office/powerpoint/2010/main" val="305391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89B0-8349-F1A5-315A-F77BD9962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11165480" cy="1204353"/>
          </a:xfrm>
        </p:spPr>
        <p:txBody>
          <a:bodyPr/>
          <a:lstStyle/>
          <a:p>
            <a:r>
              <a:rPr lang="en-US" dirty="0"/>
              <a:t>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C518-E3EF-C985-1687-7321FDF72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182761"/>
            <a:ext cx="11165480" cy="3656960"/>
          </a:xfrm>
        </p:spPr>
        <p:txBody>
          <a:bodyPr>
            <a:normAutofit/>
          </a:bodyPr>
          <a:lstStyle/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075467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99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Bierstadt</vt:lpstr>
      <vt:lpstr>GestaltVTI</vt:lpstr>
      <vt:lpstr>VR-Space-Shooter</vt:lpstr>
      <vt:lpstr>INTRODUCTION</vt:lpstr>
      <vt:lpstr>METHODS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VR-Space-Shooter</dc:title>
  <dc:creator>Akash Reddy Jammula</dc:creator>
  <cp:lastModifiedBy>Akash Reddy Jammula</cp:lastModifiedBy>
  <cp:revision>5</cp:revision>
  <dcterms:created xsi:type="dcterms:W3CDTF">2023-12-19T23:56:36Z</dcterms:created>
  <dcterms:modified xsi:type="dcterms:W3CDTF">2023-12-20T14:14:45Z</dcterms:modified>
</cp:coreProperties>
</file>