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13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9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4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88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14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6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2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6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5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3F0D-82AD-4ED6-A53C-6FBAA63009C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DFABB9-E1B8-4FE1-B222-338D186D8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88F3A0-5DD4-4B85-BCD2-2838A37C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2510119"/>
            <a:ext cx="10654552" cy="1219199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PFA HOUSE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06937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721" y="500042"/>
            <a:ext cx="363824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4536" y="357167"/>
            <a:ext cx="4531992" cy="294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66977" y="3571876"/>
            <a:ext cx="295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 GarageCond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3191" y="3786191"/>
            <a:ext cx="301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 GarageFinish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61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8" y="357166"/>
            <a:ext cx="450059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Gar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4094" y="428604"/>
            <a:ext cx="415818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95539" y="4925810"/>
            <a:ext cx="290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GarageCond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24695" y="4854372"/>
            <a:ext cx="296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GarageFinish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12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yrb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5590" y="142852"/>
            <a:ext cx="449041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77" y="357166"/>
            <a:ext cx="42148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24101" y="4214819"/>
            <a:ext cx="285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GarageQual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54654" y="4143381"/>
            <a:ext cx="3027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GarageYrBuilt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31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r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4" y="357166"/>
            <a:ext cx="40732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assvnr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48" y="357166"/>
            <a:ext cx="450059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09786" y="4925810"/>
            <a:ext cx="292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MassVnArea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81448" y="4997248"/>
            <a:ext cx="292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MassVnType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6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miscfeat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283" y="1"/>
            <a:ext cx="4209751" cy="400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24" y="285754"/>
            <a:ext cx="4393658" cy="328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95539" y="4357695"/>
            <a:ext cx="290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MiscFeature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096132" y="4286257"/>
            <a:ext cx="244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PoolQC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03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Extracting the Numerical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000" u="sng" dirty="0"/>
              <a:t>Extracting all the numerical values using python code</a:t>
            </a:r>
            <a:r>
              <a:rPr lang="en-IN" sz="2000" dirty="0"/>
              <a:t>:-</a:t>
            </a:r>
          </a:p>
          <a:p>
            <a:pPr>
              <a:buNone/>
            </a:pPr>
            <a:r>
              <a:rPr lang="en-IN" sz="2000" dirty="0"/>
              <a:t>numerical_features=[x for x in df.columns if df[x].dtypes != "O"]</a:t>
            </a:r>
          </a:p>
          <a:p>
            <a:pPr>
              <a:buNone/>
            </a:pPr>
            <a:r>
              <a:rPr lang="en-IN" sz="2000" dirty="0"/>
              <a:t>print("The number of the numerical columns in the dataset:", len(numerical_features))</a:t>
            </a:r>
          </a:p>
          <a:p>
            <a:pPr>
              <a:buNone/>
            </a:pPr>
            <a:r>
              <a:rPr lang="en-IN" sz="2000" dirty="0"/>
              <a:t>print("Numerical columns in the dataset:\n", numerical_features)</a:t>
            </a:r>
          </a:p>
          <a:p>
            <a:pPr>
              <a:buNone/>
            </a:pPr>
            <a:r>
              <a:rPr lang="en-IN" sz="2000" dirty="0"/>
              <a:t>print("-"*125)</a:t>
            </a:r>
          </a:p>
          <a:p>
            <a:pPr>
              <a:buNone/>
            </a:pPr>
            <a:r>
              <a:rPr lang="en-IN" sz="2000" dirty="0"/>
              <a:t>df[numerical_features].head()</a:t>
            </a:r>
          </a:p>
          <a:p>
            <a:pPr>
              <a:buNone/>
            </a:pPr>
            <a:r>
              <a:rPr lang="en-IN" sz="2000" u="sng" dirty="0"/>
              <a:t>Observation</a:t>
            </a:r>
            <a:r>
              <a:rPr lang="en-IN" sz="2000" dirty="0"/>
              <a:t>:-</a:t>
            </a:r>
          </a:p>
          <a:p>
            <a:pPr>
              <a:buNone/>
            </a:pPr>
            <a:r>
              <a:rPr lang="en-IN" sz="2000" dirty="0"/>
              <a:t>1. 'YearBuilt','YearRemodAdd','GarageYrBlt','YrSold' are date columns we have in this dataset.</a:t>
            </a:r>
          </a:p>
          <a:p>
            <a:pPr>
              <a:buNone/>
            </a:pPr>
            <a:r>
              <a:rPr lang="en-IN" sz="2000" dirty="0"/>
              <a:t>2. From the data time column we usually extract the no of days, years, hours, minutes etc. hence this can be derived from the columns.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663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Extract the year column from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dirty="0"/>
              <a:t>Extract the year column from the dataset using the python code:-</a:t>
            </a:r>
          </a:p>
          <a:p>
            <a:pPr>
              <a:buNone/>
            </a:pPr>
            <a:r>
              <a:rPr lang="en-IN" sz="2000" dirty="0"/>
              <a:t>year_feature=[x for x in df.columns if 'Yr' in x or 'Year' in x]</a:t>
            </a:r>
          </a:p>
          <a:p>
            <a:pPr>
              <a:buNone/>
            </a:pPr>
            <a:r>
              <a:rPr lang="en-IN" sz="2000" dirty="0"/>
              <a:t>print("The number of Year column in the dataset :",len(year_feature))</a:t>
            </a:r>
          </a:p>
          <a:p>
            <a:pPr>
              <a:buNone/>
            </a:pPr>
            <a:r>
              <a:rPr lang="en-IN" sz="2000" dirty="0"/>
              <a:t>print("Year columns in the dataset :\n",year_feature)</a:t>
            </a:r>
          </a:p>
          <a:p>
            <a:pPr>
              <a:buNone/>
            </a:pPr>
            <a:r>
              <a:rPr lang="en-IN" sz="2000" dirty="0"/>
              <a:t>print("-"*125)</a:t>
            </a:r>
          </a:p>
          <a:p>
            <a:pPr>
              <a:buNone/>
            </a:pPr>
            <a:r>
              <a:rPr lang="en-IN" sz="2000" dirty="0"/>
              <a:t>df[year_feature].head()</a:t>
            </a:r>
          </a:p>
          <a:p>
            <a:pPr>
              <a:buNone/>
            </a:pPr>
            <a:r>
              <a:rPr lang="en-IN" sz="2000" dirty="0"/>
              <a:t>Observation:-</a:t>
            </a:r>
          </a:p>
          <a:p>
            <a:r>
              <a:rPr lang="en-IN" sz="2000" dirty="0"/>
              <a:t> 1. 'YearBuilt','YearRemodAdd','GarageYrBlt','YrSold' are date columns we have in this dataset.</a:t>
            </a:r>
          </a:p>
          <a:p>
            <a:r>
              <a:rPr lang="en-IN" sz="2000" dirty="0"/>
              <a:t>2. From the data time column we usually extract the no of days, years, hours, minutes etc. hence this can be derived from the columns.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94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Checking the unique items in date time columns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u="sng" dirty="0"/>
              <a:t>Checking the unique items in datetime columns  using the python code</a:t>
            </a:r>
            <a:r>
              <a:rPr lang="en-IN" sz="2000" dirty="0"/>
              <a:t>:-</a:t>
            </a:r>
          </a:p>
          <a:p>
            <a:pPr>
              <a:buNone/>
            </a:pPr>
            <a:r>
              <a:rPr lang="en-IN" sz="2000" dirty="0"/>
              <a:t># checking the unique items in the datetime columns</a:t>
            </a:r>
          </a:p>
          <a:p>
            <a:pPr>
              <a:buNone/>
            </a:pPr>
            <a:r>
              <a:rPr lang="en-IN" sz="2000" dirty="0"/>
              <a:t>for feature in year_feature:</a:t>
            </a:r>
          </a:p>
          <a:p>
            <a:pPr>
              <a:buNone/>
            </a:pPr>
            <a:r>
              <a:rPr lang="en-IN" sz="2000" dirty="0"/>
              <a:t>    print("The unique items in the column", feature, ":\n", df[feature].unique())</a:t>
            </a:r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073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Relationship between feature and Sale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/>
              <a:t># relationship between year variables and Sale Price can be done using the python code</a:t>
            </a:r>
          </a:p>
          <a:p>
            <a:pPr algn="just">
              <a:buNone/>
            </a:pPr>
            <a:r>
              <a:rPr lang="en-IN" sz="2000" dirty="0"/>
              <a:t>  for feature in year_feature:</a:t>
            </a:r>
          </a:p>
          <a:p>
            <a:pPr algn="just">
              <a:buNone/>
            </a:pPr>
            <a:r>
              <a:rPr lang="en-IN" sz="2000" dirty="0"/>
              <a:t>    plt.figure(figsize=(8,6))</a:t>
            </a:r>
          </a:p>
          <a:p>
            <a:pPr algn="just">
              <a:buNone/>
            </a:pPr>
            <a:r>
              <a:rPr lang="en-IN" sz="2000" dirty="0"/>
              <a:t>    df.groupby(feature)['SalePrice'].median().plot()</a:t>
            </a:r>
          </a:p>
          <a:p>
            <a:pPr algn="just">
              <a:buNone/>
            </a:pPr>
            <a:r>
              <a:rPr lang="en-IN" sz="2000" dirty="0"/>
              <a:t>    plt.xlabel(feature)</a:t>
            </a:r>
          </a:p>
          <a:p>
            <a:pPr algn="just">
              <a:buNone/>
            </a:pPr>
            <a:r>
              <a:rPr lang="en-IN" sz="2000" dirty="0"/>
              <a:t>    plt.ylabel('SalePrice')</a:t>
            </a:r>
          </a:p>
          <a:p>
            <a:pPr algn="just">
              <a:buNone/>
            </a:pPr>
            <a:r>
              <a:rPr lang="en-IN" sz="2000" dirty="0"/>
              <a:t>    plt.show()</a:t>
            </a:r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075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4" name="Content Placeholder 3" descr="C:\Users\Admin\Pictures\Saved Pictures\Garagey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6" y="1357298"/>
            <a:ext cx="428627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earremodad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357298"/>
            <a:ext cx="42148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56154" y="5854504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</a:t>
            </a:r>
            <a:r>
              <a:rPr lang="en-IN" dirty="0" err="1"/>
              <a:t>GarageYrBelt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39009" y="5783066"/>
            <a:ext cx="277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YearRemodAdd vs SalePrice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75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400" dirty="0"/>
              <a:t>Houses are one of the necessary need of each and every person around the globe </a:t>
            </a:r>
          </a:p>
          <a:p>
            <a:pPr algn="just"/>
            <a:r>
              <a:rPr lang="en-IN" sz="2400" dirty="0"/>
              <a:t>Hence housing and real estate market is one of the markets which is one of the major contributors in the world’s economy. </a:t>
            </a:r>
          </a:p>
          <a:p>
            <a:pPr algn="just"/>
            <a:r>
              <a:rPr lang="en-IN" sz="2400" dirty="0"/>
              <a:t>Data science comes as a very important tool to solve problems in the domain to help the companies increase their overall revenue, profits, improving their marketing</a:t>
            </a:r>
          </a:p>
          <a:p>
            <a:pPr algn="just"/>
            <a:r>
              <a:rPr lang="en-IN" sz="2400" dirty="0"/>
              <a:t>Predictive modelling, Market mix modelling, recommendation systems are some of the machine learning techniques used for achieving the business goals for housing companies. </a:t>
            </a:r>
          </a:p>
          <a:p>
            <a:pPr algn="just"/>
            <a:r>
              <a:rPr lang="en-IN" sz="2400" dirty="0"/>
              <a:t>Our problem is related to one such housing company.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0831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yea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283" y="857232"/>
            <a:ext cx="402299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r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368" y="928670"/>
            <a:ext cx="432435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81291" y="5357827"/>
            <a:ext cx="216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YearBuilt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0446" y="5568752"/>
            <a:ext cx="191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YrSold vs SalePrice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15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Extracting the discrete and continuous variable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/>
              <a:t>discrete_feature=[x for x in numerical_features if len(df[x].unique())&lt;25 and x not in year_feature+['Id']]</a:t>
            </a:r>
          </a:p>
          <a:p>
            <a:pPr algn="just">
              <a:buNone/>
            </a:pPr>
            <a:r>
              <a:rPr lang="en-IN" sz="2000" dirty="0"/>
              <a:t>print("The number of discrete column in the dataset:", len(discrete_feature))</a:t>
            </a:r>
          </a:p>
          <a:p>
            <a:pPr algn="just">
              <a:buNone/>
            </a:pPr>
            <a:r>
              <a:rPr lang="en-IN" sz="2000" dirty="0"/>
              <a:t>print("Discrete columns in the datset: \n", discrete_feature)</a:t>
            </a:r>
          </a:p>
          <a:p>
            <a:pPr algn="just">
              <a:buNone/>
            </a:pPr>
            <a:r>
              <a:rPr lang="en-IN" sz="2000" dirty="0"/>
              <a:t>print("-"*125)</a:t>
            </a:r>
          </a:p>
          <a:p>
            <a:pPr algn="just">
              <a:buNone/>
            </a:pPr>
            <a:r>
              <a:rPr lang="en-IN" sz="2000" dirty="0"/>
              <a:t>df[discrete_feature].head()</a:t>
            </a:r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7863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3snpor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283" y="142852"/>
            <a:ext cx="4019237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edroom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4482" y="247912"/>
            <a:ext cx="464347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66976" y="5568752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3SnPorch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96133" y="5497314"/>
            <a:ext cx="278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BedroomAbvGr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79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ull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68" y="142852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halfbat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438" y="428604"/>
            <a:ext cx="435771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66976" y="5429265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bsmtFullBath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54550" y="5500703"/>
            <a:ext cx="267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BsmtHalf Bath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74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half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71414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irepla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374" y="71414"/>
            <a:ext cx="432434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52663" y="5072075"/>
            <a:ext cx="227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Fireplaces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96198" y="4929199"/>
            <a:ext cx="210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FullBath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65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ll 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69" y="142852"/>
            <a:ext cx="45720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aragecar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57166"/>
            <a:ext cx="4572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11455" y="5000637"/>
            <a:ext cx="209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SalePrice vs FullBath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91276" y="5143512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Garage Cars</a:t>
            </a:r>
          </a:p>
        </p:txBody>
      </p:sp>
    </p:spTree>
    <p:extLst>
      <p:ext uri="{BB962C8B-B14F-4D97-AF65-F5344CB8AC3E}">
        <p14:creationId xmlns:p14="http://schemas.microsoft.com/office/powerpoint/2010/main" val="2317935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half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721" y="0"/>
            <a:ext cx="4233551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kitchen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5060" y="214290"/>
            <a:ext cx="475297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52662" y="5143512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SalePrice  Vs HalfBath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6758" y="5059932"/>
            <a:ext cx="24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KitchenvGR</a:t>
            </a:r>
          </a:p>
        </p:txBody>
      </p:sp>
    </p:spTree>
    <p:extLst>
      <p:ext uri="{BB962C8B-B14F-4D97-AF65-F5344CB8AC3E}">
        <p14:creationId xmlns:p14="http://schemas.microsoft.com/office/powerpoint/2010/main" val="1295724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qualfin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7990" y="71414"/>
            <a:ext cx="418082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v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24" y="214290"/>
            <a:ext cx="45005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09786" y="5143513"/>
            <a:ext cx="253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LowQualinSf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24761" y="5143513"/>
            <a:ext cx="205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MiscVal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997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sub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71414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verall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24" y="357166"/>
            <a:ext cx="461009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09853" y="5286388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SalePrice Vs MSSubclass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6198" y="5357826"/>
            <a:ext cx="247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Overallcond</a:t>
            </a:r>
          </a:p>
        </p:txBody>
      </p:sp>
    </p:spTree>
    <p:extLst>
      <p:ext uri="{BB962C8B-B14F-4D97-AF65-F5344CB8AC3E}">
        <p14:creationId xmlns:p14="http://schemas.microsoft.com/office/powerpoint/2010/main" val="177887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overall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2530" y="214290"/>
            <a:ext cx="47149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76" y="357166"/>
            <a:ext cx="416243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66976" y="507207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OverallQual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3323" y="5143512"/>
            <a:ext cx="219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PoolArea</a:t>
            </a:r>
          </a:p>
        </p:txBody>
      </p:sp>
    </p:spTree>
    <p:extLst>
      <p:ext uri="{BB962C8B-B14F-4D97-AF65-F5344CB8AC3E}">
        <p14:creationId xmlns:p14="http://schemas.microsoft.com/office/powerpoint/2010/main" val="325634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sz="2400" dirty="0"/>
              <a:t>1. Checking the Missing Values</a:t>
            </a:r>
          </a:p>
          <a:p>
            <a:pPr algn="just">
              <a:buNone/>
            </a:pPr>
            <a:r>
              <a:rPr lang="en-IN" sz="2400" dirty="0"/>
              <a:t>2.All the numerical Variables</a:t>
            </a:r>
          </a:p>
          <a:p>
            <a:pPr algn="just">
              <a:buNone/>
            </a:pPr>
            <a:r>
              <a:rPr lang="en-IN" sz="2400" dirty="0"/>
              <a:t>3.Distribution of the Numerical Variables</a:t>
            </a:r>
          </a:p>
          <a:p>
            <a:pPr algn="just">
              <a:buNone/>
            </a:pPr>
            <a:r>
              <a:rPr lang="en-IN" sz="2400" dirty="0"/>
              <a:t>4.categorical variables</a:t>
            </a:r>
          </a:p>
          <a:p>
            <a:pPr algn="just">
              <a:buNone/>
            </a:pPr>
            <a:r>
              <a:rPr lang="en-IN" sz="2400" dirty="0"/>
              <a:t>5. cardinality of the categorical variables</a:t>
            </a:r>
          </a:p>
          <a:p>
            <a:pPr algn="just">
              <a:buNone/>
            </a:pPr>
            <a:r>
              <a:rPr lang="en-IN" sz="2400" dirty="0"/>
              <a:t>6.Outliers</a:t>
            </a:r>
          </a:p>
          <a:p>
            <a:pPr algn="just">
              <a:buNone/>
            </a:pPr>
            <a:r>
              <a:rPr lang="en-IN" sz="2400" dirty="0"/>
              <a:t>7.Relationship between dependent and independent feature(Sale Price)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19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totrm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8" y="142852"/>
            <a:ext cx="450059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o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812" y="428604"/>
            <a:ext cx="418146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66976" y="5286388"/>
            <a:ext cx="279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TotRmsAbv Grd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504" y="5429264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Mosold</a:t>
            </a:r>
          </a:p>
        </p:txBody>
      </p:sp>
    </p:spTree>
    <p:extLst>
      <p:ext uri="{BB962C8B-B14F-4D97-AF65-F5344CB8AC3E}">
        <p14:creationId xmlns:p14="http://schemas.microsoft.com/office/powerpoint/2010/main" val="359502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Extracting the continuous variable 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dirty="0"/>
              <a:t>continuous_feature=[x for x in numerical_features if x not in discrete_feature+year_feature+['Id']]</a:t>
            </a:r>
          </a:p>
          <a:p>
            <a:pPr>
              <a:buNone/>
            </a:pPr>
            <a:r>
              <a:rPr lang="en-IN" sz="2000" dirty="0"/>
              <a:t>print("The number of continuous feature column in the dataset :",len(continous_feature))</a:t>
            </a:r>
          </a:p>
          <a:p>
            <a:pPr>
              <a:buNone/>
            </a:pPr>
            <a:r>
              <a:rPr lang="en-IN" sz="2000" dirty="0"/>
              <a:t>print("Continuous feature columns in the dataset :\n",continuous_feature)</a:t>
            </a:r>
          </a:p>
          <a:p>
            <a:pPr>
              <a:buNone/>
            </a:pPr>
            <a:r>
              <a:rPr lang="en-IN" sz="2000" dirty="0"/>
              <a:t>print("-"*125)</a:t>
            </a:r>
          </a:p>
          <a:p>
            <a:pPr>
              <a:buNone/>
            </a:pPr>
            <a:r>
              <a:rPr lang="en-IN" sz="2000" dirty="0"/>
              <a:t>df[continuous_feature].head()</a:t>
            </a:r>
          </a:p>
          <a:p>
            <a:pPr>
              <a:buNone/>
            </a:pPr>
            <a:endParaRPr lang="en-IN" sz="2000" dirty="0"/>
          </a:p>
          <a:p>
            <a:r>
              <a:rPr lang="en-IN" sz="2000" u="sng" dirty="0"/>
              <a:t>Observation</a:t>
            </a:r>
            <a:r>
              <a:rPr lang="en-IN" sz="2000" dirty="0"/>
              <a:t>:-</a:t>
            </a:r>
          </a:p>
          <a:p>
            <a:pPr>
              <a:buNone/>
            </a:pPr>
            <a:r>
              <a:rPr lang="en-IN" sz="2000" dirty="0"/>
              <a:t>The number of continuous feature column in the dataset : 16 </a:t>
            </a:r>
          </a:p>
        </p:txBody>
      </p:sp>
    </p:spTree>
    <p:extLst>
      <p:ext uri="{BB962C8B-B14F-4D97-AF65-F5344CB8AC3E}">
        <p14:creationId xmlns:p14="http://schemas.microsoft.com/office/powerpoint/2010/main" val="1555320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5" y="214291"/>
            <a:ext cx="4429156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2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2090" y="285728"/>
            <a:ext cx="427019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52662" y="542926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plot of 1stF1r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1885" y="5488560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plot of 2ndF1r</a:t>
            </a:r>
          </a:p>
        </p:txBody>
      </p:sp>
    </p:spTree>
    <p:extLst>
      <p:ext uri="{BB962C8B-B14F-4D97-AF65-F5344CB8AC3E}">
        <p14:creationId xmlns:p14="http://schemas.microsoft.com/office/powerpoint/2010/main" val="4102430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fi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69" y="142853"/>
            <a:ext cx="4643470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bsmtfins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1300" y="428604"/>
            <a:ext cx="401954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52662" y="5643578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BsmtFinSF1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4086" y="5643578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BsmtfinSF2</a:t>
            </a:r>
          </a:p>
        </p:txBody>
      </p:sp>
    </p:spTree>
    <p:extLst>
      <p:ext uri="{BB962C8B-B14F-4D97-AF65-F5344CB8AC3E}">
        <p14:creationId xmlns:p14="http://schemas.microsoft.com/office/powerpoint/2010/main" val="164903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u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5" y="285728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enclosed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77" y="500044"/>
            <a:ext cx="4143404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0418" y="5131370"/>
            <a:ext cx="266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BSmmtUnfSF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4784" y="5214950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 EnclosedPorch</a:t>
            </a:r>
          </a:p>
        </p:txBody>
      </p:sp>
    </p:spTree>
    <p:extLst>
      <p:ext uri="{BB962C8B-B14F-4D97-AF65-F5344CB8AC3E}">
        <p14:creationId xmlns:p14="http://schemas.microsoft.com/office/powerpoint/2010/main" val="1228220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70" y="71416"/>
            <a:ext cx="4572031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7500" y="285728"/>
            <a:ext cx="408621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52662" y="521495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 GarageArea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1148" y="5286388"/>
            <a:ext cx="236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GrLivArea</a:t>
            </a:r>
          </a:p>
        </p:txBody>
      </p:sp>
    </p:spTree>
    <p:extLst>
      <p:ext uri="{BB962C8B-B14F-4D97-AF65-F5344CB8AC3E}">
        <p14:creationId xmlns:p14="http://schemas.microsoft.com/office/powerpoint/2010/main" val="2833706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71414"/>
            <a:ext cx="421484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34" y="71414"/>
            <a:ext cx="451484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52662" y="5357826"/>
            <a:ext cx="21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LotArea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3256" y="5417122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LotFrontage</a:t>
            </a:r>
          </a:p>
        </p:txBody>
      </p:sp>
    </p:spTree>
    <p:extLst>
      <p:ext uri="{BB962C8B-B14F-4D97-AF65-F5344CB8AC3E}">
        <p14:creationId xmlns:p14="http://schemas.microsoft.com/office/powerpoint/2010/main" val="2846238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7" y="285728"/>
            <a:ext cx="428628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penporch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8872" y="357168"/>
            <a:ext cx="4586285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52662" y="5500702"/>
            <a:ext cx="26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MasVnrArea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3910" y="5572140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OpenPorchSF</a:t>
            </a:r>
          </a:p>
        </p:txBody>
      </p:sp>
    </p:spTree>
    <p:extLst>
      <p:ext uri="{BB962C8B-B14F-4D97-AF65-F5344CB8AC3E}">
        <p14:creationId xmlns:p14="http://schemas.microsoft.com/office/powerpoint/2010/main" val="3241274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6" y="214290"/>
            <a:ext cx="457203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creen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76" y="428604"/>
            <a:ext cx="44291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60314" y="5202808"/>
            <a:ext cx="22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SalePrice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1885" y="5214950"/>
            <a:ext cx="260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ScreenPorch</a:t>
            </a:r>
          </a:p>
        </p:txBody>
      </p:sp>
    </p:spTree>
    <p:extLst>
      <p:ext uri="{BB962C8B-B14F-4D97-AF65-F5344CB8AC3E}">
        <p14:creationId xmlns:p14="http://schemas.microsoft.com/office/powerpoint/2010/main" val="4191255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totalbsm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8" y="214292"/>
            <a:ext cx="4429155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woodeck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440" y="357168"/>
            <a:ext cx="4214841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5406" y="4985106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Observation:- 1. Most of the features are right skewed</a:t>
            </a:r>
          </a:p>
          <a:p>
            <a:r>
              <a:rPr lang="en-IN" sz="2000" dirty="0"/>
              <a:t>                          2.Need to go to transformation</a:t>
            </a:r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6060" y="4345552"/>
            <a:ext cx="25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TotalBsmtSF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6132" y="4211430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WoodDeckSF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26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Checking the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u="sng" dirty="0"/>
              <a:t>Missing values in the dataset can be checked by below python code</a:t>
            </a:r>
            <a:r>
              <a:rPr lang="en-IN" sz="1800" dirty="0"/>
              <a:t>:-</a:t>
            </a:r>
          </a:p>
          <a:p>
            <a:pPr>
              <a:buNone/>
            </a:pPr>
            <a:r>
              <a:rPr lang="en-IN" sz="1800" dirty="0"/>
              <a:t> missing_values=[x for x in df.columns if df[x].isnull().sum()&gt;1]</a:t>
            </a:r>
          </a:p>
          <a:p>
            <a:pPr>
              <a:buNone/>
            </a:pPr>
            <a:r>
              <a:rPr lang="en-IN" sz="1800" dirty="0"/>
              <a:t>print('Number of missing variable columns:', len(missing_values))</a:t>
            </a:r>
          </a:p>
          <a:p>
            <a:pPr>
              <a:buNone/>
            </a:pPr>
            <a:r>
              <a:rPr lang="en-IN" sz="1800" dirty="0"/>
              <a:t>print("Missing values in the dataset : \n ", missing_values)</a:t>
            </a:r>
          </a:p>
          <a:p>
            <a:pPr>
              <a:buNone/>
            </a:pPr>
            <a:r>
              <a:rPr lang="en-IN" sz="1800" dirty="0"/>
              <a:t>print("-"*125)</a:t>
            </a:r>
          </a:p>
          <a:p>
            <a:pPr>
              <a:buNone/>
            </a:pPr>
            <a:r>
              <a:rPr lang="en-IN" sz="1800" dirty="0"/>
              <a:t>df[missing_values].head()</a:t>
            </a:r>
          </a:p>
          <a:p>
            <a:r>
              <a:rPr lang="en-IN" sz="1800" u="sng" dirty="0"/>
              <a:t>Observation</a:t>
            </a:r>
            <a:r>
              <a:rPr lang="en-IN" sz="1800" dirty="0"/>
              <a:t>:-</a:t>
            </a:r>
          </a:p>
          <a:p>
            <a:pPr>
              <a:buNone/>
            </a:pPr>
            <a:r>
              <a:rPr lang="en-IN" sz="1800" dirty="0"/>
              <a:t>Number of missing variable columns: 18</a:t>
            </a:r>
          </a:p>
          <a:p>
            <a:pPr>
              <a:buNone/>
            </a:pPr>
            <a:r>
              <a:rPr lang="en-IN" sz="1800" dirty="0"/>
              <a:t>Missing values in the dataset :   ['LotFrontage', 'Alley', 'MasVnrType', 'MasVnrArea', 'BsmtQual', 'BsmtCond', 'BsmtExposure', 'BsmtFinType1', 'BsmtFinType2', 'FireplaceQu', 'GarageType', 'GarageYrBlt', 'GarageFinish', 'GarageQual', 'GarageCond', 'PoolQC', 'Fence', 'MiscFeature']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104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28671"/>
            <a:ext cx="8229600" cy="519749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dirty="0"/>
              <a:t>Log transformation can be done using the following python code:-</a:t>
            </a:r>
          </a:p>
          <a:p>
            <a:pPr>
              <a:buNone/>
            </a:pPr>
            <a:r>
              <a:rPr lang="en-IN" sz="2000" dirty="0"/>
              <a:t>for feature in continuous_feature:</a:t>
            </a:r>
          </a:p>
          <a:p>
            <a:pPr>
              <a:buNone/>
            </a:pPr>
            <a:r>
              <a:rPr lang="en-IN" sz="2000" dirty="0"/>
              <a:t>data=df. Copy()</a:t>
            </a:r>
          </a:p>
          <a:p>
            <a:pPr>
              <a:buNone/>
            </a:pPr>
            <a:r>
              <a:rPr lang="en-IN" sz="2000" dirty="0"/>
              <a:t>if 0 in data[feature].unique():</a:t>
            </a:r>
          </a:p>
          <a:p>
            <a:pPr>
              <a:buNone/>
            </a:pPr>
            <a:r>
              <a:rPr lang="en-IN" sz="2000" dirty="0"/>
              <a:t>pass</a:t>
            </a:r>
          </a:p>
          <a:p>
            <a:pPr>
              <a:buNone/>
            </a:pPr>
            <a:r>
              <a:rPr lang="en-IN" sz="2000" dirty="0"/>
              <a:t>else:</a:t>
            </a:r>
          </a:p>
          <a:p>
            <a:pPr>
              <a:buNone/>
            </a:pPr>
            <a:r>
              <a:rPr lang="en-IN" sz="2000" dirty="0"/>
              <a:t>data[feature]=np.log(data[feature])</a:t>
            </a:r>
          </a:p>
          <a:p>
            <a:pPr>
              <a:buNone/>
            </a:pPr>
            <a:r>
              <a:rPr lang="en-IN" sz="2000" dirty="0"/>
              <a:t>data['SalePrice']=np.log(data['SalePrice'])</a:t>
            </a:r>
          </a:p>
          <a:p>
            <a:pPr>
              <a:buNone/>
            </a:pPr>
            <a:r>
              <a:rPr lang="en-IN" sz="2000" dirty="0"/>
              <a:t>plt.scatter(data[feature],data['SalePrice'])</a:t>
            </a:r>
          </a:p>
          <a:p>
            <a:pPr>
              <a:buNone/>
            </a:pPr>
            <a:r>
              <a:rPr lang="en-IN" sz="2000" dirty="0"/>
              <a:t>plt.xlabel(feature)</a:t>
            </a:r>
          </a:p>
          <a:p>
            <a:pPr>
              <a:buNone/>
            </a:pPr>
            <a:r>
              <a:rPr lang="en-IN" sz="2000" dirty="0"/>
              <a:t>plt.ylabel('SalesPrice')</a:t>
            </a:r>
          </a:p>
          <a:p>
            <a:pPr>
              <a:buNone/>
            </a:pPr>
            <a:r>
              <a:rPr lang="en-IN" sz="2000" dirty="0"/>
              <a:t>plt.title(feature)</a:t>
            </a:r>
          </a:p>
          <a:p>
            <a:pPr>
              <a:buNone/>
            </a:pPr>
            <a:r>
              <a:rPr lang="en-IN" sz="2000" dirty="0"/>
              <a:t>plt.show()</a:t>
            </a:r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57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F1r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71415"/>
            <a:ext cx="457203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315" y="142852"/>
            <a:ext cx="414340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66588" y="4925810"/>
            <a:ext cx="208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1StFlrSF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09056" y="5072075"/>
            <a:ext cx="2253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GrLivArea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831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4" y="142853"/>
            <a:ext cx="4500594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6524" y="285728"/>
            <a:ext cx="426719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95605" y="5143513"/>
            <a:ext cx="2253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GrLivArea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39008" y="5214951"/>
            <a:ext cx="247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LotFrontage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709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63272" y="1102337"/>
            <a:ext cx="4977778" cy="353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84986" y="4714885"/>
            <a:ext cx="218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SalePrice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289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71547"/>
            <a:ext cx="8229600" cy="50546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To check the outliers we are using the box plot.  </a:t>
            </a:r>
          </a:p>
          <a:p>
            <a:pPr>
              <a:buNone/>
            </a:pPr>
            <a:r>
              <a:rPr lang="en-IN" dirty="0"/>
              <a:t>for feature in continuous_feature:</a:t>
            </a:r>
          </a:p>
          <a:p>
            <a:pPr>
              <a:buNone/>
            </a:pPr>
            <a:r>
              <a:rPr lang="en-IN" dirty="0"/>
              <a:t>    data=df.Copy()</a:t>
            </a:r>
          </a:p>
          <a:p>
            <a:pPr>
              <a:buNone/>
            </a:pPr>
            <a:r>
              <a:rPr lang="en-IN" dirty="0"/>
              <a:t>    if 0 in data[feature].unique():</a:t>
            </a:r>
          </a:p>
          <a:p>
            <a:pPr>
              <a:buNone/>
            </a:pPr>
            <a:r>
              <a:rPr lang="en-IN" dirty="0"/>
              <a:t>        pass</a:t>
            </a:r>
          </a:p>
          <a:p>
            <a:pPr>
              <a:buNone/>
            </a:pPr>
            <a:r>
              <a:rPr lang="en-IN" dirty="0"/>
              <a:t>    else:</a:t>
            </a:r>
          </a:p>
          <a:p>
            <a:pPr>
              <a:buNone/>
            </a:pPr>
            <a:r>
              <a:rPr lang="en-IN" dirty="0"/>
              <a:t>        data[feature]=np.log(data[feature])</a:t>
            </a:r>
          </a:p>
          <a:p>
            <a:pPr>
              <a:buNone/>
            </a:pPr>
            <a:r>
              <a:rPr lang="en-IN" dirty="0"/>
              <a:t>        data.boxplot(feature)</a:t>
            </a:r>
          </a:p>
          <a:p>
            <a:pPr>
              <a:buNone/>
            </a:pPr>
            <a:r>
              <a:rPr lang="en-IN" dirty="0"/>
              <a:t>        plt.ylabel(feature)</a:t>
            </a:r>
          </a:p>
          <a:p>
            <a:pPr>
              <a:buNone/>
            </a:pPr>
            <a:r>
              <a:rPr lang="en-IN" dirty="0"/>
              <a:t>        plt.title(feature)</a:t>
            </a:r>
          </a:p>
          <a:p>
            <a:pPr>
              <a:buNone/>
            </a:pPr>
            <a:r>
              <a:rPr lang="en-IN" dirty="0"/>
              <a:t>        plt.show()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u="sng" dirty="0"/>
              <a:t>Observation</a:t>
            </a:r>
            <a:r>
              <a:rPr lang="en-IN" dirty="0"/>
              <a:t>:-There are lot of outliers therefore outlier treatment is required.</a:t>
            </a:r>
          </a:p>
          <a:p>
            <a:pPr>
              <a:buNone/>
            </a:pPr>
            <a:r>
              <a:rPr lang="en-IN" dirty="0"/>
              <a:t>Relation Between categorical feature and SalePrice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03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6" y="285730"/>
            <a:ext cx="4429155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ldg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0324" y="357166"/>
            <a:ext cx="455767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64688" y="5286389"/>
            <a:ext cx="1808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36234" y="5357827"/>
            <a:ext cx="220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BldgType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364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7" y="142853"/>
            <a:ext cx="4714908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expos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3214" y="357168"/>
            <a:ext cx="4029067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67042" y="5786455"/>
            <a:ext cx="238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Bsmt Cond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24761" y="5715017"/>
            <a:ext cx="268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BsmtExposure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405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intyp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214290"/>
            <a:ext cx="46434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qu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315" y="357166"/>
            <a:ext cx="431478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62386" y="5857893"/>
            <a:ext cx="269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BsmtFinType1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48584" y="5857893"/>
            <a:ext cx="229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BsmtQual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623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typefin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0688" y="142852"/>
            <a:ext cx="466818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entralai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3214" y="285728"/>
            <a:ext cx="402906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09853" y="5643579"/>
            <a:ext cx="265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BsmtFinType2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24761" y="5572141"/>
            <a:ext cx="239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 Vs Central Air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076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condition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214290"/>
            <a:ext cx="44291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onditio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440" y="500042"/>
            <a:ext cx="414340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09853" y="5357827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Condition1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24761" y="5072075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Condition2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64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3600" dirty="0"/>
              <a:t>Checking the percentage of the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Missing values percentage can be checked by the below python code:-     </a:t>
            </a:r>
          </a:p>
          <a:p>
            <a:pPr>
              <a:buNone/>
            </a:pPr>
            <a:r>
              <a:rPr lang="en-IN" sz="1800" dirty="0"/>
              <a:t>    for feature in missing_values:            </a:t>
            </a:r>
          </a:p>
          <a:p>
            <a:pPr>
              <a:buNone/>
            </a:pPr>
            <a:r>
              <a:rPr lang="en-IN" sz="1800" dirty="0"/>
              <a:t>    print(feature, np.round(df[feature].isnull().mean()*100,4), "% Missing Values")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  </a:t>
            </a:r>
            <a:r>
              <a:rPr lang="en-IN" sz="1800" u="sng" dirty="0"/>
              <a:t>Observation:- </a:t>
            </a:r>
          </a:p>
          <a:p>
            <a:pPr>
              <a:buNone/>
            </a:pPr>
            <a:r>
              <a:rPr lang="en-IN" sz="1800" dirty="0"/>
              <a:t>    1. There are many missing values in the columns of the dataset</a:t>
            </a:r>
          </a:p>
          <a:p>
            <a:pPr>
              <a:buNone/>
            </a:pPr>
            <a:r>
              <a:rPr lang="en-IN" sz="1800" dirty="0"/>
              <a:t>    2. Hence need to check the relationship with sales price</a:t>
            </a:r>
          </a:p>
          <a:p>
            <a:pPr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0635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lectric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282" y="285730"/>
            <a:ext cx="4286280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3190" y="500042"/>
            <a:ext cx="39290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3856" y="5000636"/>
            <a:ext cx="22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Electrical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4760" y="4857761"/>
            <a:ext cx="245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Exterior2nd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460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2530" y="357166"/>
            <a:ext cx="464347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firs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315" y="285728"/>
            <a:ext cx="400052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81291" y="5643579"/>
            <a:ext cx="232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ExterCond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96132" y="5572141"/>
            <a:ext cx="242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Exterior 1st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630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214292"/>
            <a:ext cx="4714908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en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6550" y="500042"/>
            <a:ext cx="406716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09853" y="5500703"/>
            <a:ext cx="255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ExteriorQual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39075" y="5500702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Fence</a:t>
            </a:r>
          </a:p>
        </p:txBody>
      </p:sp>
    </p:spTree>
    <p:extLst>
      <p:ext uri="{BB962C8B-B14F-4D97-AF65-F5344CB8AC3E}">
        <p14:creationId xmlns:p14="http://schemas.microsoft.com/office/powerpoint/2010/main" val="2131839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ireplacequ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4" y="285728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ounda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812" y="500044"/>
            <a:ext cx="418146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38415" y="5640190"/>
            <a:ext cx="250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FirePlaceQU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0488" y="5572141"/>
            <a:ext cx="242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Foundation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8878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nction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4486" y="142852"/>
            <a:ext cx="408432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Gara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3148" y="142852"/>
            <a:ext cx="438625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81291" y="5854504"/>
            <a:ext cx="2335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Functional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96198" y="6068818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GarageType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146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142854"/>
            <a:ext cx="4286280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60" y="214290"/>
            <a:ext cx="409574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24100" y="5854504"/>
            <a:ext cx="2738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Salary Price Vs GarageCond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381884" y="5997380"/>
            <a:ext cx="256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GarageFinish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356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4" y="142852"/>
            <a:ext cx="43577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heatin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3" y="214290"/>
            <a:ext cx="442915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95539" y="5857893"/>
            <a:ext cx="245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GarageQual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167571" y="5857893"/>
            <a:ext cx="207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Heating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8136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heatingqc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8" y="71416"/>
            <a:ext cx="4572031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House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314" y="142852"/>
            <a:ext cx="421481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24101" y="5857893"/>
            <a:ext cx="235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HeatingQC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81885" y="5786455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HouseStyle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154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kitchen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142852"/>
            <a:ext cx="45720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andcoun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6062" y="357166"/>
            <a:ext cx="41576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5539" y="5286388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KitchenQual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1885" y="5286389"/>
            <a:ext cx="2566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LandContour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801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andslo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8" y="187786"/>
            <a:ext cx="4286279" cy="517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confi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46" y="357166"/>
            <a:ext cx="452437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5538" y="5786455"/>
            <a:ext cx="234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LandSlope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39009" y="5500703"/>
            <a:ext cx="2245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LotConfig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11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Representation Of Missing value Vs Sale price</a:t>
            </a:r>
          </a:p>
        </p:txBody>
      </p:sp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2596" y="1357298"/>
            <a:ext cx="36433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2" y="1428736"/>
            <a:ext cx="403384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09853" y="5354438"/>
            <a:ext cx="218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69904" y="5497314"/>
            <a:ext cx="2683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Bsmtcond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475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sha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0688" y="71415"/>
            <a:ext cx="4453874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feat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5560" y="285728"/>
            <a:ext cx="420528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38415" y="5429265"/>
            <a:ext cx="22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Lotshape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79657" y="5462056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MiscFeature</a:t>
            </a:r>
          </a:p>
        </p:txBody>
      </p:sp>
    </p:spTree>
    <p:extLst>
      <p:ext uri="{BB962C8B-B14F-4D97-AF65-F5344CB8AC3E}">
        <p14:creationId xmlns:p14="http://schemas.microsoft.com/office/powerpoint/2010/main" val="13821858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zoning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69" y="71415"/>
            <a:ext cx="4714908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neighbourhoo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76" y="285728"/>
            <a:ext cx="42148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71264" y="5715016"/>
            <a:ext cx="22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MSZoning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9075" y="5643578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neighbourhood</a:t>
            </a:r>
          </a:p>
        </p:txBody>
      </p:sp>
    </p:spTree>
    <p:extLst>
      <p:ext uri="{BB962C8B-B14F-4D97-AF65-F5344CB8AC3E}">
        <p14:creationId xmlns:p14="http://schemas.microsoft.com/office/powerpoint/2010/main" val="18588255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paveddriv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282" y="142852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0362" y="214290"/>
            <a:ext cx="382904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52729" y="548856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Paved Drive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1884" y="5559998"/>
            <a:ext cx="202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PoolQC</a:t>
            </a:r>
          </a:p>
        </p:txBody>
      </p:sp>
    </p:spTree>
    <p:extLst>
      <p:ext uri="{BB962C8B-B14F-4D97-AF65-F5344CB8AC3E}">
        <p14:creationId xmlns:p14="http://schemas.microsoft.com/office/powerpoint/2010/main" val="31028095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roofmati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4" y="178712"/>
            <a:ext cx="4572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Roof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2" y="428604"/>
            <a:ext cx="400052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25526" y="5715016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RootMati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92583" y="5715016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RootStyle</a:t>
            </a:r>
          </a:p>
        </p:txBody>
      </p:sp>
    </p:spTree>
    <p:extLst>
      <p:ext uri="{BB962C8B-B14F-4D97-AF65-F5344CB8AC3E}">
        <p14:creationId xmlns:p14="http://schemas.microsoft.com/office/powerpoint/2010/main" val="329816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ty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06" y="142852"/>
            <a:ext cx="435771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tree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810" y="285728"/>
            <a:ext cx="42529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24166" y="5643578"/>
            <a:ext cx="22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SaleType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9682" y="5579707"/>
            <a:ext cx="183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 Street</a:t>
            </a:r>
          </a:p>
        </p:txBody>
      </p:sp>
    </p:spTree>
    <p:extLst>
      <p:ext uri="{BB962C8B-B14F-4D97-AF65-F5344CB8AC3E}">
        <p14:creationId xmlns:p14="http://schemas.microsoft.com/office/powerpoint/2010/main" val="1436235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utilitie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4" y="142852"/>
            <a:ext cx="457203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alecondi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314" y="214290"/>
            <a:ext cx="417191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24166" y="5357826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Utilities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352" y="5429264"/>
            <a:ext cx="26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SalePrice vs Sale Condition</a:t>
            </a:r>
          </a:p>
        </p:txBody>
      </p:sp>
    </p:spTree>
    <p:extLst>
      <p:ext uri="{BB962C8B-B14F-4D97-AF65-F5344CB8AC3E}">
        <p14:creationId xmlns:p14="http://schemas.microsoft.com/office/powerpoint/2010/main" val="35540206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200" u="sng" dirty="0"/>
              <a:t>Missing value can be replaced by the word Missing in Feature Engineering using Python code</a:t>
            </a:r>
            <a:r>
              <a:rPr lang="en-IN" sz="2200" dirty="0"/>
              <a:t>:</a:t>
            </a:r>
          </a:p>
          <a:p>
            <a:pPr>
              <a:buNone/>
            </a:pPr>
            <a:endParaRPr lang="en-IN" sz="2200" dirty="0"/>
          </a:p>
          <a:p>
            <a:pPr>
              <a:buNone/>
            </a:pPr>
            <a:r>
              <a:rPr lang="en-IN" sz="2200" dirty="0"/>
              <a:t>def replace_cat_feature(df, features_nan):</a:t>
            </a:r>
          </a:p>
          <a:p>
            <a:pPr>
              <a:buNone/>
            </a:pPr>
            <a:r>
              <a:rPr lang="en-IN" sz="2200" dirty="0"/>
              <a:t>    data=df.copy()</a:t>
            </a:r>
          </a:p>
          <a:p>
            <a:pPr>
              <a:buNone/>
            </a:pPr>
            <a:r>
              <a:rPr lang="en-IN" sz="2200" dirty="0"/>
              <a:t>    data[features_nan]=data[features_nan].fillna('Missing')</a:t>
            </a:r>
          </a:p>
          <a:p>
            <a:pPr>
              <a:buNone/>
            </a:pPr>
            <a:r>
              <a:rPr lang="en-IN" sz="2200" dirty="0"/>
              <a:t>    return data</a:t>
            </a:r>
          </a:p>
          <a:p>
            <a:pPr>
              <a:buNone/>
            </a:pPr>
            <a:r>
              <a:rPr lang="en-IN" sz="2200" dirty="0"/>
              <a:t>df=replace_cat_feature(df, features_nan)</a:t>
            </a:r>
          </a:p>
          <a:p>
            <a:pPr>
              <a:buNone/>
            </a:pPr>
            <a:r>
              <a:rPr lang="en-IN" sz="2200" dirty="0"/>
              <a:t>df[features_nan].isnull().sum()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09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u="sng" dirty="0"/>
              <a:t>Missing values  present in Numerical Variables can replaced by the word Missing using the following python code</a:t>
            </a:r>
            <a:r>
              <a:rPr lang="en-IN" sz="2000" dirty="0"/>
              <a:t>:-</a:t>
            </a:r>
          </a:p>
          <a:p>
            <a:pPr>
              <a:buNone/>
            </a:pPr>
            <a:r>
              <a:rPr lang="en-IN" sz="2000" dirty="0"/>
              <a:t> </a:t>
            </a:r>
          </a:p>
          <a:p>
            <a:pPr>
              <a:buNone/>
            </a:pPr>
            <a:r>
              <a:rPr lang="en-IN" sz="2000" dirty="0"/>
              <a:t>for feature in numerical_with_nan:</a:t>
            </a:r>
          </a:p>
          <a:p>
            <a:pPr>
              <a:buNone/>
            </a:pPr>
            <a:r>
              <a:rPr lang="en-IN" sz="2000" dirty="0"/>
              <a:t>    median_value=df[feature].median()</a:t>
            </a:r>
          </a:p>
          <a:p>
            <a:pPr>
              <a:buNone/>
            </a:pPr>
            <a:r>
              <a:rPr lang="en-IN" sz="2000" dirty="0"/>
              <a:t>    df[feature+'nan']=np.where(df[feature].isnull(),1,0)</a:t>
            </a:r>
          </a:p>
          <a:p>
            <a:pPr>
              <a:buNone/>
            </a:pPr>
            <a:r>
              <a:rPr lang="en-IN" sz="2000" dirty="0"/>
              <a:t>    df[feature].fillna(median_value,inplace=True)</a:t>
            </a:r>
          </a:p>
          <a:p>
            <a:pPr>
              <a:buNone/>
            </a:pPr>
            <a:r>
              <a:rPr lang="en-IN" sz="2000" dirty="0"/>
              <a:t>    </a:t>
            </a:r>
          </a:p>
          <a:p>
            <a:pPr>
              <a:buNone/>
            </a:pPr>
            <a:r>
              <a:rPr lang="en-IN" sz="2000" dirty="0"/>
              <a:t>    df[numerical_with_nan].isnull().sum()</a:t>
            </a:r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5066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u="sng" dirty="0"/>
              <a:t>Extracting the new Feature from Date time Variable using the following Python code</a:t>
            </a:r>
            <a:r>
              <a:rPr lang="en-IN" sz="2200" dirty="0"/>
              <a:t>:-</a:t>
            </a:r>
          </a:p>
          <a:p>
            <a:pPr>
              <a:buNone/>
            </a:pPr>
            <a:r>
              <a:rPr lang="en-IN" sz="2200" dirty="0"/>
              <a:t>for feature in ['YearBuilt','YearRemodAdd','GarageYrBlt']:</a:t>
            </a:r>
          </a:p>
          <a:p>
            <a:pPr>
              <a:buNone/>
            </a:pPr>
            <a:r>
              <a:rPr lang="en-IN" sz="2200" dirty="0"/>
              <a:t>       df[feature]=df['YrSold']-df[feature]</a:t>
            </a:r>
          </a:p>
          <a:p>
            <a:pPr>
              <a:buNone/>
            </a:pPr>
            <a:r>
              <a:rPr lang="en-IN" sz="2200" dirty="0"/>
              <a:t> </a:t>
            </a:r>
          </a:p>
          <a:p>
            <a:pPr>
              <a:buNone/>
            </a:pPr>
            <a:r>
              <a:rPr lang="en-IN" sz="2200" dirty="0"/>
              <a:t>Make the logTransformation to remove the Right skewness in the histogram using the following python code:- in the features 'LotFrontage', 'LotArea', '1stFlrSF', 'GrLivArea', 'SalePrice' , outliers are present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645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dirty="0"/>
              <a:t>num_features=['LotFrontage', 'LotArea', '1stFlrSF', 'GrLivArea', 'SalePrice']</a:t>
            </a:r>
          </a:p>
          <a:p>
            <a:pPr>
              <a:buNone/>
            </a:pPr>
            <a:r>
              <a:rPr lang="en-IN" sz="2000" dirty="0"/>
              <a:t> </a:t>
            </a:r>
          </a:p>
          <a:p>
            <a:pPr>
              <a:buNone/>
            </a:pPr>
            <a:r>
              <a:rPr lang="en-IN" sz="2000" dirty="0"/>
              <a:t>for feature in num_features:</a:t>
            </a:r>
          </a:p>
          <a:p>
            <a:pPr>
              <a:buNone/>
            </a:pPr>
            <a:r>
              <a:rPr lang="en-IN" sz="2000" dirty="0"/>
              <a:t>    df[feature]=np.log(df[feature])</a:t>
            </a:r>
          </a:p>
          <a:p>
            <a:pPr>
              <a:buNone/>
            </a:pPr>
            <a:r>
              <a:rPr lang="en-IN" sz="2000" dirty="0"/>
              <a:t>Categorical Encoding:- after  outliers, skewness is removed using boxplot, log transformation, We are using Label Encoder to label from categorical to numerical using the following code:-</a:t>
            </a:r>
          </a:p>
          <a:p>
            <a:pPr>
              <a:buNone/>
            </a:pPr>
            <a:r>
              <a:rPr lang="en-IN" sz="2000" dirty="0"/>
              <a:t>from sklearn.preprocessing import LabelEncoder</a:t>
            </a:r>
          </a:p>
          <a:p>
            <a:pPr>
              <a:buNone/>
            </a:pPr>
            <a:r>
              <a:rPr lang="en-IN" sz="2000" dirty="0"/>
              <a:t>labelencoder=LabelEncoder()</a:t>
            </a:r>
          </a:p>
          <a:p>
            <a:pPr>
              <a:buNone/>
            </a:pPr>
            <a:r>
              <a:rPr lang="en-IN" sz="2000" dirty="0"/>
              <a:t>for feature in categorical_features:</a:t>
            </a:r>
          </a:p>
          <a:p>
            <a:pPr>
              <a:buNone/>
            </a:pPr>
            <a:r>
              <a:rPr lang="en-IN" sz="2000" dirty="0"/>
              <a:t>      df[feature]=labelencoder.fit_transform(df[feature])</a:t>
            </a:r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022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expos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282" y="642918"/>
            <a:ext cx="38576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fintype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5042" y="428604"/>
            <a:ext cx="453867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81224" y="5711628"/>
            <a:ext cx="313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bsmt Exposure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24694" y="5568752"/>
            <a:ext cx="30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BsmtFintype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2041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u="sng" dirty="0"/>
              <a:t>Missing value present in the test data  can be removed using the python code</a:t>
            </a:r>
            <a:r>
              <a:rPr lang="en-IN" sz="2000" dirty="0"/>
              <a:t>:-</a:t>
            </a:r>
          </a:p>
          <a:p>
            <a:pPr>
              <a:buNone/>
            </a:pPr>
            <a:r>
              <a:rPr lang="en-IN" sz="2000" dirty="0"/>
              <a:t>for feature in numerical_with_nan_test:</a:t>
            </a:r>
          </a:p>
          <a:p>
            <a:pPr>
              <a:buNone/>
            </a:pPr>
            <a:r>
              <a:rPr lang="en-IN" sz="2000" dirty="0"/>
              <a:t>    median_value=df1[feature].median()</a:t>
            </a:r>
          </a:p>
          <a:p>
            <a:pPr>
              <a:buNone/>
            </a:pPr>
            <a:r>
              <a:rPr lang="en-IN" sz="2000" dirty="0"/>
              <a:t>    df1[feature+'nan']=np.where(df1[feature].isnull(),1,0)</a:t>
            </a:r>
          </a:p>
          <a:p>
            <a:pPr>
              <a:buNone/>
            </a:pPr>
            <a:r>
              <a:rPr lang="en-IN" sz="2000" dirty="0"/>
              <a:t>    df1[feature].fillna(median_value,inplace=True)</a:t>
            </a:r>
          </a:p>
          <a:p>
            <a:pPr>
              <a:buNone/>
            </a:pPr>
            <a:r>
              <a:rPr lang="en-IN" sz="2000" dirty="0"/>
              <a:t>    </a:t>
            </a:r>
          </a:p>
          <a:p>
            <a:pPr>
              <a:buNone/>
            </a:pPr>
            <a:r>
              <a:rPr lang="en-IN" sz="2000" dirty="0"/>
              <a:t>    df1[numerical_with_nan_test].isnull().sum()</a:t>
            </a:r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274124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35" y="857233"/>
            <a:ext cx="9000565" cy="55256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u="sng" dirty="0"/>
              <a:t>Similarly as in the train data,  Extract the Date Time Variable using following the python code</a:t>
            </a:r>
            <a:r>
              <a:rPr lang="en-IN" sz="2000" dirty="0"/>
              <a:t>:-</a:t>
            </a:r>
          </a:p>
          <a:p>
            <a:pPr>
              <a:buNone/>
            </a:pPr>
            <a:r>
              <a:rPr lang="en-IN" sz="2000" dirty="0"/>
              <a:t>## Date Time Variables:</a:t>
            </a:r>
          </a:p>
          <a:p>
            <a:pPr>
              <a:buNone/>
            </a:pPr>
            <a:r>
              <a:rPr lang="en-IN" sz="2000" dirty="0"/>
              <a:t> for feature in ['YearBuilt','YearRemodAdd','GarageYrBlt']:</a:t>
            </a:r>
          </a:p>
          <a:p>
            <a:pPr>
              <a:buNone/>
            </a:pPr>
            <a:r>
              <a:rPr lang="en-IN" sz="2000" dirty="0"/>
              <a:t>       df1[feature]=df1['YrSold']-df1[feature]</a:t>
            </a:r>
          </a:p>
          <a:p>
            <a:pPr>
              <a:buNone/>
            </a:pPr>
            <a:r>
              <a:rPr lang="en-IN" sz="2000" dirty="0"/>
              <a:t>Feature 'LotFrontage', 'LotArea', '1stFlrSF', 'GrLivArea' have the missing value. It can be handled by using log transformation</a:t>
            </a:r>
          </a:p>
          <a:p>
            <a:pPr>
              <a:buNone/>
            </a:pPr>
            <a:r>
              <a:rPr lang="en-IN" sz="2000" dirty="0"/>
              <a:t>num_features_test=['LotFrontage', 'LotArea', '1stFlrSF', 'GrLivArea']</a:t>
            </a:r>
          </a:p>
          <a:p>
            <a:pPr>
              <a:buNone/>
            </a:pPr>
            <a:r>
              <a:rPr lang="en-IN" sz="2000" dirty="0"/>
              <a:t>for feature in num_features_test:</a:t>
            </a:r>
          </a:p>
          <a:p>
            <a:pPr>
              <a:buNone/>
            </a:pPr>
            <a:r>
              <a:rPr lang="en-IN" sz="2000" dirty="0"/>
              <a:t>    df1[feature]=np.log(df1[feature])</a:t>
            </a:r>
          </a:p>
          <a:p>
            <a:pPr>
              <a:buNone/>
            </a:pPr>
            <a:r>
              <a:rPr lang="en-IN" sz="2000" u="sng" dirty="0"/>
              <a:t>similarly after removing the skewness, we are using the LabelEncoder to convert categorical to numerical using the following python code</a:t>
            </a:r>
            <a:r>
              <a:rPr lang="en-IN" sz="2000" dirty="0"/>
              <a:t>:-</a:t>
            </a:r>
          </a:p>
          <a:p>
            <a:pPr>
              <a:buNone/>
            </a:pPr>
            <a:r>
              <a:rPr lang="en-IN" sz="2000" dirty="0"/>
              <a:t>for feature in categorical_features_test:</a:t>
            </a:r>
          </a:p>
          <a:p>
            <a:pPr>
              <a:buNone/>
            </a:pPr>
            <a:r>
              <a:rPr lang="en-IN" sz="2000" dirty="0"/>
              <a:t>    df1[feature]=labelencoder.fit_transform(df1[feature])</a:t>
            </a:r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411900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</a:t>
            </a:r>
            <a:endParaRPr lang="en-IN" sz="3200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42621"/>
            <a:ext cx="103856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u="sng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:-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are using the Min Max scaler for Scaling purpose:-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sklearn.preprocessing import MinMaxScaler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scaler=MinMaxScaler()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after applying the Minmax Scaler, we are dividing the train and test data using the follow python code:-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y_train=df[['SalePrice']]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x=df.drop(['Id', 'SalePrice'], axis=1)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915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Regression Techniques used</a:t>
            </a:r>
            <a:r>
              <a:rPr lang="en-IN" sz="3200" dirty="0"/>
              <a:t>:-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/>
              <a:t>1.Linear Regression</a:t>
            </a:r>
          </a:p>
          <a:p>
            <a:pPr>
              <a:buNone/>
            </a:pPr>
            <a:r>
              <a:rPr lang="en-IN" sz="3200" dirty="0"/>
              <a:t>2.Lasso Regression</a:t>
            </a:r>
          </a:p>
          <a:p>
            <a:pPr>
              <a:buNone/>
            </a:pPr>
            <a:r>
              <a:rPr lang="en-IN" sz="3200" dirty="0"/>
              <a:t>3.Ridge Regression</a:t>
            </a:r>
          </a:p>
          <a:p>
            <a:pPr>
              <a:buNone/>
            </a:pPr>
            <a:r>
              <a:rPr lang="en-IN" sz="3200" dirty="0"/>
              <a:t>4.Decision Tree Regression</a:t>
            </a:r>
          </a:p>
          <a:p>
            <a:pPr>
              <a:buNone/>
            </a:pPr>
            <a:r>
              <a:rPr lang="en-IN" sz="3200" dirty="0"/>
              <a:t>5.Random Forest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7009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8908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28725" y="1736408"/>
            <a:ext cx="943927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Lasso regression model is considered as the best model among 5 because of less error 0.20 followed by ridge (0.22)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2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45" y="142852"/>
            <a:ext cx="420975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ntfintype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438" y="257166"/>
            <a:ext cx="3948070" cy="381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23300" y="4714885"/>
            <a:ext cx="2629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Bsmtqual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24922" y="4711496"/>
            <a:ext cx="275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Bsmttype2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58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en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720" y="142852"/>
            <a:ext cx="378621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fireplacequ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6452" y="285728"/>
            <a:ext cx="42829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95539" y="4568620"/>
            <a:ext cx="230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Fence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81818" y="4572009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vs FireplaceQu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7890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2185</Words>
  <Application>Microsoft Office PowerPoint</Application>
  <PresentationFormat>Widescreen</PresentationFormat>
  <Paragraphs>281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Century Gothic</vt:lpstr>
      <vt:lpstr>Times New Roman</vt:lpstr>
      <vt:lpstr>Wingdings 3</vt:lpstr>
      <vt:lpstr>Wisp</vt:lpstr>
      <vt:lpstr>PFA HOUSE PRICE PREDICTION</vt:lpstr>
      <vt:lpstr>Problem Statement</vt:lpstr>
      <vt:lpstr>EDA</vt:lpstr>
      <vt:lpstr>Checking the missing values</vt:lpstr>
      <vt:lpstr> Checking the percentage of the missing values</vt:lpstr>
      <vt:lpstr>Representation Of Missing value Vs Sale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Extracting the Numerical feature</vt:lpstr>
      <vt:lpstr>Extract the year column from the dataset</vt:lpstr>
      <vt:lpstr>Checking the unique items in date time columns </vt:lpstr>
      <vt:lpstr>Relationship between feature and Sale Price</vt:lpstr>
      <vt:lpstr>Data Visualization</vt:lpstr>
      <vt:lpstr>PowerPoint Presentation</vt:lpstr>
      <vt:lpstr>Extracting the discrete and continuous variable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Extracting the continuous variable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Scaling</vt:lpstr>
      <vt:lpstr>Regression Techniques used:-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 HOUSE PRICE PREDICTION</dc:title>
  <dc:creator>Akas.mandal5@gmail.com</dc:creator>
  <cp:lastModifiedBy>Akas.mandal5@gmail.com</cp:lastModifiedBy>
  <cp:revision>13</cp:revision>
  <dcterms:created xsi:type="dcterms:W3CDTF">2022-04-22T05:16:18Z</dcterms:created>
  <dcterms:modified xsi:type="dcterms:W3CDTF">2022-04-22T06:55:18Z</dcterms:modified>
</cp:coreProperties>
</file>