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63" r:id="rId45"/>
    <p:sldId id="353" r:id="rId46"/>
    <p:sldId id="354" r:id="rId47"/>
    <p:sldId id="355" r:id="rId48"/>
    <p:sldId id="356" r:id="rId49"/>
    <p:sldId id="357" r:id="rId50"/>
    <p:sldId id="358" r:id="rId51"/>
    <p:sldId id="359" r:id="rId52"/>
    <p:sldId id="360" r:id="rId53"/>
    <p:sldId id="361" r:id="rId54"/>
    <p:sldId id="362" r:id="rId55"/>
    <p:sldId id="364" r:id="rId56"/>
    <p:sldId id="365" r:id="rId57"/>
    <p:sldId id="366" r:id="rId58"/>
    <p:sldId id="367" r:id="rId59"/>
    <p:sldId id="370" r:id="rId60"/>
    <p:sldId id="36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5FEE-F8D4-B0DB-75DF-29F02D341C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8593DC-0060-9862-09F7-F15D35309D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1C1F7E-E067-2570-AD94-74F1FA738F2C}"/>
              </a:ext>
            </a:extLst>
          </p:cNvPr>
          <p:cNvSpPr>
            <a:spLocks noGrp="1"/>
          </p:cNvSpPr>
          <p:nvPr>
            <p:ph type="dt" sz="half" idx="10"/>
          </p:nvPr>
        </p:nvSpPr>
        <p:spPr/>
        <p:txBody>
          <a:bodyPr/>
          <a:lstStyle/>
          <a:p>
            <a:fld id="{BAC10F8D-D994-4C52-96B9-FF1F9AB677FB}" type="datetimeFigureOut">
              <a:rPr lang="en-IN" smtClean="0"/>
              <a:t>02-06-2022</a:t>
            </a:fld>
            <a:endParaRPr lang="en-IN"/>
          </a:p>
        </p:txBody>
      </p:sp>
      <p:sp>
        <p:nvSpPr>
          <p:cNvPr id="5" name="Footer Placeholder 4">
            <a:extLst>
              <a:ext uri="{FF2B5EF4-FFF2-40B4-BE49-F238E27FC236}">
                <a16:creationId xmlns:a16="http://schemas.microsoft.com/office/drawing/2014/main" id="{7C048BB9-6566-B86A-ABA1-A28B8BD1D7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9ACB4-87AC-ED35-DB60-0D4A78495DF9}"/>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1467533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4EBD-A105-24FC-C10E-67AB7997D3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0DF8B-461A-0564-5555-DDA4F717D1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C9F84-35B6-BAF3-70CD-94BD4B93488E}"/>
              </a:ext>
            </a:extLst>
          </p:cNvPr>
          <p:cNvSpPr>
            <a:spLocks noGrp="1"/>
          </p:cNvSpPr>
          <p:nvPr>
            <p:ph type="dt" sz="half" idx="10"/>
          </p:nvPr>
        </p:nvSpPr>
        <p:spPr/>
        <p:txBody>
          <a:bodyPr/>
          <a:lstStyle/>
          <a:p>
            <a:fld id="{BAC10F8D-D994-4C52-96B9-FF1F9AB677FB}" type="datetimeFigureOut">
              <a:rPr lang="en-IN" smtClean="0"/>
              <a:t>02-06-2022</a:t>
            </a:fld>
            <a:endParaRPr lang="en-IN"/>
          </a:p>
        </p:txBody>
      </p:sp>
      <p:sp>
        <p:nvSpPr>
          <p:cNvPr id="5" name="Footer Placeholder 4">
            <a:extLst>
              <a:ext uri="{FF2B5EF4-FFF2-40B4-BE49-F238E27FC236}">
                <a16:creationId xmlns:a16="http://schemas.microsoft.com/office/drawing/2014/main" id="{6D6F3E56-F4A5-4B93-F5F2-6127FA6B9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2E9158-D8C5-4C34-0F6D-6FFA34509447}"/>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92254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C465D-4830-65B3-CC2C-E8ACBB8053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40E71B-76F6-F7F6-0CE6-F203EC06F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605B4E-EE86-FFDD-B533-F8D3A13ECA6C}"/>
              </a:ext>
            </a:extLst>
          </p:cNvPr>
          <p:cNvSpPr>
            <a:spLocks noGrp="1"/>
          </p:cNvSpPr>
          <p:nvPr>
            <p:ph type="dt" sz="half" idx="10"/>
          </p:nvPr>
        </p:nvSpPr>
        <p:spPr/>
        <p:txBody>
          <a:bodyPr/>
          <a:lstStyle/>
          <a:p>
            <a:fld id="{BAC10F8D-D994-4C52-96B9-FF1F9AB677FB}" type="datetimeFigureOut">
              <a:rPr lang="en-IN" smtClean="0"/>
              <a:t>02-06-2022</a:t>
            </a:fld>
            <a:endParaRPr lang="en-IN"/>
          </a:p>
        </p:txBody>
      </p:sp>
      <p:sp>
        <p:nvSpPr>
          <p:cNvPr id="5" name="Footer Placeholder 4">
            <a:extLst>
              <a:ext uri="{FF2B5EF4-FFF2-40B4-BE49-F238E27FC236}">
                <a16:creationId xmlns:a16="http://schemas.microsoft.com/office/drawing/2014/main" id="{08F0AF0D-762A-60E0-85DA-197384C114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99B2EA-A6F1-E94C-AE68-7C3D71F2DD53}"/>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407592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AE67-2BDC-513B-2236-737295BEAE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AFE80C-D2C7-EBD4-56E7-53B975525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A5EF0E-5EDC-6170-9B38-2CF8898D75DF}"/>
              </a:ext>
            </a:extLst>
          </p:cNvPr>
          <p:cNvSpPr>
            <a:spLocks noGrp="1"/>
          </p:cNvSpPr>
          <p:nvPr>
            <p:ph type="dt" sz="half" idx="10"/>
          </p:nvPr>
        </p:nvSpPr>
        <p:spPr/>
        <p:txBody>
          <a:bodyPr/>
          <a:lstStyle/>
          <a:p>
            <a:fld id="{BAC10F8D-D994-4C52-96B9-FF1F9AB677FB}" type="datetimeFigureOut">
              <a:rPr lang="en-IN" smtClean="0"/>
              <a:t>02-06-2022</a:t>
            </a:fld>
            <a:endParaRPr lang="en-IN"/>
          </a:p>
        </p:txBody>
      </p:sp>
      <p:sp>
        <p:nvSpPr>
          <p:cNvPr id="5" name="Footer Placeholder 4">
            <a:extLst>
              <a:ext uri="{FF2B5EF4-FFF2-40B4-BE49-F238E27FC236}">
                <a16:creationId xmlns:a16="http://schemas.microsoft.com/office/drawing/2014/main" id="{836C4E2D-27F9-1AD0-E64B-1249B3D893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5D48C5-AFA7-DB35-9D67-A9F0BAB1586C}"/>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386394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BD9B-4F05-44A8-DCD5-87A1231D61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327867-78A8-5E40-7FBC-043716E715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911BE1-7D94-8CB4-FA0D-3BA978212206}"/>
              </a:ext>
            </a:extLst>
          </p:cNvPr>
          <p:cNvSpPr>
            <a:spLocks noGrp="1"/>
          </p:cNvSpPr>
          <p:nvPr>
            <p:ph type="dt" sz="half" idx="10"/>
          </p:nvPr>
        </p:nvSpPr>
        <p:spPr/>
        <p:txBody>
          <a:bodyPr/>
          <a:lstStyle/>
          <a:p>
            <a:fld id="{BAC10F8D-D994-4C52-96B9-FF1F9AB677FB}" type="datetimeFigureOut">
              <a:rPr lang="en-IN" smtClean="0"/>
              <a:t>02-06-2022</a:t>
            </a:fld>
            <a:endParaRPr lang="en-IN"/>
          </a:p>
        </p:txBody>
      </p:sp>
      <p:sp>
        <p:nvSpPr>
          <p:cNvPr id="5" name="Footer Placeholder 4">
            <a:extLst>
              <a:ext uri="{FF2B5EF4-FFF2-40B4-BE49-F238E27FC236}">
                <a16:creationId xmlns:a16="http://schemas.microsoft.com/office/drawing/2014/main" id="{F117795E-975F-2739-EA5A-030D27BD8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F5957-71CD-D504-6047-A375CA9B7DDC}"/>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312622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0B9E-FFDF-CEE5-F09B-6150E8C5D9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58264-C399-C366-6674-2EF102A9C6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825BCC-B7AA-32DA-8E64-768B8AB150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F9B0E6-082F-68EB-7341-4A76603F85AF}"/>
              </a:ext>
            </a:extLst>
          </p:cNvPr>
          <p:cNvSpPr>
            <a:spLocks noGrp="1"/>
          </p:cNvSpPr>
          <p:nvPr>
            <p:ph type="dt" sz="half" idx="10"/>
          </p:nvPr>
        </p:nvSpPr>
        <p:spPr/>
        <p:txBody>
          <a:bodyPr/>
          <a:lstStyle/>
          <a:p>
            <a:fld id="{BAC10F8D-D994-4C52-96B9-FF1F9AB677FB}" type="datetimeFigureOut">
              <a:rPr lang="en-IN" smtClean="0"/>
              <a:t>02-06-2022</a:t>
            </a:fld>
            <a:endParaRPr lang="en-IN"/>
          </a:p>
        </p:txBody>
      </p:sp>
      <p:sp>
        <p:nvSpPr>
          <p:cNvPr id="6" name="Footer Placeholder 5">
            <a:extLst>
              <a:ext uri="{FF2B5EF4-FFF2-40B4-BE49-F238E27FC236}">
                <a16:creationId xmlns:a16="http://schemas.microsoft.com/office/drawing/2014/main" id="{9CF7D1EE-E6E9-D62C-2BA4-07F5641C19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37DC9E-5EC4-476A-A2A5-C520607AABB7}"/>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373924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CECF-62E4-5FB9-E3C2-ADC8D63BEC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533724-EDB6-ADCA-57E2-33462C265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2A520-36A9-B893-A5FD-DEFF0C7F3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AE4D36-36FB-A71A-3589-0FABBF31E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80255-00C6-F925-B4C6-F99D3E65C7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5EE793-956B-F52F-B7D7-22A4695D45AE}"/>
              </a:ext>
            </a:extLst>
          </p:cNvPr>
          <p:cNvSpPr>
            <a:spLocks noGrp="1"/>
          </p:cNvSpPr>
          <p:nvPr>
            <p:ph type="dt" sz="half" idx="10"/>
          </p:nvPr>
        </p:nvSpPr>
        <p:spPr/>
        <p:txBody>
          <a:bodyPr/>
          <a:lstStyle/>
          <a:p>
            <a:fld id="{BAC10F8D-D994-4C52-96B9-FF1F9AB677FB}" type="datetimeFigureOut">
              <a:rPr lang="en-IN" smtClean="0"/>
              <a:t>02-06-2022</a:t>
            </a:fld>
            <a:endParaRPr lang="en-IN"/>
          </a:p>
        </p:txBody>
      </p:sp>
      <p:sp>
        <p:nvSpPr>
          <p:cNvPr id="8" name="Footer Placeholder 7">
            <a:extLst>
              <a:ext uri="{FF2B5EF4-FFF2-40B4-BE49-F238E27FC236}">
                <a16:creationId xmlns:a16="http://schemas.microsoft.com/office/drawing/2014/main" id="{9DEF4CDA-5DF2-E50E-7F81-DF88FAD93B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9BB6C8-802B-5E87-E3DB-6A6C77F6E7F2}"/>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412576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6D49-903F-96FF-3B3C-4DC78484A9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E39ADA-C04D-64A6-2F75-BDA3E5F7C7F3}"/>
              </a:ext>
            </a:extLst>
          </p:cNvPr>
          <p:cNvSpPr>
            <a:spLocks noGrp="1"/>
          </p:cNvSpPr>
          <p:nvPr>
            <p:ph type="dt" sz="half" idx="10"/>
          </p:nvPr>
        </p:nvSpPr>
        <p:spPr/>
        <p:txBody>
          <a:bodyPr/>
          <a:lstStyle/>
          <a:p>
            <a:fld id="{BAC10F8D-D994-4C52-96B9-FF1F9AB677FB}" type="datetimeFigureOut">
              <a:rPr lang="en-IN" smtClean="0"/>
              <a:t>02-06-2022</a:t>
            </a:fld>
            <a:endParaRPr lang="en-IN"/>
          </a:p>
        </p:txBody>
      </p:sp>
      <p:sp>
        <p:nvSpPr>
          <p:cNvPr id="4" name="Footer Placeholder 3">
            <a:extLst>
              <a:ext uri="{FF2B5EF4-FFF2-40B4-BE49-F238E27FC236}">
                <a16:creationId xmlns:a16="http://schemas.microsoft.com/office/drawing/2014/main" id="{6662996A-8C28-6264-934E-FC53B11988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B2D2D0-D583-D47C-15E0-410F182B7CFA}"/>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302576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D20F2F-C708-F1CE-F0B9-120C57591F73}"/>
              </a:ext>
            </a:extLst>
          </p:cNvPr>
          <p:cNvSpPr>
            <a:spLocks noGrp="1"/>
          </p:cNvSpPr>
          <p:nvPr>
            <p:ph type="dt" sz="half" idx="10"/>
          </p:nvPr>
        </p:nvSpPr>
        <p:spPr/>
        <p:txBody>
          <a:bodyPr/>
          <a:lstStyle/>
          <a:p>
            <a:fld id="{BAC10F8D-D994-4C52-96B9-FF1F9AB677FB}" type="datetimeFigureOut">
              <a:rPr lang="en-IN" smtClean="0"/>
              <a:t>02-06-2022</a:t>
            </a:fld>
            <a:endParaRPr lang="en-IN"/>
          </a:p>
        </p:txBody>
      </p:sp>
      <p:sp>
        <p:nvSpPr>
          <p:cNvPr id="3" name="Footer Placeholder 2">
            <a:extLst>
              <a:ext uri="{FF2B5EF4-FFF2-40B4-BE49-F238E27FC236}">
                <a16:creationId xmlns:a16="http://schemas.microsoft.com/office/drawing/2014/main" id="{677F6D11-4FAD-1720-9E77-AE24A50B1F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20ED2D-D8DA-C415-636A-64147836468E}"/>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405923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85A6-0621-1342-164A-5C50991B6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B5E857-5851-C18E-747E-D165404DC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082C80-8406-8194-7DBB-229C167F0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76EF6-115F-4038-41A6-6B0448589094}"/>
              </a:ext>
            </a:extLst>
          </p:cNvPr>
          <p:cNvSpPr>
            <a:spLocks noGrp="1"/>
          </p:cNvSpPr>
          <p:nvPr>
            <p:ph type="dt" sz="half" idx="10"/>
          </p:nvPr>
        </p:nvSpPr>
        <p:spPr/>
        <p:txBody>
          <a:bodyPr/>
          <a:lstStyle/>
          <a:p>
            <a:fld id="{BAC10F8D-D994-4C52-96B9-FF1F9AB677FB}" type="datetimeFigureOut">
              <a:rPr lang="en-IN" smtClean="0"/>
              <a:t>02-06-2022</a:t>
            </a:fld>
            <a:endParaRPr lang="en-IN"/>
          </a:p>
        </p:txBody>
      </p:sp>
      <p:sp>
        <p:nvSpPr>
          <p:cNvPr id="6" name="Footer Placeholder 5">
            <a:extLst>
              <a:ext uri="{FF2B5EF4-FFF2-40B4-BE49-F238E27FC236}">
                <a16:creationId xmlns:a16="http://schemas.microsoft.com/office/drawing/2014/main" id="{E0147EF6-65B3-AD98-5FEB-0B5B420E5C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77C786-DD5D-A313-491F-298E9B2F4F86}"/>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239145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69C7-E509-96FE-E203-B2B814FE9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6D621B-35BF-41E1-C8E7-CEC990559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35C312-733E-AC28-5DEF-085A42D84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5DC63-55F2-FF16-6FA1-C03CCC154D47}"/>
              </a:ext>
            </a:extLst>
          </p:cNvPr>
          <p:cNvSpPr>
            <a:spLocks noGrp="1"/>
          </p:cNvSpPr>
          <p:nvPr>
            <p:ph type="dt" sz="half" idx="10"/>
          </p:nvPr>
        </p:nvSpPr>
        <p:spPr/>
        <p:txBody>
          <a:bodyPr/>
          <a:lstStyle/>
          <a:p>
            <a:fld id="{BAC10F8D-D994-4C52-96B9-FF1F9AB677FB}" type="datetimeFigureOut">
              <a:rPr lang="en-IN" smtClean="0"/>
              <a:t>02-06-2022</a:t>
            </a:fld>
            <a:endParaRPr lang="en-IN"/>
          </a:p>
        </p:txBody>
      </p:sp>
      <p:sp>
        <p:nvSpPr>
          <p:cNvPr id="6" name="Footer Placeholder 5">
            <a:extLst>
              <a:ext uri="{FF2B5EF4-FFF2-40B4-BE49-F238E27FC236}">
                <a16:creationId xmlns:a16="http://schemas.microsoft.com/office/drawing/2014/main" id="{3BCE788C-4BD1-BA11-8276-3DF1C9E75D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C6E749-85C3-20CF-133F-112743A90659}"/>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233613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9C282A-14FE-B191-9CA7-D97290668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E7EA4C-C0A3-CE20-66A9-4FBF64258F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5B33EB-9996-EA8B-F29F-488A173E58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10F8D-D994-4C52-96B9-FF1F9AB677FB}" type="datetimeFigureOut">
              <a:rPr lang="en-IN" smtClean="0"/>
              <a:t>02-06-2022</a:t>
            </a:fld>
            <a:endParaRPr lang="en-IN"/>
          </a:p>
        </p:txBody>
      </p:sp>
      <p:sp>
        <p:nvSpPr>
          <p:cNvPr id="5" name="Footer Placeholder 4">
            <a:extLst>
              <a:ext uri="{FF2B5EF4-FFF2-40B4-BE49-F238E27FC236}">
                <a16:creationId xmlns:a16="http://schemas.microsoft.com/office/drawing/2014/main" id="{CB7F724C-30F1-3679-06A2-F5B2D644A4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89E9EE-E994-9451-C6CE-6C42C800A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28A19A-A9B2-4EE9-AD3B-9AE74610D213}" type="slidenum">
              <a:rPr lang="en-IN" smtClean="0"/>
              <a:t>‹#›</a:t>
            </a:fld>
            <a:endParaRPr lang="en-IN"/>
          </a:p>
        </p:txBody>
      </p:sp>
    </p:spTree>
    <p:extLst>
      <p:ext uri="{BB962C8B-B14F-4D97-AF65-F5344CB8AC3E}">
        <p14:creationId xmlns:p14="http://schemas.microsoft.com/office/powerpoint/2010/main" val="363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Flight Pric</a:t>
            </a:r>
            <a:r>
              <a:rPr lang="en-US" dirty="0"/>
              <a:t>e Prediction Project</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507393" y="4498925"/>
            <a:ext cx="6269347" cy="1021498"/>
          </a:xfrm>
        </p:spPr>
        <p:txBody>
          <a:bodyPr>
            <a:normAutofit/>
          </a:bodyPr>
          <a:lstStyle/>
          <a:p>
            <a:r>
              <a:rPr lang="en-US" dirty="0">
                <a:solidFill>
                  <a:schemeClr val="tx1">
                    <a:lumMod val="85000"/>
                    <a:lumOff val="15000"/>
                  </a:schemeClr>
                </a:solidFill>
              </a:rPr>
              <a:t>Submitted</a:t>
            </a:r>
            <a:r>
              <a:rPr lang="en-US" sz="2400" dirty="0">
                <a:solidFill>
                  <a:schemeClr val="tx1">
                    <a:lumMod val="85000"/>
                    <a:lumOff val="15000"/>
                  </a:schemeClr>
                </a:solidFill>
              </a:rPr>
              <a:t> By:</a:t>
            </a:r>
          </a:p>
          <a:p>
            <a:r>
              <a:rPr lang="en-US" sz="2400" dirty="0"/>
              <a:t>Akas Mandal</a:t>
            </a:r>
          </a:p>
          <a:p>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7" name="Picture 6">
            <a:extLst>
              <a:ext uri="{FF2B5EF4-FFF2-40B4-BE49-F238E27FC236}">
                <a16:creationId xmlns:a16="http://schemas.microsoft.com/office/drawing/2014/main" id="{9F25F5C0-1BD4-4BB9-8D5F-A6035B45E2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9257" y="202770"/>
            <a:ext cx="2929890" cy="2133600"/>
          </a:xfrm>
          <a:prstGeom prst="rect">
            <a:avLst/>
          </a:prstGeom>
          <a:noFill/>
          <a:ln>
            <a:noFill/>
          </a:ln>
        </p:spPr>
      </p:pic>
    </p:spTree>
    <p:extLst>
      <p:ext uri="{BB962C8B-B14F-4D97-AF65-F5344CB8AC3E}">
        <p14:creationId xmlns:p14="http://schemas.microsoft.com/office/powerpoint/2010/main" val="560010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922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1887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a:xfrm>
            <a:off x="640977" y="1690688"/>
            <a:ext cx="10515600" cy="4351338"/>
          </a:xfrm>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Pre-processing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‘Airline’,’From’,’To’,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220099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‘Day', 'Date’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920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818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Device name	LAPTOP-S0KG8J4C</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Processor	Intel(R) Core(TM) i5-1035G1 CPU @ 1.00GHz   1.20 GHz</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Installed RAM	8.00 GB (7.74 GB usable)</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Device ID	A2B7913A-CE3E-40D0-9D50-7E5599B13EAD</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Product ID	00327-36296-11993-AAOEM</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System type	64-bit operating system, x64-based processor</a:t>
            </a:r>
          </a:p>
          <a:p>
            <a:pPr marL="342900" lvl="0" indent="-342900">
              <a:lnSpc>
                <a:spcPct val="107000"/>
              </a:lnSpc>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6694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85000" lnSpcReduction="2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11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423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Jupyter Notebook: The Jupyter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0825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NumPy: For performing a variety of operations on the datasets.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Scipy: For performing operations on the datasets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Stats models: For performing statistical analysis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Sklearn for Modelling Machine learning algorithms, Data Encoding, Evaluation metrics, Data Transformation, Data Scaling, Component analysis, Feature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222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Barplots,Distplots,Boxplots,Countplots,lineplots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89182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1278535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Analysing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3175199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3458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Analysing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60018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val="3994540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val="2734959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Kolkata, Bangalore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2589031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Times New Roman" panose="02020603050405020304" pitchFamily="18" charset="0"/>
              </a:rPr>
              <a:t>Analysing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1416146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3812541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Thursdays, Mondays and during the weekend on an average.</a:t>
            </a:r>
          </a:p>
          <a:p>
            <a:endParaRPr lang="en-IN" dirty="0"/>
          </a:p>
        </p:txBody>
      </p:sp>
    </p:spTree>
    <p:extLst>
      <p:ext uri="{BB962C8B-B14F-4D97-AF65-F5344CB8AC3E}">
        <p14:creationId xmlns:p14="http://schemas.microsoft.com/office/powerpoint/2010/main" val="528264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Analysing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329" y="2636502"/>
            <a:ext cx="6400800" cy="3234778"/>
          </a:xfrm>
          <a:prstGeom prst="rect">
            <a:avLst/>
          </a:prstGeom>
        </p:spPr>
      </p:pic>
    </p:spTree>
    <p:extLst>
      <p:ext uri="{BB962C8B-B14F-4D97-AF65-F5344CB8AC3E}">
        <p14:creationId xmlns:p14="http://schemas.microsoft.com/office/powerpoint/2010/main" val="310113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3901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val="2444184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val="2117539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val="932224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val="240148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Trujet, Indigo, SpiceJet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1047397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3913568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Air Asia and SpiceJet provide most affordable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7084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val="622755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5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09832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C2CCF-0C35-42A3-ADB5-17B05B74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val="3120550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2048230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Month_Dec, Duration(mins), Airline_Vistara,Total Stops_1-stop and From have the highest positive correlation with Price, while Date,Total Stops_non-stop,Month_Jan,Airline_IndiGo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4089678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SelectKBest and f_classif for measuring the respective ANOVA f-score values of the columns, the best features were selected. Using StandardScaler,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sklearn.model_selection’s train_test_split,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001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p>
          <a:p>
            <a:pPr marL="635508" lvl="1" indent="-342900">
              <a:lnSpc>
                <a:spcPct val="107000"/>
              </a:lnSpc>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p>
          <a:p>
            <a:pPr marL="635508" lvl="1" indent="-342900">
              <a:lnSpc>
                <a:spcPct val="107000"/>
              </a:lnSpc>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 </a:t>
            </a:r>
          </a:p>
          <a:p>
            <a:pPr marL="635508" lvl="1"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0426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7280" y="1690689"/>
            <a:ext cx="10058400" cy="4206396"/>
          </a:xfrm>
        </p:spPr>
        <p:txBody>
          <a:bodyPr>
            <a:normAutofit/>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194" y="1766047"/>
            <a:ext cx="6285122" cy="2462916"/>
          </a:xfrm>
          <a:prstGeom prst="rect">
            <a:avLst/>
          </a:prstGeom>
        </p:spPr>
      </p:pic>
    </p:spTree>
    <p:extLst>
      <p:ext uri="{BB962C8B-B14F-4D97-AF65-F5344CB8AC3E}">
        <p14:creationId xmlns:p14="http://schemas.microsoft.com/office/powerpoint/2010/main" val="3452926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369" y="1622612"/>
            <a:ext cx="9085177" cy="3944470"/>
          </a:xfrm>
          <a:prstGeom prst="rect">
            <a:avLst/>
          </a:prstGeom>
        </p:spPr>
      </p:pic>
    </p:spTree>
    <p:extLst>
      <p:ext uri="{BB962C8B-B14F-4D97-AF65-F5344CB8AC3E}">
        <p14:creationId xmlns:p14="http://schemas.microsoft.com/office/powerpoint/2010/main" val="2608628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059" y="2447770"/>
            <a:ext cx="6869516" cy="2282850"/>
          </a:xfrm>
          <a:prstGeom prst="rect">
            <a:avLst/>
          </a:prstGeom>
        </p:spPr>
      </p:pic>
    </p:spTree>
    <p:extLst>
      <p:ext uri="{BB962C8B-B14F-4D97-AF65-F5344CB8AC3E}">
        <p14:creationId xmlns:p14="http://schemas.microsoft.com/office/powerpoint/2010/main" val="1442166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Analysing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521146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4B9F6-54B3-D0D8-4C17-0F5274C58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35" y="0"/>
            <a:ext cx="4061812" cy="6400800"/>
          </a:xfrm>
          <a:prstGeom prst="rect">
            <a:avLst/>
          </a:prstGeom>
        </p:spPr>
      </p:pic>
      <p:pic>
        <p:nvPicPr>
          <p:cNvPr id="8" name="Picture 7">
            <a:extLst>
              <a:ext uri="{FF2B5EF4-FFF2-40B4-BE49-F238E27FC236}">
                <a16:creationId xmlns:a16="http://schemas.microsoft.com/office/drawing/2014/main" id="{11B1072A-6B6B-3468-0E6C-18357C0AF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148" y="105864"/>
            <a:ext cx="3048264" cy="6214254"/>
          </a:xfrm>
          <a:prstGeom prst="rect">
            <a:avLst/>
          </a:prstGeom>
        </p:spPr>
      </p:pic>
      <p:pic>
        <p:nvPicPr>
          <p:cNvPr id="10" name="Picture 9">
            <a:extLst>
              <a:ext uri="{FF2B5EF4-FFF2-40B4-BE49-F238E27FC236}">
                <a16:creationId xmlns:a16="http://schemas.microsoft.com/office/drawing/2014/main" id="{48AA08AB-5C31-831D-0BEC-EFF490A4A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9647" y="3651562"/>
            <a:ext cx="3325906" cy="2911528"/>
          </a:xfrm>
          <a:prstGeom prst="rect">
            <a:avLst/>
          </a:prstGeom>
        </p:spPr>
      </p:pic>
      <p:pic>
        <p:nvPicPr>
          <p:cNvPr id="12" name="Picture 11">
            <a:extLst>
              <a:ext uri="{FF2B5EF4-FFF2-40B4-BE49-F238E27FC236}">
                <a16:creationId xmlns:a16="http://schemas.microsoft.com/office/drawing/2014/main" id="{CDB40B43-0C6D-A44F-185F-4E6EC03D1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9513" y="105864"/>
            <a:ext cx="3048264" cy="3425015"/>
          </a:xfrm>
          <a:prstGeom prst="rect">
            <a:avLst/>
          </a:prstGeom>
        </p:spPr>
      </p:pic>
    </p:spTree>
    <p:extLst>
      <p:ext uri="{BB962C8B-B14F-4D97-AF65-F5344CB8AC3E}">
        <p14:creationId xmlns:p14="http://schemas.microsoft.com/office/powerpoint/2010/main" val="129411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925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Adella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2442796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10671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8E0447-BCD0-A7B2-D4FB-3E56D4835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597924"/>
            <a:ext cx="6230471" cy="6043696"/>
          </a:xfrm>
          <a:prstGeom prst="rect">
            <a:avLst/>
          </a:prstGeom>
        </p:spPr>
      </p:pic>
    </p:spTree>
    <p:extLst>
      <p:ext uri="{BB962C8B-B14F-4D97-AF65-F5344CB8AC3E}">
        <p14:creationId xmlns:p14="http://schemas.microsoft.com/office/powerpoint/2010/main" val="1767743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859938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GridSearchCV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GridsearchCV</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83.55%.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3940002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9F55CE-724A-049F-510A-8BBB0EE4C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847" y="402696"/>
            <a:ext cx="8032377" cy="6039127"/>
          </a:xfrm>
          <a:prstGeom prst="rect">
            <a:avLst/>
          </a:prstGeom>
        </p:spPr>
      </p:pic>
    </p:spTree>
    <p:extLst>
      <p:ext uri="{BB962C8B-B14F-4D97-AF65-F5344CB8AC3E}">
        <p14:creationId xmlns:p14="http://schemas.microsoft.com/office/powerpoint/2010/main" val="3165559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7E4524-BB0B-66D6-A6DE-017E183FB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988" y="510287"/>
            <a:ext cx="7942730" cy="5837426"/>
          </a:xfrm>
          <a:prstGeom prst="rect">
            <a:avLst/>
          </a:prstGeom>
        </p:spPr>
      </p:pic>
    </p:spTree>
    <p:extLst>
      <p:ext uri="{BB962C8B-B14F-4D97-AF65-F5344CB8AC3E}">
        <p14:creationId xmlns:p14="http://schemas.microsoft.com/office/powerpoint/2010/main" val="3330342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Source,month,Duration,Total Stops,Airline,Date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35963858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Date,Month,Duration,Total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173958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Barplots,Countplots and Lineplots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3925256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774C14-5019-9276-EFB0-F887C74C965A}"/>
              </a:ext>
            </a:extLst>
          </p:cNvPr>
          <p:cNvSpPr txBox="1"/>
          <p:nvPr/>
        </p:nvSpPr>
        <p:spPr>
          <a:xfrm>
            <a:off x="1837765" y="1389528"/>
            <a:ext cx="8382000" cy="3693703"/>
          </a:xfrm>
          <a:prstGeom prst="rect">
            <a:avLst/>
          </a:prstGeom>
          <a:noFill/>
        </p:spPr>
        <p:txBody>
          <a:bodyPr wrap="square">
            <a:spAutoFit/>
          </a:bodyPr>
          <a:lstStyle/>
          <a:p>
            <a:pPr>
              <a:lnSpc>
                <a:spcPct val="107000"/>
              </a:lnSpc>
              <a:spcAft>
                <a:spcPts val="800"/>
              </a:spcAft>
            </a:pPr>
            <a:r>
              <a:rPr lang="en-IN" sz="32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3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p:txBody>
      </p:sp>
    </p:spTree>
    <p:extLst>
      <p:ext uri="{BB962C8B-B14F-4D97-AF65-F5344CB8AC3E}">
        <p14:creationId xmlns:p14="http://schemas.microsoft.com/office/powerpoint/2010/main" val="273780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03511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u="sng" dirty="0"/>
              <a:t>Limitations:</a:t>
            </a:r>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328830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Modelling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69912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Data frame under various Feature and Label columns and saved as a .csv file.</a:t>
            </a:r>
          </a:p>
          <a:p>
            <a:endParaRPr lang="en-IN" dirty="0"/>
          </a:p>
        </p:txBody>
      </p:sp>
    </p:spTree>
    <p:extLst>
      <p:ext uri="{BB962C8B-B14F-4D97-AF65-F5344CB8AC3E}">
        <p14:creationId xmlns:p14="http://schemas.microsoft.com/office/powerpoint/2010/main" val="105613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5A7257-F4B2-8141-38D3-E51F09726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291" y="982768"/>
            <a:ext cx="8047417" cy="4892464"/>
          </a:xfrm>
          <a:prstGeom prst="rect">
            <a:avLst/>
          </a:prstGeom>
        </p:spPr>
      </p:pic>
    </p:spTree>
    <p:extLst>
      <p:ext uri="{BB962C8B-B14F-4D97-AF65-F5344CB8AC3E}">
        <p14:creationId xmlns:p14="http://schemas.microsoft.com/office/powerpoint/2010/main" val="2601773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2792</Words>
  <Application>Microsoft Office PowerPoint</Application>
  <PresentationFormat>Widescreen</PresentationFormat>
  <Paragraphs>199</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Courier New</vt:lpstr>
      <vt:lpstr>Franklin Gothic Book</vt:lpstr>
      <vt:lpstr>Symbol</vt:lpstr>
      <vt:lpstr>Office Theme</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PowerPoint Presentation</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Akas.mandal5@gmail.com</dc:creator>
  <cp:lastModifiedBy>Akas.mandal5@gmail.com</cp:lastModifiedBy>
  <cp:revision>8</cp:revision>
  <dcterms:created xsi:type="dcterms:W3CDTF">2022-06-02T13:52:38Z</dcterms:created>
  <dcterms:modified xsi:type="dcterms:W3CDTF">2022-06-02T14:31:05Z</dcterms:modified>
</cp:coreProperties>
</file>