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7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3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93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028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1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8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4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6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7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5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6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8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B4BC-6A29-4F0E-894C-B92316724A28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F7A3D1-6A1B-4115-B552-7F1CAB70B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02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58CF-619C-4825-9502-35469903B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BookMyDoctor</a:t>
            </a:r>
            <a:r>
              <a:rPr lang="en-US" dirty="0"/>
              <a:t> </a:t>
            </a:r>
            <a:r>
              <a:rPr lang="en-US" dirty="0" err="1"/>
              <a:t>Applicaation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96BE0-E123-B1B2-B5D6-69E966B75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Akash Reddy </a:t>
            </a:r>
            <a:r>
              <a:rPr lang="en-IN" dirty="0" err="1"/>
              <a:t>Bommireddy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65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EB7F-B0AA-4F4C-E309-08228D23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BookMyDoctor</a:t>
            </a:r>
            <a:r>
              <a:rPr lang="en-US" dirty="0"/>
              <a:t> – Elevator Pitch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BF8A-4B37-61D2-5C2C-4BDA104F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BookMyDoctor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simplifies healthcare interactions for patients and providers.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Connect patients with healthcare providers for easy appointment scheduling and consultations.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Features: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User-friendly registration and login for Patients, Doctors, and Administrators.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Streamlined search and booking process for consultations.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Robust history tracking for user consultation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Tech Stack: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Frontend: Angular | Backend: Python | Database: MongoDB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Value Proposition: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Empowering patients, simplifying booking, enhancing overall healthcare accessibility.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73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DB64-6FCA-E09D-0864-40399DF7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BookMyDoctor</a:t>
            </a:r>
            <a:r>
              <a:rPr lang="en-US" dirty="0"/>
              <a:t> – A Not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8D0C-2FEA-74D0-3A3A-D18C24A2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Not for Emergencies: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Not designed for emergency situations.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Urges users to seek immediate medical attention for emergencies.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Not Medical Advice Replacement: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appointments but does not replace professional medical advice.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advised to consult healthcare providers for personalized guidance.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Not a Prescription Service: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BookMyDoctor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does not offer online prescription services until consulted by a doctor.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must physically obtain prescriptions from healthcare providers.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Not a Guarantee of Appointment Availability: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Administrator approval for doctors does not ensure constant appointment availability.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are encouraged to check the real-time availability of healthcare providers.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7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A1E7-5A90-C530-4E9C-7FD068D0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err="1">
                <a:solidFill>
                  <a:srgbClr val="90C226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BookMyDoctor</a:t>
            </a:r>
            <a:r>
              <a:rPr lang="en-US" sz="3600" kern="1200" dirty="0">
                <a:solidFill>
                  <a:srgbClr val="90C226"/>
                </a:solidFill>
                <a:effectLst/>
                <a:latin typeface="Trebuchet MS" panose="020B0603020202020204" pitchFamily="34" charset="0"/>
                <a:ea typeface="+mj-ea"/>
                <a:cs typeface="+mj-cs"/>
              </a:rPr>
              <a:t> - </a:t>
            </a:r>
            <a:r>
              <a:rPr lang="en-US" dirty="0"/>
              <a:t>Risks and Mitigations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7D53-7147-E68F-92BF-6940C68F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Security and Privacy: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Risk: Breaches or privacy concerns.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Mitigation: Robust security protocols, regular audits, and compliance with data protection regulations.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Adoption Challenges: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Risk: Low adoption due to unfamiliarity.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Mitigation: Onboarding guides, user education, and user-friendly design.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Technical Integration Issues: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Risk: Challenges in integrating technologies.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Mitigation: Thorough testing, continuous integration, and a well-defined technical roadmap.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Regulatory Compliance: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Risk: Changes in healthcare regulations.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Mitigation: Regular updates, legal collaboration, and a flexible development approach.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390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305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Söhne</vt:lpstr>
      <vt:lpstr>Trebuchet MS</vt:lpstr>
      <vt:lpstr>Wingdings 3</vt:lpstr>
      <vt:lpstr>Facet</vt:lpstr>
      <vt:lpstr>BookMyDoctor Applicaation</vt:lpstr>
      <vt:lpstr>BookMyDoctor – Elevator Pitch</vt:lpstr>
      <vt:lpstr>BookMyDoctor – A Not List</vt:lpstr>
      <vt:lpstr>BookMyDoctor - Risks and Mitigations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BookMyDoctor Applicaation</dc:title>
  <dc:creator>Prashanth Kongari</dc:creator>
  <cp:lastModifiedBy>B.AKASH REDDY</cp:lastModifiedBy>
  <cp:revision>2</cp:revision>
  <dcterms:created xsi:type="dcterms:W3CDTF">2024-02-02T20:24:17Z</dcterms:created>
  <dcterms:modified xsi:type="dcterms:W3CDTF">2024-08-01T06:29:00Z</dcterms:modified>
</cp:coreProperties>
</file>