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DDD13D4-41C7-439D-B281-D10E2462C733}">
          <p14:sldIdLst>
            <p14:sldId id="258"/>
            <p14:sldId id="257"/>
            <p14:sldId id="259"/>
            <p14:sldId id="260"/>
            <p14:sldId id="26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ash Kumar" initials="AK" lastIdx="1" clrIdx="0">
    <p:extLst>
      <p:ext uri="{19B8F6BF-5375-455C-9EA6-DF929625EA0E}">
        <p15:presenceInfo xmlns:p15="http://schemas.microsoft.com/office/powerpoint/2012/main" userId="b1773bc0206ad7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D746-5B63-4744-9BBA-2A82D850168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700-0F51-4509-AFF8-D7E110266A0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61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D746-5B63-4744-9BBA-2A82D850168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700-0F51-4509-AFF8-D7E110266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57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D746-5B63-4744-9BBA-2A82D850168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700-0F51-4509-AFF8-D7E110266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7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D746-5B63-4744-9BBA-2A82D850168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700-0F51-4509-AFF8-D7E110266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57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D746-5B63-4744-9BBA-2A82D850168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700-0F51-4509-AFF8-D7E110266A0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82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D746-5B63-4744-9BBA-2A82D850168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700-0F51-4509-AFF8-D7E110266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05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D746-5B63-4744-9BBA-2A82D850168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700-0F51-4509-AFF8-D7E110266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19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D746-5B63-4744-9BBA-2A82D850168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700-0F51-4509-AFF8-D7E110266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9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D746-5B63-4744-9BBA-2A82D850168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700-0F51-4509-AFF8-D7E110266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14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5CD746-5B63-4744-9BBA-2A82D850168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BB4700-0F51-4509-AFF8-D7E110266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0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D746-5B63-4744-9BBA-2A82D850168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700-0F51-4509-AFF8-D7E110266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80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5CD746-5B63-4744-9BBA-2A82D850168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BB4700-0F51-4509-AFF8-D7E110266A0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41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663A-28C8-C61D-2C5F-448D36DAC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71BA0-D952-03EB-24B1-27A82A4BF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Created by -: Akash Kumar</a:t>
            </a:r>
          </a:p>
        </p:txBody>
      </p:sp>
    </p:spTree>
    <p:extLst>
      <p:ext uri="{BB962C8B-B14F-4D97-AF65-F5344CB8AC3E}">
        <p14:creationId xmlns:p14="http://schemas.microsoft.com/office/powerpoint/2010/main" val="16157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15B3-945C-7DC5-5044-6F4298E5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69818"/>
            <a:ext cx="10058400" cy="767542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-: Disney + </a:t>
            </a:r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hotstar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034695-C474-0579-EE8F-7D17A00DA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61" y="1940560"/>
            <a:ext cx="9537886" cy="4293985"/>
          </a:xfrm>
        </p:spPr>
      </p:pic>
    </p:spTree>
    <p:extLst>
      <p:ext uri="{BB962C8B-B14F-4D97-AF65-F5344CB8AC3E}">
        <p14:creationId xmlns:p14="http://schemas.microsoft.com/office/powerpoint/2010/main" val="47096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01CF-81E5-487D-FF33-D129F360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02" y="697635"/>
            <a:ext cx="10354733" cy="760942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-: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0EFAF-1EF9-7E1A-F749-48A967FF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866" y="2050473"/>
            <a:ext cx="10515600" cy="39502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Disney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hotstar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online video streaming platform owned by Novi Digital Entertainment Private Limited, a wholly owned subsidiary of Star India Private Limited. Disney+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hotstar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currently offers over 100,000 hours of TV content and movies across 9 languages, and every major sport covered live. Highly evolved video streaming technology and a high attention to quality of experience across devices and platform, make Disney+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hotstar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most complete video destination for Over The Top(OTT) Video consumers.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1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032B-5F1E-B56D-0AD3-7DF979DB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-: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C204D-9310-28CD-2A1C-5097825CA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64" y="1845734"/>
            <a:ext cx="9844116" cy="40233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page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page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page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&amp; Logout page</a:t>
            </a:r>
          </a:p>
        </p:txBody>
      </p:sp>
    </p:spTree>
    <p:extLst>
      <p:ext uri="{BB962C8B-B14F-4D97-AF65-F5344CB8AC3E}">
        <p14:creationId xmlns:p14="http://schemas.microsoft.com/office/powerpoint/2010/main" val="303239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2CE4-E4EF-9F1F-EE57-38C7710B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-: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920F-D37D-344B-F3BB-7434CB7F5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Front-End -:</a:t>
            </a: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HTML</a:t>
            </a: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CSS</a:t>
            </a: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Bootstrap</a:t>
            </a: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JavaScript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-:</a:t>
            </a: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Nodejs</a:t>
            </a: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MongoDB</a:t>
            </a:r>
          </a:p>
        </p:txBody>
      </p:sp>
    </p:spTree>
    <p:extLst>
      <p:ext uri="{BB962C8B-B14F-4D97-AF65-F5344CB8AC3E}">
        <p14:creationId xmlns:p14="http://schemas.microsoft.com/office/powerpoint/2010/main" val="18276452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147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Times New Roman</vt:lpstr>
      <vt:lpstr>Wingdings</vt:lpstr>
      <vt:lpstr>Retrospect</vt:lpstr>
      <vt:lpstr>Project Documentation</vt:lpstr>
      <vt:lpstr>Project Name -: Disney + hotstar</vt:lpstr>
      <vt:lpstr>Overview -:</vt:lpstr>
      <vt:lpstr>Goals -:</vt:lpstr>
      <vt:lpstr>Technologies Used -: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Kumar</dc:creator>
  <cp:lastModifiedBy>Akash Kumar</cp:lastModifiedBy>
  <cp:revision>2</cp:revision>
  <dcterms:created xsi:type="dcterms:W3CDTF">2022-11-09T10:43:40Z</dcterms:created>
  <dcterms:modified xsi:type="dcterms:W3CDTF">2022-11-09T11:59:44Z</dcterms:modified>
</cp:coreProperties>
</file>