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9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24E"/>
    <a:srgbClr val="FF33CC"/>
    <a:srgbClr val="CCFF66"/>
    <a:srgbClr val="33CC33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60"/>
  </p:normalViewPr>
  <p:slideViewPr>
    <p:cSldViewPr>
      <p:cViewPr varScale="1">
        <p:scale>
          <a:sx n="75" d="100"/>
          <a:sy n="75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11/11/2020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11/11/2020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990600"/>
            <a:ext cx="5472112" cy="1371600"/>
          </a:xfrm>
          <a:noFill/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ln w="0"/>
                <a:solidFill>
                  <a:srgbClr val="3EC24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Digital Covid -19 Test App</a:t>
            </a:r>
            <a:endParaRPr lang="uk-UA" altLang="en-US" sz="4000" dirty="0">
              <a:solidFill>
                <a:srgbClr val="3EC24E"/>
              </a:solidFill>
              <a:latin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3048000"/>
          </a:xfrm>
        </p:spPr>
        <p:txBody>
          <a:bodyPr>
            <a:normAutofit fontScale="77500" lnSpcReduction="20000"/>
          </a:bodyPr>
          <a:lstStyle/>
          <a:p>
            <a:endParaRPr lang="en-US" cap="none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rgbClr val="FFFF00"/>
                </a:solidFill>
              </a:rPr>
              <a:t>Machine Learning Based Application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cap="none" dirty="0" smtClean="0">
                <a:solidFill>
                  <a:srgbClr val="FFFF00"/>
                </a:solidFill>
              </a:rPr>
              <a:t>–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                                </a:t>
            </a:r>
          </a:p>
          <a:p>
            <a:endParaRPr lang="en-US" dirty="0" smtClean="0">
              <a:solidFill>
                <a:srgbClr val="FF33CC"/>
              </a:solidFill>
            </a:endParaRPr>
          </a:p>
          <a:p>
            <a:r>
              <a:rPr lang="en-US" dirty="0" smtClean="0">
                <a:solidFill>
                  <a:srgbClr val="FF33CC"/>
                </a:solidFill>
              </a:rPr>
              <a:t>            				Developed  by :- Akash Kumar (1808210015)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                                                                                           Abhishek Kumar(1808210006) 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           </a:t>
            </a:r>
            <a:r>
              <a:rPr lang="en-US" cap="none" dirty="0" smtClean="0">
                <a:solidFill>
                  <a:srgbClr val="FF33CC"/>
                </a:solidFill>
              </a:rPr>
              <a:t>                                 			              </a:t>
            </a:r>
            <a:r>
              <a:rPr lang="en-US" cap="none" dirty="0" err="1" smtClean="0">
                <a:solidFill>
                  <a:srgbClr val="FF33CC"/>
                </a:solidFill>
              </a:rPr>
              <a:t>Abhay</a:t>
            </a:r>
            <a:r>
              <a:rPr lang="en-US" cap="none" dirty="0" smtClean="0">
                <a:solidFill>
                  <a:srgbClr val="FF33CC"/>
                </a:solidFill>
              </a:rPr>
              <a:t> Pratap Singh (180821003)</a:t>
            </a:r>
          </a:p>
          <a:p>
            <a:r>
              <a:rPr lang="en-US" cap="none" dirty="0" smtClean="0">
                <a:solidFill>
                  <a:srgbClr val="FF33CC"/>
                </a:solidFill>
              </a:rPr>
              <a:t> </a:t>
            </a: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/>
              <a:t>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897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225" y="381000"/>
            <a:ext cx="6048375" cy="6858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rgbClr val="FFFF00"/>
                </a:solidFill>
              </a:rPr>
              <a:t>Deploy ML </a:t>
            </a:r>
            <a:r>
              <a:rPr lang="en-US" altLang="ko-KR" sz="2400" dirty="0" smtClean="0">
                <a:solidFill>
                  <a:srgbClr val="FFFF00"/>
                </a:solidFill>
              </a:rPr>
              <a:t>model </a:t>
            </a:r>
            <a:r>
              <a:rPr lang="en-US" altLang="ko-KR" sz="2400" dirty="0">
                <a:solidFill>
                  <a:srgbClr val="FFFF00"/>
                </a:solidFill>
              </a:rPr>
              <a:t>o</a:t>
            </a:r>
            <a:r>
              <a:rPr lang="en-US" altLang="ko-KR" sz="2400" dirty="0" smtClean="0">
                <a:solidFill>
                  <a:srgbClr val="FFFF00"/>
                </a:solidFill>
              </a:rPr>
              <a:t>n </a:t>
            </a:r>
            <a:r>
              <a:rPr lang="en-US" altLang="ko-KR" sz="2400" dirty="0">
                <a:solidFill>
                  <a:srgbClr val="FFFF00"/>
                </a:solidFill>
              </a:rPr>
              <a:t>GUI </a:t>
            </a:r>
            <a:r>
              <a:rPr lang="en-US" altLang="ko-KR" sz="2400" dirty="0" smtClean="0">
                <a:solidFill>
                  <a:srgbClr val="FFFF00"/>
                </a:solidFill>
              </a:rPr>
              <a:t>or </a:t>
            </a:r>
            <a:r>
              <a:rPr lang="en-US" altLang="ko-KR" sz="2400" dirty="0" smtClean="0">
                <a:solidFill>
                  <a:srgbClr val="FFFF00"/>
                </a:solidFill>
              </a:rPr>
              <a:t>o</a:t>
            </a:r>
            <a:r>
              <a:rPr lang="en-US" altLang="ko-KR" sz="2400" dirty="0" smtClean="0">
                <a:solidFill>
                  <a:srgbClr val="FFFF00"/>
                </a:solidFill>
              </a:rPr>
              <a:t>ther application(android </a:t>
            </a:r>
            <a:r>
              <a:rPr lang="en-US" altLang="ko-KR" sz="2400" dirty="0">
                <a:solidFill>
                  <a:srgbClr val="FFFF00"/>
                </a:solidFill>
              </a:rPr>
              <a:t>&amp; </a:t>
            </a:r>
            <a:r>
              <a:rPr lang="en-US" altLang="ko-KR" sz="2400" dirty="0" smtClean="0">
                <a:solidFill>
                  <a:srgbClr val="FFFF00"/>
                </a:solidFill>
              </a:rPr>
              <a:t>web</a:t>
            </a:r>
            <a:r>
              <a:rPr lang="en-US" altLang="ko-KR" sz="2400" dirty="0">
                <a:solidFill>
                  <a:srgbClr val="FFFF00"/>
                </a:solidFill>
              </a:rPr>
              <a:t>)</a:t>
            </a:r>
            <a:br>
              <a:rPr lang="en-US" altLang="ko-KR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6" y="1155699"/>
            <a:ext cx="7389813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" y="1130299"/>
            <a:ext cx="7393782" cy="55626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1"/>
            <a:ext cx="838200" cy="872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50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225" y="152401"/>
            <a:ext cx="6048375" cy="6096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 App </a:t>
            </a:r>
            <a:r>
              <a:rPr lang="en-US" dirty="0" smtClean="0">
                <a:solidFill>
                  <a:srgbClr val="FFFF00"/>
                </a:solidFill>
              </a:rPr>
              <a:t>features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8" y="990600"/>
            <a:ext cx="6048375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81200" y="2438400"/>
            <a:ext cx="76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77164"/>
            <a:ext cx="8726139" cy="5886006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</p:pic>
      <p:pic>
        <p:nvPicPr>
          <p:cNvPr id="6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"/>
            <a:ext cx="762000" cy="793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6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869950"/>
            <a:ext cx="7705725" cy="65405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0000"/>
                </a:solidFill>
              </a:rPr>
              <a:t>Future </a:t>
            </a:r>
            <a:r>
              <a:rPr lang="en-US" altLang="ko-KR" sz="2800" dirty="0" smtClean="0">
                <a:solidFill>
                  <a:srgbClr val="FF0000"/>
                </a:solidFill>
              </a:rPr>
              <a:t>scope </a:t>
            </a:r>
            <a:r>
              <a:rPr lang="en-US" altLang="ko-KR" sz="2800" dirty="0">
                <a:solidFill>
                  <a:srgbClr val="FF0000"/>
                </a:solidFill>
              </a:rPr>
              <a:t>o</a:t>
            </a:r>
            <a:r>
              <a:rPr lang="en-US" altLang="ko-KR" sz="2800" dirty="0" smtClean="0">
                <a:solidFill>
                  <a:srgbClr val="FF0000"/>
                </a:solidFill>
              </a:rPr>
              <a:t>f </a:t>
            </a:r>
            <a:r>
              <a:rPr lang="en-US" altLang="ko-KR" sz="2800" dirty="0">
                <a:solidFill>
                  <a:srgbClr val="FF0000"/>
                </a:solidFill>
              </a:rPr>
              <a:t>t</a:t>
            </a:r>
            <a:r>
              <a:rPr lang="en-US" altLang="ko-KR" sz="2800" dirty="0" smtClean="0">
                <a:solidFill>
                  <a:srgbClr val="FF0000"/>
                </a:solidFill>
              </a:rPr>
              <a:t>his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 smtClean="0">
                <a:solidFill>
                  <a:srgbClr val="FF0000"/>
                </a:solidFill>
              </a:rPr>
              <a:t>pplication </a:t>
            </a:r>
            <a:r>
              <a:rPr lang="en-US" altLang="ko-KR" sz="2800" dirty="0">
                <a:solidFill>
                  <a:srgbClr val="FF0000"/>
                </a:solidFill>
              </a:rPr>
              <a:t>i</a:t>
            </a:r>
            <a:r>
              <a:rPr lang="en-US" altLang="ko-KR" sz="2800" dirty="0" smtClean="0">
                <a:solidFill>
                  <a:srgbClr val="FF0000"/>
                </a:solidFill>
              </a:rPr>
              <a:t>n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 smtClean="0">
                <a:solidFill>
                  <a:srgbClr val="FF0000"/>
                </a:solidFill>
              </a:rPr>
              <a:t>edical </a:t>
            </a:r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 smtClean="0">
                <a:solidFill>
                  <a:srgbClr val="FF0000"/>
                </a:solidFill>
              </a:rPr>
              <a:t>cience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467600" cy="4670078"/>
          </a:xfr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914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3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5972175" cy="58578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Thank You !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9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rgbClr val="92D050"/>
                </a:solidFill>
              </a:rPr>
              <a:t>       Project Agenda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225" y="1697037"/>
            <a:ext cx="6835775" cy="47037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Introduce </a:t>
            </a:r>
            <a:r>
              <a:rPr lang="en-US" altLang="ko-KR" dirty="0" smtClean="0">
                <a:solidFill>
                  <a:schemeClr val="accent3"/>
                </a:solidFill>
              </a:rPr>
              <a:t>p</a:t>
            </a:r>
            <a:r>
              <a:rPr lang="en-US" altLang="ko-KR" dirty="0" smtClean="0">
                <a:solidFill>
                  <a:schemeClr val="accent3"/>
                </a:solidFill>
              </a:rPr>
              <a:t>roblem </a:t>
            </a:r>
            <a:r>
              <a:rPr lang="en-US" altLang="ko-KR" dirty="0" smtClean="0">
                <a:solidFill>
                  <a:schemeClr val="accent3"/>
                </a:solidFill>
              </a:rPr>
              <a:t>s</a:t>
            </a:r>
            <a:r>
              <a:rPr lang="en-US" altLang="ko-KR" dirty="0" smtClean="0">
                <a:solidFill>
                  <a:schemeClr val="accent3"/>
                </a:solidFill>
              </a:rPr>
              <a:t>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Collect </a:t>
            </a:r>
            <a:r>
              <a:rPr lang="en-US" altLang="ko-KR" dirty="0" err="1" smtClean="0">
                <a:solidFill>
                  <a:schemeClr val="accent3"/>
                </a:solidFill>
              </a:rPr>
              <a:t>covid</a:t>
            </a:r>
            <a:r>
              <a:rPr lang="en-US" altLang="ko-KR" dirty="0" smtClean="0">
                <a:solidFill>
                  <a:schemeClr val="accent3"/>
                </a:solidFill>
              </a:rPr>
              <a:t> -19  patient </a:t>
            </a:r>
            <a:r>
              <a:rPr lang="en-US" altLang="ko-KR" dirty="0" smtClean="0">
                <a:solidFill>
                  <a:schemeClr val="accent3"/>
                </a:solidFill>
              </a:rPr>
              <a:t>d</a:t>
            </a:r>
            <a:r>
              <a:rPr lang="en-US" altLang="ko-KR" dirty="0" smtClean="0">
                <a:solidFill>
                  <a:schemeClr val="accent3"/>
                </a:solidFill>
              </a:rPr>
              <a:t>ataset from hospitals.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Analyze </a:t>
            </a:r>
            <a:r>
              <a:rPr lang="en-US" altLang="ko-KR" dirty="0" err="1" smtClean="0">
                <a:solidFill>
                  <a:schemeClr val="accent3"/>
                </a:solidFill>
              </a:rPr>
              <a:t>covid</a:t>
            </a:r>
            <a:r>
              <a:rPr lang="en-US" altLang="ko-KR" dirty="0" smtClean="0">
                <a:solidFill>
                  <a:schemeClr val="accent3"/>
                </a:solidFill>
              </a:rPr>
              <a:t> -19  data and clean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Split dataset into training dataset and test dataset in 75:25 ratio.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Choose best machine learning(ML) algorithm or apply best machine learning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Check accuracy of ml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Deploy ML model on </a:t>
            </a:r>
            <a:r>
              <a:rPr lang="en-US" altLang="ko-KR" dirty="0" smtClean="0">
                <a:solidFill>
                  <a:srgbClr val="3EC24E"/>
                </a:solidFill>
              </a:rPr>
              <a:t>GUI</a:t>
            </a:r>
            <a:r>
              <a:rPr lang="en-US" altLang="ko-KR" dirty="0" smtClean="0">
                <a:solidFill>
                  <a:schemeClr val="accent3"/>
                </a:solidFill>
              </a:rPr>
              <a:t> or other application(android &amp; web)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Future scope of this application in medical science.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2841"/>
            <a:ext cx="1219200" cy="1269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98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1" y="347663"/>
            <a:ext cx="7056438" cy="7191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FF33CC"/>
                </a:solidFill>
              </a:rPr>
              <a:t>Introduce problem </a:t>
            </a:r>
            <a:r>
              <a:rPr lang="en-US" altLang="ko-KR" dirty="0">
                <a:solidFill>
                  <a:srgbClr val="FF33CC"/>
                </a:solidFill>
              </a:rPr>
              <a:t>s</a:t>
            </a:r>
            <a:r>
              <a:rPr lang="en-US" altLang="ko-KR" dirty="0" smtClean="0">
                <a:solidFill>
                  <a:srgbClr val="FF33CC"/>
                </a:solidFill>
              </a:rPr>
              <a:t>tatement</a:t>
            </a:r>
            <a:r>
              <a:rPr lang="en-US" altLang="ko-KR" dirty="0" smtClean="0">
                <a:solidFill>
                  <a:srgbClr val="FF33CC"/>
                </a:solidFill>
              </a:rPr>
              <a:t>.</a:t>
            </a:r>
            <a:endParaRPr lang="en-US" altLang="en-US" b="1" dirty="0">
              <a:solidFill>
                <a:srgbClr val="FF33CC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524000"/>
            <a:ext cx="7056438" cy="5257800"/>
          </a:xfrm>
        </p:spPr>
        <p:txBody>
          <a:bodyPr/>
          <a:lstStyle/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66800"/>
            <a:ext cx="6791915" cy="57912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9900" y="609600"/>
            <a:ext cx="7064375" cy="11430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3EC24E"/>
                </a:solidFill>
              </a:rPr>
              <a:t>Our </a:t>
            </a:r>
            <a:r>
              <a:rPr lang="en-US" sz="2800" dirty="0" smtClean="0">
                <a:solidFill>
                  <a:srgbClr val="3EC24E"/>
                </a:solidFill>
              </a:rPr>
              <a:t>goal </a:t>
            </a:r>
            <a:r>
              <a:rPr lang="en-US" sz="2800" dirty="0">
                <a:solidFill>
                  <a:srgbClr val="3EC24E"/>
                </a:solidFill>
              </a:rPr>
              <a:t>i</a:t>
            </a:r>
            <a:r>
              <a:rPr lang="en-US" sz="2800" dirty="0" smtClean="0">
                <a:solidFill>
                  <a:srgbClr val="3EC24E"/>
                </a:solidFill>
              </a:rPr>
              <a:t>s </a:t>
            </a:r>
            <a:r>
              <a:rPr lang="en-US" sz="2800" dirty="0">
                <a:solidFill>
                  <a:srgbClr val="3EC24E"/>
                </a:solidFill>
              </a:rPr>
              <a:t>t</a:t>
            </a:r>
            <a:r>
              <a:rPr lang="en-US" sz="2800" dirty="0" smtClean="0">
                <a:solidFill>
                  <a:srgbClr val="3EC24E"/>
                </a:solidFill>
              </a:rPr>
              <a:t>o </a:t>
            </a:r>
            <a:r>
              <a:rPr lang="en-US" sz="2800" dirty="0">
                <a:solidFill>
                  <a:srgbClr val="3EC24E"/>
                </a:solidFill>
              </a:rPr>
              <a:t>d</a:t>
            </a:r>
            <a:r>
              <a:rPr lang="en-US" sz="2800" dirty="0" smtClean="0">
                <a:solidFill>
                  <a:srgbClr val="3EC24E"/>
                </a:solidFill>
              </a:rPr>
              <a:t>esign </a:t>
            </a:r>
            <a:r>
              <a:rPr lang="en-US" sz="2800" dirty="0">
                <a:solidFill>
                  <a:srgbClr val="3EC24E"/>
                </a:solidFill>
              </a:rPr>
              <a:t>a</a:t>
            </a:r>
            <a:r>
              <a:rPr lang="en-US" sz="2800" dirty="0" smtClean="0">
                <a:solidFill>
                  <a:srgbClr val="3EC24E"/>
                </a:solidFill>
              </a:rPr>
              <a:t> </a:t>
            </a:r>
            <a:r>
              <a:rPr lang="en-US" sz="2800" dirty="0">
                <a:solidFill>
                  <a:srgbClr val="3EC24E"/>
                </a:solidFill>
              </a:rPr>
              <a:t>m</a:t>
            </a:r>
            <a:r>
              <a:rPr lang="en-US" sz="2800" dirty="0" smtClean="0">
                <a:solidFill>
                  <a:srgbClr val="3EC24E"/>
                </a:solidFill>
              </a:rPr>
              <a:t>achine </a:t>
            </a:r>
            <a:r>
              <a:rPr lang="en-US" sz="2800" dirty="0">
                <a:solidFill>
                  <a:srgbClr val="3EC24E"/>
                </a:solidFill>
              </a:rPr>
              <a:t>f</a:t>
            </a:r>
            <a:r>
              <a:rPr lang="en-US" sz="2800" dirty="0" smtClean="0">
                <a:solidFill>
                  <a:srgbClr val="3EC24E"/>
                </a:solidFill>
              </a:rPr>
              <a:t>or </a:t>
            </a:r>
            <a:r>
              <a:rPr lang="en-US" sz="2800" dirty="0">
                <a:solidFill>
                  <a:srgbClr val="3EC24E"/>
                </a:solidFill>
              </a:rPr>
              <a:t>a</a:t>
            </a:r>
            <a:r>
              <a:rPr lang="en-US" sz="2800" dirty="0" smtClean="0">
                <a:solidFill>
                  <a:srgbClr val="3EC24E"/>
                </a:solidFill>
              </a:rPr>
              <a:t>utomate </a:t>
            </a:r>
            <a:r>
              <a:rPr lang="en-US" sz="2800" dirty="0">
                <a:solidFill>
                  <a:srgbClr val="3EC24E"/>
                </a:solidFill>
              </a:rPr>
              <a:t>c</a:t>
            </a:r>
            <a:r>
              <a:rPr lang="en-US" sz="2800" dirty="0" smtClean="0">
                <a:solidFill>
                  <a:srgbClr val="3EC24E"/>
                </a:solidFill>
              </a:rPr>
              <a:t>ovid-19 </a:t>
            </a:r>
            <a:r>
              <a:rPr lang="en-US" sz="2800" dirty="0">
                <a:solidFill>
                  <a:srgbClr val="3EC24E"/>
                </a:solidFill>
              </a:rPr>
              <a:t>t</a:t>
            </a:r>
            <a:r>
              <a:rPr lang="en-US" sz="2800" dirty="0" smtClean="0">
                <a:solidFill>
                  <a:srgbClr val="3EC24E"/>
                </a:solidFill>
              </a:rPr>
              <a:t>est</a:t>
            </a:r>
            <a:r>
              <a:rPr lang="en-US" sz="2800" dirty="0">
                <a:solidFill>
                  <a:srgbClr val="3EC24E"/>
                </a:solidFill>
              </a:rPr>
              <a:t/>
            </a:r>
            <a:br>
              <a:rPr lang="en-US" sz="2800" dirty="0">
                <a:solidFill>
                  <a:srgbClr val="3EC24E"/>
                </a:solidFill>
              </a:rPr>
            </a:br>
            <a:endParaRPr lang="en-US" sz="2800" dirty="0">
              <a:solidFill>
                <a:srgbClr val="3EC24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7391400" cy="50292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69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23863"/>
            <a:ext cx="7056438" cy="7191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FF33CC"/>
                </a:solidFill>
              </a:rPr>
              <a:t>Collect </a:t>
            </a:r>
            <a:r>
              <a:rPr lang="en-US" altLang="ko-KR" sz="3200" dirty="0" err="1" smtClean="0">
                <a:solidFill>
                  <a:srgbClr val="FF33CC"/>
                </a:solidFill>
              </a:rPr>
              <a:t>covid</a:t>
            </a:r>
            <a:r>
              <a:rPr lang="en-US" altLang="ko-KR" sz="3200" dirty="0" smtClean="0">
                <a:solidFill>
                  <a:srgbClr val="FF33CC"/>
                </a:solidFill>
              </a:rPr>
              <a:t> </a:t>
            </a:r>
            <a:r>
              <a:rPr lang="en-US" altLang="ko-KR" sz="3200" dirty="0">
                <a:solidFill>
                  <a:srgbClr val="FF33CC"/>
                </a:solidFill>
              </a:rPr>
              <a:t>-19  </a:t>
            </a:r>
            <a:r>
              <a:rPr lang="en-US" altLang="ko-KR" sz="3200" dirty="0" smtClean="0">
                <a:solidFill>
                  <a:srgbClr val="FF33CC"/>
                </a:solidFill>
              </a:rPr>
              <a:t>patient </a:t>
            </a:r>
            <a:r>
              <a:rPr lang="en-US" altLang="ko-KR" sz="3200" dirty="0" smtClean="0">
                <a:solidFill>
                  <a:srgbClr val="FF33CC"/>
                </a:solidFill>
              </a:rPr>
              <a:t>d</a:t>
            </a:r>
            <a:r>
              <a:rPr lang="en-US" altLang="ko-KR" sz="3200" dirty="0" smtClean="0">
                <a:solidFill>
                  <a:srgbClr val="FF33CC"/>
                </a:solidFill>
              </a:rPr>
              <a:t>ataset from </a:t>
            </a:r>
            <a:r>
              <a:rPr lang="en-US" altLang="ko-KR" sz="3200" dirty="0">
                <a:solidFill>
                  <a:srgbClr val="FF33CC"/>
                </a:solidFill>
              </a:rPr>
              <a:t>h</a:t>
            </a:r>
            <a:r>
              <a:rPr lang="en-US" altLang="ko-KR" sz="3200" dirty="0" smtClean="0">
                <a:solidFill>
                  <a:srgbClr val="FF33CC"/>
                </a:solidFill>
              </a:rPr>
              <a:t>ospitals</a:t>
            </a:r>
            <a:endParaRPr lang="en-US" altLang="en-US" sz="3200" b="1" dirty="0">
              <a:solidFill>
                <a:srgbClr val="FF33CC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293614"/>
            <a:ext cx="6400800" cy="54864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9" y="1255515"/>
            <a:ext cx="3452019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9" y="1255514"/>
            <a:ext cx="3756422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9" y="4303514"/>
            <a:ext cx="3452020" cy="274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8" y="4303514"/>
            <a:ext cx="3858021" cy="2860477"/>
          </a:xfrm>
          <a:prstGeom prst="rect">
            <a:avLst/>
          </a:prstGeom>
        </p:spPr>
      </p:pic>
      <p:pic>
        <p:nvPicPr>
          <p:cNvPr id="9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98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1" y="711200"/>
            <a:ext cx="7372350" cy="5080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3200" dirty="0" smtClean="0">
                <a:solidFill>
                  <a:srgbClr val="00B0F0"/>
                </a:solidFill>
              </a:rPr>
              <a:t> </a:t>
            </a:r>
            <a:r>
              <a:rPr lang="en-US" altLang="ko-KR" sz="3200" dirty="0">
                <a:solidFill>
                  <a:srgbClr val="00B0F0"/>
                </a:solidFill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</a:rPr>
              <a:t>nalyze </a:t>
            </a:r>
            <a:r>
              <a:rPr lang="en-US" altLang="ko-KR" sz="3200" dirty="0" smtClean="0">
                <a:solidFill>
                  <a:srgbClr val="00B0F0"/>
                </a:solidFill>
              </a:rPr>
              <a:t>t</a:t>
            </a:r>
            <a:r>
              <a:rPr lang="en-US" altLang="ko-KR" sz="3200" dirty="0" smtClean="0">
                <a:solidFill>
                  <a:srgbClr val="00B0F0"/>
                </a:solidFill>
              </a:rPr>
              <a:t>he </a:t>
            </a:r>
            <a:r>
              <a:rPr lang="en-US" altLang="ko-KR" sz="3200" dirty="0">
                <a:solidFill>
                  <a:srgbClr val="00B0F0"/>
                </a:solidFill>
              </a:rPr>
              <a:t>d</a:t>
            </a:r>
            <a:r>
              <a:rPr lang="en-US" altLang="ko-KR" sz="3200" dirty="0" smtClean="0">
                <a:solidFill>
                  <a:srgbClr val="00B0F0"/>
                </a:solidFill>
              </a:rPr>
              <a:t>ata </a:t>
            </a:r>
            <a:r>
              <a:rPr lang="en-US" altLang="ko-KR" sz="3200" dirty="0">
                <a:solidFill>
                  <a:srgbClr val="00B0F0"/>
                </a:solidFill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</a:rPr>
              <a:t>nd </a:t>
            </a:r>
            <a:r>
              <a:rPr lang="en-US" altLang="ko-KR" sz="3200" dirty="0">
                <a:solidFill>
                  <a:srgbClr val="00B0F0"/>
                </a:solidFill>
              </a:rPr>
              <a:t>s</a:t>
            </a:r>
            <a:r>
              <a:rPr lang="en-US" altLang="ko-KR" sz="3200" dirty="0" smtClean="0">
                <a:solidFill>
                  <a:srgbClr val="00B0F0"/>
                </a:solidFill>
              </a:rPr>
              <a:t>tart </a:t>
            </a:r>
            <a:r>
              <a:rPr lang="en-US" altLang="ko-KR" sz="3200" dirty="0">
                <a:solidFill>
                  <a:srgbClr val="00B0F0"/>
                </a:solidFill>
              </a:rPr>
              <a:t>c</a:t>
            </a:r>
            <a:r>
              <a:rPr lang="en-US" altLang="ko-KR" sz="3200" dirty="0" smtClean="0">
                <a:solidFill>
                  <a:srgbClr val="00B0F0"/>
                </a:solidFill>
              </a:rPr>
              <a:t>leaning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23159"/>
            <a:ext cx="7938464" cy="4926879"/>
          </a:xfrm>
        </p:spPr>
      </p:pic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3340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446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86700" cy="106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C000"/>
                </a:solidFill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</a:rPr>
              <a:t>Split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</a:rPr>
              <a:t>nto </a:t>
            </a:r>
            <a:r>
              <a:rPr lang="en-US" altLang="ko-KR" sz="2800" dirty="0">
                <a:solidFill>
                  <a:srgbClr val="FFC000"/>
                </a:solidFill>
              </a:rPr>
              <a:t>t</a:t>
            </a:r>
            <a:r>
              <a:rPr lang="en-US" altLang="ko-KR" sz="2800" dirty="0" smtClean="0">
                <a:solidFill>
                  <a:srgbClr val="FFC000"/>
                </a:solidFill>
              </a:rPr>
              <a:t>raining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a</a:t>
            </a:r>
            <a:r>
              <a:rPr lang="en-US" altLang="ko-KR" sz="2800" dirty="0" smtClean="0">
                <a:solidFill>
                  <a:srgbClr val="FFC000"/>
                </a:solidFill>
              </a:rPr>
              <a:t>nd </a:t>
            </a:r>
            <a:r>
              <a:rPr lang="en-US" altLang="ko-KR" sz="2800" dirty="0">
                <a:solidFill>
                  <a:srgbClr val="FFC000"/>
                </a:solidFill>
              </a:rPr>
              <a:t>t</a:t>
            </a:r>
            <a:r>
              <a:rPr lang="en-US" altLang="ko-KR" sz="2800" dirty="0" smtClean="0">
                <a:solidFill>
                  <a:srgbClr val="FFC000"/>
                </a:solidFill>
              </a:rPr>
              <a:t>est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</a:rPr>
              <a:t>n </a:t>
            </a:r>
            <a:r>
              <a:rPr lang="en-US" altLang="ko-KR" sz="2800" dirty="0">
                <a:solidFill>
                  <a:srgbClr val="FFC000"/>
                </a:solidFill>
              </a:rPr>
              <a:t>75:25 </a:t>
            </a:r>
            <a:r>
              <a:rPr lang="en-US" altLang="ko-KR" sz="2800" dirty="0" smtClean="0">
                <a:solidFill>
                  <a:srgbClr val="FFC000"/>
                </a:solidFill>
              </a:rPr>
              <a:t>ratio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70857"/>
            <a:ext cx="3868737" cy="7437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FF33CC"/>
                </a:solidFill>
              </a:rPr>
              <a:t>Traning</a:t>
            </a:r>
            <a:r>
              <a:rPr lang="en-US" sz="2800" dirty="0" smtClean="0">
                <a:solidFill>
                  <a:srgbClr val="FF33CC"/>
                </a:solidFill>
              </a:rPr>
              <a:t> </a:t>
            </a:r>
            <a:r>
              <a:rPr lang="en-US" sz="2800" dirty="0" smtClean="0">
                <a:solidFill>
                  <a:srgbClr val="FF33CC"/>
                </a:solidFill>
              </a:rPr>
              <a:t>data(75</a:t>
            </a:r>
            <a:r>
              <a:rPr lang="en-US" sz="2800" dirty="0" smtClean="0">
                <a:solidFill>
                  <a:srgbClr val="FF33CC"/>
                </a:solidFill>
              </a:rPr>
              <a:t>%)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67312" y="1770857"/>
            <a:ext cx="3887788" cy="7437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Test </a:t>
            </a:r>
            <a:r>
              <a:rPr lang="en-US" sz="2800" dirty="0" smtClean="0">
                <a:solidFill>
                  <a:srgbClr val="C00000"/>
                </a:solidFill>
              </a:rPr>
              <a:t>data(25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35845"/>
            <a:ext cx="4041775" cy="263105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2" y="3075571"/>
            <a:ext cx="3887788" cy="1412486"/>
          </a:xfrm>
        </p:spPr>
      </p:pic>
      <p:pic>
        <p:nvPicPr>
          <p:cNvPr id="9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38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100137"/>
            <a:ext cx="4419600" cy="11096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Choose 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best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achine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earning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lgorithm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3810000"/>
            <a:ext cx="6477001" cy="51054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KNeighvors Classifier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SVM</a:t>
            </a:r>
          </a:p>
          <a:p>
            <a:endParaRPr lang="en-US" sz="2800" dirty="0">
              <a:solidFill>
                <a:srgbClr val="FF3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"/>
            <a:ext cx="4572000" cy="68199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10698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FF66"/>
                </a:solidFill>
              </a:rPr>
              <a:t>Algorithm </a:t>
            </a:r>
            <a:r>
              <a:rPr lang="en-US" dirty="0" smtClean="0">
                <a:solidFill>
                  <a:srgbClr val="CCFF66"/>
                </a:solidFill>
              </a:rPr>
              <a:t>accuracy </a:t>
            </a:r>
            <a:r>
              <a:rPr lang="en-US" dirty="0" err="1">
                <a:solidFill>
                  <a:srgbClr val="CCFF66"/>
                </a:solidFill>
              </a:rPr>
              <a:t>b</a:t>
            </a:r>
            <a:r>
              <a:rPr lang="en-US" dirty="0" err="1" smtClean="0">
                <a:solidFill>
                  <a:srgbClr val="CCFF66"/>
                </a:solidFill>
              </a:rPr>
              <a:t>ehaviour</a:t>
            </a:r>
            <a:endParaRPr lang="en-US" dirty="0">
              <a:solidFill>
                <a:srgbClr val="CCFF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423150" cy="5567363"/>
          </a:xfrm>
          <a:prstGeom prst="rect">
            <a:avLst/>
          </a:prstGeom>
        </p:spPr>
      </p:pic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1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492</TotalTime>
  <Words>191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Georgia</vt:lpstr>
      <vt:lpstr>Tahoma</vt:lpstr>
      <vt:lpstr>Trebuchet MS</vt:lpstr>
      <vt:lpstr>Wingdings</vt:lpstr>
      <vt:lpstr>Wingdings 2</vt:lpstr>
      <vt:lpstr>Urban</vt:lpstr>
      <vt:lpstr>Digital Covid -19 Test App</vt:lpstr>
      <vt:lpstr>       Project Agenda </vt:lpstr>
      <vt:lpstr>Introduce problem statement.</vt:lpstr>
      <vt:lpstr>Our goal is to design a machine for automate covid-19 test </vt:lpstr>
      <vt:lpstr>Collect covid -19  patient dataset from hospitals</vt:lpstr>
      <vt:lpstr> Analyze the data and start cleaning</vt:lpstr>
      <vt:lpstr> Split dataset into training dataset and test dataset in 75:25 ratio</vt:lpstr>
      <vt:lpstr>Choose best machine learning algorithm.</vt:lpstr>
      <vt:lpstr>Algorithm accuracy behaviour</vt:lpstr>
      <vt:lpstr>Deploy ML model on GUI or other application(android &amp; web) </vt:lpstr>
      <vt:lpstr>  App features</vt:lpstr>
      <vt:lpstr>Future scope of this application in medical science</vt:lpstr>
      <vt:lpstr>Thank You 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Covid -19 Test App</dc:title>
  <dc:creator>Akash Kumar</dc:creator>
  <cp:lastModifiedBy>Akash Kumar</cp:lastModifiedBy>
  <cp:revision>41</cp:revision>
  <dcterms:created xsi:type="dcterms:W3CDTF">2020-11-09T04:46:37Z</dcterms:created>
  <dcterms:modified xsi:type="dcterms:W3CDTF">2020-11-11T22:50:37Z</dcterms:modified>
</cp:coreProperties>
</file>