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5" r:id="rId3"/>
    <p:sldId id="258" r:id="rId4"/>
    <p:sldId id="266" r:id="rId5"/>
    <p:sldId id="267" r:id="rId6"/>
    <p:sldId id="260" r:id="rId7"/>
    <p:sldId id="261" r:id="rId8"/>
    <p:sldId id="262" r:id="rId9"/>
    <p:sldId id="268"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84958" autoAdjust="0"/>
  </p:normalViewPr>
  <p:slideViewPr>
    <p:cSldViewPr snapToGrid="0" snapToObjects="1">
      <p:cViewPr varScale="1">
        <p:scale>
          <a:sx n="85" d="100"/>
          <a:sy n="85" d="100"/>
        </p:scale>
        <p:origin x="-1378" y="-77"/>
      </p:cViewPr>
      <p:guideLst>
        <p:guide orient="horz" pos="2160"/>
        <p:guide pos="2880"/>
      </p:guideLst>
    </p:cSldViewPr>
  </p:slideViewPr>
  <p:outlineViewPr>
    <p:cViewPr>
      <p:scale>
        <a:sx n="33" d="100"/>
        <a:sy n="33" d="100"/>
      </p:scale>
      <p:origin x="0" y="10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1-07-06T16:09:01.488"/>
    </inkml:context>
    <inkml:brush xml:id="br0">
      <inkml:brushProperty name="width" value="0.08819" units="cm"/>
      <inkml:brushProperty name="height" value="0.35278" units="cm"/>
      <inkml:brushProperty name="color" value="#FF00FF"/>
      <inkml:brushProperty name="tip" value="rectangle"/>
      <inkml:brushProperty name="rasterOp" value="maskPen"/>
      <inkml:brushProperty name="antiAliased" value="0"/>
    </inkml:brush>
  </inkml:definitions>
  <inkml:trace contextRef="#ctx0" brushRef="#br0">7162 13636 27 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9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6475D-8818-D44A-811F-8D9A6B9D4510}" type="datetimeFigureOut">
              <a:rPr lang="en-US" smtClean="0"/>
              <a:t>7/8/2021</a:t>
            </a:fld>
            <a:endParaRPr lang="en-US"/>
          </a:p>
        </p:txBody>
      </p:sp>
      <p:sp>
        <p:nvSpPr>
          <p:cNvPr id="104879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9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9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4DCB-D3FE-E14D-86B7-108566F794E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Slide Image Placeholder 1"/>
          <p:cNvSpPr>
            <a:spLocks noGrp="1" noRot="1" noChangeAspect="1"/>
          </p:cNvSpPr>
          <p:nvPr>
            <p:ph type="sldImg"/>
          </p:nvPr>
        </p:nvSpPr>
        <p:spPr/>
      </p:sp>
      <p:sp>
        <p:nvSpPr>
          <p:cNvPr id="1048626"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latin typeface="+mn-lt"/>
              <a:ea typeface="+mn-ea"/>
              <a:cs typeface="+mn-cs"/>
            </a:endParaRPr>
          </a:p>
        </p:txBody>
      </p:sp>
      <p:sp>
        <p:nvSpPr>
          <p:cNvPr id="1048627" name="Slide Number Placeholder 3"/>
          <p:cNvSpPr>
            <a:spLocks noGrp="1"/>
          </p:cNvSpPr>
          <p:nvPr>
            <p:ph type="sldNum" sz="quarter" idx="10"/>
          </p:nvPr>
        </p:nvSpPr>
        <p:spPr/>
        <p:txBody>
          <a:bodyPr/>
          <a:lstStyle/>
          <a:p>
            <a:fld id="{D9434DCB-D3FE-E14D-86B7-108566F794E7}"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8"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blip>
          <a:srcRect/>
          <a:stretch>
            <a:fillRect/>
          </a:stretch>
        </p:blipFill>
        <p:spPr bwMode="auto">
          <a:xfrm>
            <a:off x="1" y="-1"/>
            <a:ext cx="9144002" cy="6858001"/>
          </a:xfrm>
          <a:prstGeom prst="rect">
            <a:avLst/>
          </a:prstGeom>
          <a:noFill/>
        </p:spPr>
      </p:pic>
      <p:grpSp>
        <p:nvGrpSpPr>
          <p:cNvPr id="42"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43" name="Rectangle 5"/>
            <p:cNvSpPr>
              <a:spLocks noChangeArrowheads="1"/>
            </p:cNvSpPr>
            <p:nvPr/>
          </p:nvSpPr>
          <p:spPr bwMode="auto">
            <a:xfrm>
              <a:off x="1209675" y="4763"/>
              <a:ext cx="23813" cy="2181225"/>
            </a:xfrm>
            <a:prstGeom prst="rect">
              <a:avLst/>
            </a:prstGeom>
            <a:grpFill/>
            <a:ln>
              <a:noFill/>
            </a:ln>
          </p:spPr>
        </p:sp>
        <p:sp>
          <p:nvSpPr>
            <p:cNvPr id="1048644"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45"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6" name="Rectangle 8"/>
            <p:cNvSpPr>
              <a:spLocks noChangeArrowheads="1"/>
            </p:cNvSpPr>
            <p:nvPr/>
          </p:nvSpPr>
          <p:spPr bwMode="auto">
            <a:xfrm>
              <a:off x="414338" y="9525"/>
              <a:ext cx="28575" cy="4481513"/>
            </a:xfrm>
            <a:prstGeom prst="rect">
              <a:avLst/>
            </a:prstGeom>
            <a:grpFill/>
            <a:ln>
              <a:noFill/>
            </a:ln>
          </p:spPr>
        </p:sp>
        <p:sp>
          <p:nvSpPr>
            <p:cNvPr id="1048647"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8"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49"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50"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51"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52"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53"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4"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5"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56"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57"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58"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59"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0"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61"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62"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63"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64"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5"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66"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7"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68"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69"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70"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71" name="Rectangle 33"/>
            <p:cNvSpPr>
              <a:spLocks noChangeArrowheads="1"/>
            </p:cNvSpPr>
            <p:nvPr/>
          </p:nvSpPr>
          <p:spPr bwMode="auto">
            <a:xfrm>
              <a:off x="642938" y="6610350"/>
              <a:ext cx="23813" cy="242888"/>
            </a:xfrm>
            <a:prstGeom prst="rect">
              <a:avLst/>
            </a:prstGeom>
            <a:grpFill/>
            <a:ln>
              <a:noFill/>
            </a:ln>
          </p:spPr>
        </p:sp>
        <p:sp>
          <p:nvSpPr>
            <p:cNvPr id="1048672"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73"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74"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75"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76"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77"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78"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79"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80"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81"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82"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83" name="Rectangle 45"/>
            <p:cNvSpPr>
              <a:spLocks noChangeArrowheads="1"/>
            </p:cNvSpPr>
            <p:nvPr/>
          </p:nvSpPr>
          <p:spPr bwMode="auto">
            <a:xfrm>
              <a:off x="1228725" y="4662488"/>
              <a:ext cx="23813" cy="2181225"/>
            </a:xfrm>
            <a:prstGeom prst="rect">
              <a:avLst/>
            </a:prstGeom>
            <a:grpFill/>
            <a:ln>
              <a:noFill/>
            </a:ln>
          </p:spPr>
        </p:sp>
        <p:sp>
          <p:nvSpPr>
            <p:cNvPr id="1048684"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85"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6"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87"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88"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9"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90"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91"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92"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93"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94"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95"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96"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97"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dirty="0"/>
              <a:t>Click to edit Master title style</a:t>
            </a:r>
          </a:p>
        </p:txBody>
      </p:sp>
      <p:sp>
        <p:nvSpPr>
          <p:cNvPr id="1048698"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48699"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7/8/2021</a:t>
            </a:fld>
            <a:endParaRPr lang="en-US" dirty="0"/>
          </a:p>
        </p:txBody>
      </p:sp>
      <p:sp>
        <p:nvSpPr>
          <p:cNvPr id="1048700" name="Footer Placeholder 4"/>
          <p:cNvSpPr>
            <a:spLocks noGrp="1"/>
          </p:cNvSpPr>
          <p:nvPr>
            <p:ph type="ftr" sz="quarter" idx="11"/>
          </p:nvPr>
        </p:nvSpPr>
        <p:spPr>
          <a:xfrm>
            <a:off x="1900237" y="5410202"/>
            <a:ext cx="3843665" cy="365125"/>
          </a:xfrm>
        </p:spPr>
        <p:txBody>
          <a:bodyPr/>
          <a:lstStyle/>
          <a:p>
            <a:endParaRPr lang="en-US" dirty="0"/>
          </a:p>
        </p:txBody>
      </p:sp>
      <p:sp>
        <p:nvSpPr>
          <p:cNvPr id="1048701"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66" name="Title 1"/>
          <p:cNvSpPr>
            <a:spLocks noGrp="1"/>
          </p:cNvSpPr>
          <p:nvPr>
            <p:ph type="title"/>
          </p:nvPr>
        </p:nvSpPr>
        <p:spPr>
          <a:xfrm>
            <a:off x="856058" y="4304665"/>
            <a:ext cx="7434266" cy="819355"/>
          </a:xfrm>
        </p:spPr>
        <p:txBody>
          <a:bodyPr anchor="b">
            <a:normAutofit/>
          </a:bodyPr>
          <a:lstStyle>
            <a:lvl1pPr>
              <a:defRPr sz="3200"/>
            </a:lvl1pPr>
          </a:lstStyle>
          <a:p>
            <a:r>
              <a:rPr lang="en-US" dirty="0"/>
              <a:t>Click to edit Master title style</a:t>
            </a:r>
          </a:p>
        </p:txBody>
      </p:sp>
      <p:sp>
        <p:nvSpPr>
          <p:cNvPr id="1048767"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1048768"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48769"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70" name="Footer Placeholder 5"/>
          <p:cNvSpPr>
            <a:spLocks noGrp="1"/>
          </p:cNvSpPr>
          <p:nvPr>
            <p:ph type="ftr" sz="quarter" idx="11"/>
          </p:nvPr>
        </p:nvSpPr>
        <p:spPr/>
        <p:txBody>
          <a:bodyPr/>
          <a:lstStyle/>
          <a:p>
            <a:endParaRPr lang="en-US" dirty="0"/>
          </a:p>
        </p:txBody>
      </p:sp>
      <p:sp>
        <p:nvSpPr>
          <p:cNvPr id="1048771"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856093" y="609600"/>
            <a:ext cx="7429466" cy="3429000"/>
          </a:xfrm>
        </p:spPr>
        <p:txBody>
          <a:bodyPr anchor="ctr">
            <a:normAutofit/>
          </a:bodyPr>
          <a:lstStyle>
            <a:lvl1pPr>
              <a:defRPr sz="3600"/>
            </a:lvl1pPr>
          </a:lstStyle>
          <a:p>
            <a:r>
              <a:rPr lang="en-US" dirty="0"/>
              <a:t>Click to edit Master title style</a:t>
            </a:r>
          </a:p>
        </p:txBody>
      </p:sp>
      <p:sp>
        <p:nvSpPr>
          <p:cNvPr id="104871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4871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16" name="Footer Placeholder 5"/>
          <p:cNvSpPr>
            <a:spLocks noGrp="1"/>
          </p:cNvSpPr>
          <p:nvPr>
            <p:ph type="ftr" sz="quarter" idx="11"/>
          </p:nvPr>
        </p:nvSpPr>
        <p:spPr/>
        <p:txBody>
          <a:bodyPr/>
          <a:lstStyle/>
          <a:p>
            <a:endParaRPr lang="en-US" dirty="0"/>
          </a:p>
        </p:txBody>
      </p:sp>
      <p:sp>
        <p:nvSpPr>
          <p:cNvPr id="104871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58" name="Title 1"/>
          <p:cNvSpPr>
            <a:spLocks noGrp="1"/>
          </p:cNvSpPr>
          <p:nvPr>
            <p:ph type="title"/>
          </p:nvPr>
        </p:nvSpPr>
        <p:spPr>
          <a:xfrm>
            <a:off x="1084659" y="609600"/>
            <a:ext cx="6977064" cy="2748429"/>
          </a:xfrm>
        </p:spPr>
        <p:txBody>
          <a:bodyPr anchor="ctr">
            <a:normAutofit/>
          </a:bodyPr>
          <a:lstStyle>
            <a:lvl1pPr>
              <a:defRPr sz="3600"/>
            </a:lvl1pPr>
          </a:lstStyle>
          <a:p>
            <a:r>
              <a:rPr lang="en-US" dirty="0"/>
              <a:t>Click to edit Master title style</a:t>
            </a:r>
          </a:p>
        </p:txBody>
      </p:sp>
      <p:sp>
        <p:nvSpPr>
          <p:cNvPr id="1048759"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48760"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48761"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62" name="Footer Placeholder 5"/>
          <p:cNvSpPr>
            <a:spLocks noGrp="1"/>
          </p:cNvSpPr>
          <p:nvPr>
            <p:ph type="ftr" sz="quarter" idx="11"/>
          </p:nvPr>
        </p:nvSpPr>
        <p:spPr/>
        <p:txBody>
          <a:bodyPr/>
          <a:lstStyle/>
          <a:p>
            <a:endParaRPr lang="en-US" dirty="0"/>
          </a:p>
        </p:txBody>
      </p:sp>
      <p:sp>
        <p:nvSpPr>
          <p:cNvPr id="1048763"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48764"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65"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8" name="Title 1"/>
          <p:cNvSpPr>
            <a:spLocks noGrp="1"/>
          </p:cNvSpPr>
          <p:nvPr>
            <p:ph type="title"/>
          </p:nvPr>
        </p:nvSpPr>
        <p:spPr>
          <a:xfrm>
            <a:off x="856058" y="2134042"/>
            <a:ext cx="7429501" cy="2511835"/>
          </a:xfrm>
        </p:spPr>
        <p:txBody>
          <a:bodyPr anchor="b">
            <a:normAutofit/>
          </a:bodyPr>
          <a:lstStyle>
            <a:lvl1pPr>
              <a:defRPr sz="3600"/>
            </a:lvl1pPr>
          </a:lstStyle>
          <a:p>
            <a:r>
              <a:rPr lang="en-US" dirty="0"/>
              <a:t>Click to edit Master title style</a:t>
            </a:r>
          </a:p>
        </p:txBody>
      </p:sp>
      <p:sp>
        <p:nvSpPr>
          <p:cNvPr id="1048709"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48710"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11" name="Footer Placeholder 5"/>
          <p:cNvSpPr>
            <a:spLocks noGrp="1"/>
          </p:cNvSpPr>
          <p:nvPr>
            <p:ph type="ftr" sz="quarter" idx="11"/>
          </p:nvPr>
        </p:nvSpPr>
        <p:spPr/>
        <p:txBody>
          <a:bodyPr/>
          <a:lstStyle/>
          <a:p>
            <a:endParaRPr lang="en-US" dirty="0"/>
          </a:p>
        </p:txBody>
      </p:sp>
      <p:sp>
        <p:nvSpPr>
          <p:cNvPr id="1048712"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72" name="Title 1"/>
          <p:cNvSpPr>
            <a:spLocks noGrp="1"/>
          </p:cNvSpPr>
          <p:nvPr>
            <p:ph type="title"/>
          </p:nvPr>
        </p:nvSpPr>
        <p:spPr>
          <a:xfrm>
            <a:off x="856060" y="609600"/>
            <a:ext cx="7429499" cy="1905000"/>
          </a:xfrm>
        </p:spPr>
        <p:txBody>
          <a:bodyPr/>
          <a:lstStyle/>
          <a:p>
            <a:r>
              <a:rPr lang="en-US" dirty="0"/>
              <a:t>Click to edit Master title style</a:t>
            </a:r>
          </a:p>
        </p:txBody>
      </p:sp>
      <p:sp>
        <p:nvSpPr>
          <p:cNvPr id="1048773"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74"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48775"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76"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48777"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78"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48779" name="Date Placeholder 2"/>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80" name="Footer Placeholder 3"/>
          <p:cNvSpPr>
            <a:spLocks noGrp="1"/>
          </p:cNvSpPr>
          <p:nvPr>
            <p:ph type="ftr" sz="quarter" idx="11"/>
          </p:nvPr>
        </p:nvSpPr>
        <p:spPr/>
        <p:txBody>
          <a:bodyPr/>
          <a:lstStyle/>
          <a:p>
            <a:endParaRPr lang="en-US" dirty="0"/>
          </a:p>
        </p:txBody>
      </p:sp>
      <p:sp>
        <p:nvSpPr>
          <p:cNvPr id="1048781"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24" name="Title 1"/>
          <p:cNvSpPr>
            <a:spLocks noGrp="1"/>
          </p:cNvSpPr>
          <p:nvPr>
            <p:ph type="title"/>
          </p:nvPr>
        </p:nvSpPr>
        <p:spPr>
          <a:xfrm>
            <a:off x="856059" y="609600"/>
            <a:ext cx="7429499" cy="1905000"/>
          </a:xfrm>
        </p:spPr>
        <p:txBody>
          <a:bodyPr/>
          <a:lstStyle/>
          <a:p>
            <a:r>
              <a:rPr lang="en-US" dirty="0"/>
              <a:t>Click to edit Master title style</a:t>
            </a:r>
          </a:p>
        </p:txBody>
      </p:sp>
      <p:sp>
        <p:nvSpPr>
          <p:cNvPr id="1048725"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26"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1048727"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48728"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29"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1048730"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48731"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32"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1048733"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48734" name="Date Placeholder 2"/>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35" name="Footer Placeholder 3"/>
          <p:cNvSpPr>
            <a:spLocks noGrp="1"/>
          </p:cNvSpPr>
          <p:nvPr>
            <p:ph type="ftr" sz="quarter" idx="11"/>
          </p:nvPr>
        </p:nvSpPr>
        <p:spPr/>
        <p:txBody>
          <a:bodyPr/>
          <a:lstStyle>
            <a:lvl1pPr>
              <a:defRPr cap="all" baseline="0"/>
            </a:lvl1pPr>
          </a:lstStyle>
          <a:p>
            <a:endParaRPr lang="en-US" dirty="0"/>
          </a:p>
        </p:txBody>
      </p:sp>
      <p:sp>
        <p:nvSpPr>
          <p:cNvPr id="1048736"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88" name="Title 1"/>
          <p:cNvSpPr>
            <a:spLocks noGrp="1"/>
          </p:cNvSpPr>
          <p:nvPr>
            <p:ph type="title"/>
          </p:nvPr>
        </p:nvSpPr>
        <p:spPr/>
        <p:txBody>
          <a:bodyPr/>
          <a:lstStyle/>
          <a:p>
            <a:r>
              <a:rPr lang="en-US" dirty="0"/>
              <a:t>Click to edit Master title style</a:t>
            </a:r>
          </a:p>
        </p:txBody>
      </p:sp>
      <p:sp>
        <p:nvSpPr>
          <p:cNvPr id="1048789"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90" name="Date Placeholder 3"/>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91" name="Footer Placeholder 4"/>
          <p:cNvSpPr>
            <a:spLocks noGrp="1"/>
          </p:cNvSpPr>
          <p:nvPr>
            <p:ph type="ftr" sz="quarter" idx="11"/>
          </p:nvPr>
        </p:nvSpPr>
        <p:spPr/>
        <p:txBody>
          <a:bodyPr/>
          <a:lstStyle/>
          <a:p>
            <a:endParaRPr lang="en-US" dirty="0"/>
          </a:p>
        </p:txBody>
      </p:sp>
      <p:sp>
        <p:nvSpPr>
          <p:cNvPr id="1048792"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3" name="Vertical Title 1"/>
          <p:cNvSpPr>
            <a:spLocks noGrp="1"/>
          </p:cNvSpPr>
          <p:nvPr>
            <p:ph type="title" orient="vert"/>
          </p:nvPr>
        </p:nvSpPr>
        <p:spPr>
          <a:xfrm>
            <a:off x="6781801" y="609600"/>
            <a:ext cx="1503758" cy="5181601"/>
          </a:xfrm>
        </p:spPr>
        <p:txBody>
          <a:bodyPr vert="eaVert"/>
          <a:lstStyle/>
          <a:p>
            <a:r>
              <a:rPr lang="en-US" dirty="0"/>
              <a:t>Click to edit Master title style</a:t>
            </a:r>
          </a:p>
        </p:txBody>
      </p:sp>
      <p:sp>
        <p:nvSpPr>
          <p:cNvPr id="1048754" name="Vertical Text Placeholder 2"/>
          <p:cNvSpPr>
            <a:spLocks noGrp="1"/>
          </p:cNvSpPr>
          <p:nvPr>
            <p:ph type="body" orient="vert" idx="1"/>
          </p:nvPr>
        </p:nvSpPr>
        <p:spPr>
          <a:xfrm>
            <a:off x="856057" y="609600"/>
            <a:ext cx="5811443"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55" name="Date Placeholder 3"/>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56" name="Footer Placeholder 4"/>
          <p:cNvSpPr>
            <a:spLocks noGrp="1"/>
          </p:cNvSpPr>
          <p:nvPr>
            <p:ph type="ftr" sz="quarter" idx="11"/>
          </p:nvPr>
        </p:nvSpPr>
        <p:spPr/>
        <p:txBody>
          <a:bodyPr/>
          <a:lstStyle/>
          <a:p>
            <a:endParaRPr lang="en-US" dirty="0"/>
          </a:p>
        </p:txBody>
      </p:sp>
      <p:sp>
        <p:nvSpPr>
          <p:cNvPr id="1048757"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8" name="Title 1"/>
          <p:cNvSpPr>
            <a:spLocks noGrp="1"/>
          </p:cNvSpPr>
          <p:nvPr>
            <p:ph type="title"/>
          </p:nvPr>
        </p:nvSpPr>
        <p:spPr>
          <a:xfrm>
            <a:off x="856060" y="618518"/>
            <a:ext cx="7429499" cy="1478570"/>
          </a:xfrm>
        </p:spPr>
        <p:txBody>
          <a:bodyPr/>
          <a:lstStyle/>
          <a:p>
            <a:r>
              <a:rPr lang="en-US" dirty="0"/>
              <a:t>Click to edit Master title style</a:t>
            </a:r>
          </a:p>
        </p:txBody>
      </p:sp>
      <p:sp>
        <p:nvSpPr>
          <p:cNvPr id="1048619" name="Content Placeholder 2"/>
          <p:cNvSpPr>
            <a:spLocks noGrp="1"/>
          </p:cNvSpPr>
          <p:nvPr>
            <p:ph idx="1"/>
          </p:nvPr>
        </p:nvSpPr>
        <p:spPr>
          <a:xfrm>
            <a:off x="856060" y="2249487"/>
            <a:ext cx="742949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20"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7/8/2021</a:t>
            </a:fld>
            <a:endParaRPr lang="en-US" dirty="0"/>
          </a:p>
        </p:txBody>
      </p:sp>
      <p:sp>
        <p:nvSpPr>
          <p:cNvPr id="1048621" name="Footer Placeholder 4"/>
          <p:cNvSpPr>
            <a:spLocks noGrp="1"/>
          </p:cNvSpPr>
          <p:nvPr>
            <p:ph type="ftr" sz="quarter" idx="11"/>
          </p:nvPr>
        </p:nvSpPr>
        <p:spPr>
          <a:xfrm>
            <a:off x="856059" y="5883276"/>
            <a:ext cx="4679482" cy="365125"/>
          </a:xfrm>
        </p:spPr>
        <p:txBody>
          <a:bodyPr/>
          <a:lstStyle/>
          <a:p>
            <a:endParaRPr lang="en-US" dirty="0"/>
          </a:p>
        </p:txBody>
      </p:sp>
      <p:sp>
        <p:nvSpPr>
          <p:cNvPr id="1048622"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7" name="Title 1"/>
          <p:cNvSpPr>
            <a:spLocks noGrp="1"/>
          </p:cNvSpPr>
          <p:nvPr>
            <p:ph type="title"/>
          </p:nvPr>
        </p:nvSpPr>
        <p:spPr>
          <a:xfrm>
            <a:off x="856058" y="1419227"/>
            <a:ext cx="7429500" cy="2852737"/>
          </a:xfrm>
        </p:spPr>
        <p:txBody>
          <a:bodyPr anchor="b">
            <a:normAutofit/>
          </a:bodyPr>
          <a:lstStyle>
            <a:lvl1pPr>
              <a:defRPr sz="3600"/>
            </a:lvl1pPr>
          </a:lstStyle>
          <a:p>
            <a:r>
              <a:rPr lang="en-US" dirty="0"/>
              <a:t>Click to edit Master title style</a:t>
            </a:r>
          </a:p>
        </p:txBody>
      </p:sp>
      <p:sp>
        <p:nvSpPr>
          <p:cNvPr id="1048738"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48739" name="Date Placeholder 3"/>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40" name="Footer Placeholder 4"/>
          <p:cNvSpPr>
            <a:spLocks noGrp="1"/>
          </p:cNvSpPr>
          <p:nvPr>
            <p:ph type="ftr" sz="quarter" idx="11"/>
          </p:nvPr>
        </p:nvSpPr>
        <p:spPr/>
        <p:txBody>
          <a:bodyPr/>
          <a:lstStyle/>
          <a:p>
            <a:endParaRPr lang="en-US" dirty="0"/>
          </a:p>
        </p:txBody>
      </p:sp>
      <p:sp>
        <p:nvSpPr>
          <p:cNvPr id="1048741"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dirty="0"/>
              <a:t>Click to edit Master title style</a:t>
            </a:r>
          </a:p>
        </p:txBody>
      </p:sp>
      <p:sp>
        <p:nvSpPr>
          <p:cNvPr id="1048631" name="Content Placeholder 2"/>
          <p:cNvSpPr>
            <a:spLocks noGrp="1"/>
          </p:cNvSpPr>
          <p:nvPr>
            <p:ph sz="half" idx="1"/>
          </p:nvPr>
        </p:nvSpPr>
        <p:spPr>
          <a:xfrm>
            <a:off x="856058" y="2249486"/>
            <a:ext cx="3658792"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32" name="Content Placeholder 3"/>
          <p:cNvSpPr>
            <a:spLocks noGrp="1"/>
          </p:cNvSpPr>
          <p:nvPr>
            <p:ph sz="half" idx="2"/>
          </p:nvPr>
        </p:nvSpPr>
        <p:spPr>
          <a:xfrm>
            <a:off x="4629151" y="2249486"/>
            <a:ext cx="3656408"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33"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634" name="Footer Placeholder 5"/>
          <p:cNvSpPr>
            <a:spLocks noGrp="1"/>
          </p:cNvSpPr>
          <p:nvPr>
            <p:ph type="ftr" sz="quarter" idx="11"/>
          </p:nvPr>
        </p:nvSpPr>
        <p:spPr/>
        <p:txBody>
          <a:bodyPr/>
          <a:lstStyle/>
          <a:p>
            <a:endParaRPr lang="en-US" dirty="0"/>
          </a:p>
        </p:txBody>
      </p:sp>
      <p:sp>
        <p:nvSpPr>
          <p:cNvPr id="1048635"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2" name="Title 1"/>
          <p:cNvSpPr>
            <a:spLocks noGrp="1"/>
          </p:cNvSpPr>
          <p:nvPr>
            <p:ph type="title"/>
          </p:nvPr>
        </p:nvSpPr>
        <p:spPr>
          <a:xfrm>
            <a:off x="856058" y="619127"/>
            <a:ext cx="7429500" cy="1477961"/>
          </a:xfrm>
        </p:spPr>
        <p:txBody>
          <a:bodyPr/>
          <a:lstStyle/>
          <a:p>
            <a:r>
              <a:rPr lang="en-US" dirty="0"/>
              <a:t>Click to edit Master title style</a:t>
            </a:r>
          </a:p>
        </p:txBody>
      </p:sp>
      <p:sp>
        <p:nvSpPr>
          <p:cNvPr id="104874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44" name="Content Placeholder 3"/>
          <p:cNvSpPr>
            <a:spLocks noGrp="1"/>
          </p:cNvSpPr>
          <p:nvPr>
            <p:ph sz="half" idx="2"/>
          </p:nvPr>
        </p:nvSpPr>
        <p:spPr>
          <a:xfrm>
            <a:off x="856058" y="3073398"/>
            <a:ext cx="3658793"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4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46" name="Content Placeholder 5"/>
          <p:cNvSpPr>
            <a:spLocks noGrp="1"/>
          </p:cNvSpPr>
          <p:nvPr>
            <p:ph sz="quarter" idx="4"/>
          </p:nvPr>
        </p:nvSpPr>
        <p:spPr>
          <a:xfrm>
            <a:off x="4629150" y="3073398"/>
            <a:ext cx="3656408"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47" name="Date Placeholder 6"/>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48" name="Footer Placeholder 7"/>
          <p:cNvSpPr>
            <a:spLocks noGrp="1"/>
          </p:cNvSpPr>
          <p:nvPr>
            <p:ph type="ftr" sz="quarter" idx="11"/>
          </p:nvPr>
        </p:nvSpPr>
        <p:spPr/>
        <p:txBody>
          <a:bodyPr/>
          <a:lstStyle/>
          <a:p>
            <a:endParaRPr lang="en-US" dirty="0"/>
          </a:p>
        </p:txBody>
      </p:sp>
      <p:sp>
        <p:nvSpPr>
          <p:cNvPr id="104874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dirty="0"/>
              <a:t>Click to edit Master title style</a:t>
            </a:r>
          </a:p>
        </p:txBody>
      </p:sp>
      <p:sp>
        <p:nvSpPr>
          <p:cNvPr id="1048705" name="Date Placeholder 2"/>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06" name="Footer Placeholder 3"/>
          <p:cNvSpPr>
            <a:spLocks noGrp="1"/>
          </p:cNvSpPr>
          <p:nvPr>
            <p:ph type="ftr" sz="quarter" idx="11"/>
          </p:nvPr>
        </p:nvSpPr>
        <p:spPr/>
        <p:txBody>
          <a:bodyPr/>
          <a:lstStyle/>
          <a:p>
            <a:endParaRPr lang="en-US" dirty="0"/>
          </a:p>
        </p:txBody>
      </p:sp>
      <p:sp>
        <p:nvSpPr>
          <p:cNvPr id="1048707"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0" name="Date Placeholder 1"/>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51" name="Footer Placeholder 2"/>
          <p:cNvSpPr>
            <a:spLocks noGrp="1"/>
          </p:cNvSpPr>
          <p:nvPr>
            <p:ph type="ftr" sz="quarter" idx="11"/>
          </p:nvPr>
        </p:nvSpPr>
        <p:spPr/>
        <p:txBody>
          <a:bodyPr/>
          <a:lstStyle/>
          <a:p>
            <a:endParaRPr lang="en-US" dirty="0"/>
          </a:p>
        </p:txBody>
      </p:sp>
      <p:sp>
        <p:nvSpPr>
          <p:cNvPr id="1048752"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2" name="Title 1"/>
          <p:cNvSpPr>
            <a:spLocks noGrp="1"/>
          </p:cNvSpPr>
          <p:nvPr>
            <p:ph type="title"/>
          </p:nvPr>
        </p:nvSpPr>
        <p:spPr>
          <a:xfrm>
            <a:off x="860029" y="609601"/>
            <a:ext cx="2892028" cy="1639884"/>
          </a:xfrm>
        </p:spPr>
        <p:txBody>
          <a:bodyPr anchor="b"/>
          <a:lstStyle>
            <a:lvl1pPr>
              <a:defRPr sz="3200"/>
            </a:lvl1pPr>
          </a:lstStyle>
          <a:p>
            <a:r>
              <a:rPr lang="en-US" dirty="0"/>
              <a:t>Click to edit Master title style</a:t>
            </a:r>
          </a:p>
        </p:txBody>
      </p:sp>
      <p:sp>
        <p:nvSpPr>
          <p:cNvPr id="1048783" name="Content Placeholder 2"/>
          <p:cNvSpPr>
            <a:spLocks noGrp="1"/>
          </p:cNvSpPr>
          <p:nvPr>
            <p:ph idx="1"/>
          </p:nvPr>
        </p:nvSpPr>
        <p:spPr>
          <a:xfrm>
            <a:off x="3867150" y="592666"/>
            <a:ext cx="4418407"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8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4878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86" name="Footer Placeholder 5"/>
          <p:cNvSpPr>
            <a:spLocks noGrp="1"/>
          </p:cNvSpPr>
          <p:nvPr>
            <p:ph type="ftr" sz="quarter" idx="11"/>
          </p:nvPr>
        </p:nvSpPr>
        <p:spPr/>
        <p:txBody>
          <a:bodyPr/>
          <a:lstStyle/>
          <a:p>
            <a:endParaRPr lang="en-US" dirty="0"/>
          </a:p>
        </p:txBody>
      </p:sp>
      <p:sp>
        <p:nvSpPr>
          <p:cNvPr id="104878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856061" y="609600"/>
            <a:ext cx="3753962" cy="1639886"/>
          </a:xfrm>
        </p:spPr>
        <p:txBody>
          <a:bodyPr anchor="b"/>
          <a:lstStyle>
            <a:lvl1pPr>
              <a:defRPr sz="3200"/>
            </a:lvl1pPr>
          </a:lstStyle>
          <a:p>
            <a:r>
              <a:rPr lang="en-US" dirty="0"/>
              <a:t>Click to edit Master title style</a:t>
            </a:r>
          </a:p>
        </p:txBody>
      </p:sp>
      <p:sp>
        <p:nvSpPr>
          <p:cNvPr id="1048719"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dirty="0"/>
              <a:t>Click icon to add picture</a:t>
            </a:r>
          </a:p>
        </p:txBody>
      </p:sp>
      <p:sp>
        <p:nvSpPr>
          <p:cNvPr id="1048720"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48721"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1048722" name="Footer Placeholder 5"/>
          <p:cNvSpPr>
            <a:spLocks noGrp="1"/>
          </p:cNvSpPr>
          <p:nvPr>
            <p:ph type="ftr" sz="quarter" idx="11"/>
          </p:nvPr>
        </p:nvSpPr>
        <p:spPr/>
        <p:txBody>
          <a:bodyPr/>
          <a:lstStyle/>
          <a:p>
            <a:endParaRPr lang="en-US" dirty="0"/>
          </a:p>
        </p:txBody>
      </p:sp>
      <p:sp>
        <p:nvSpPr>
          <p:cNvPr id="1048723"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blip>
          <a:srcRect/>
          <a:stretch>
            <a:fillRect/>
          </a:stretch>
        </p:blipFill>
        <p:spPr bwMode="auto">
          <a:xfrm>
            <a:off x="1" y="-1"/>
            <a:ext cx="9144002" cy="6858001"/>
          </a:xfrm>
          <a:prstGeom prst="rect">
            <a:avLst/>
          </a:prstGeom>
          <a:noFill/>
        </p:spPr>
      </p:pic>
      <p:grpSp>
        <p:nvGrpSpPr>
          <p:cNvPr id="11" name="Group 7"/>
          <p:cNvGrpSpPr/>
          <p:nvPr/>
        </p:nvGrpSpPr>
        <p:grpSpPr>
          <a:xfrm>
            <a:off x="-14288" y="0"/>
            <a:ext cx="9041774" cy="6858001"/>
            <a:chOff x="-14288" y="0"/>
            <a:chExt cx="9041774" cy="6858001"/>
          </a:xfrm>
        </p:grpSpPr>
        <p:grpSp>
          <p:nvGrpSpPr>
            <p:cNvPr id="12"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3"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1048614"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15"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7/8/2021</a:t>
            </a:fld>
            <a:endParaRPr lang="en-US" dirty="0"/>
          </a:p>
        </p:txBody>
      </p:sp>
      <p:sp>
        <p:nvSpPr>
          <p:cNvPr id="1048616"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1048617"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customXml" Target="../ink/ink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Subtitle 2"/>
          <p:cNvSpPr>
            <a:spLocks noGrp="1"/>
          </p:cNvSpPr>
          <p:nvPr>
            <p:ph type="subTitle" idx="1"/>
          </p:nvPr>
        </p:nvSpPr>
        <p:spPr>
          <a:xfrm rot="10800000" flipV="1">
            <a:off x="1759855" y="1578427"/>
            <a:ext cx="7175497" cy="5279573"/>
          </a:xfrm>
        </p:spPr>
        <p:txBody>
          <a:bodyPr>
            <a:normAutofit fontScale="25000" lnSpcReduction="20000"/>
          </a:bodyPr>
          <a:lstStyle/>
          <a:p>
            <a:r>
              <a:rPr lang="en-US" sz="8000" dirty="0">
                <a:solidFill>
                  <a:srgbClr val="7030A0"/>
                </a:solidFill>
              </a:rPr>
              <a:t>Big Data &amp; Hadoop </a:t>
            </a:r>
          </a:p>
          <a:p>
            <a:endParaRPr lang="en-US" sz="8000" dirty="0">
              <a:solidFill>
                <a:srgbClr val="7030A0"/>
              </a:solidFill>
            </a:endParaRPr>
          </a:p>
          <a:p>
            <a:pPr algn="l"/>
            <a:r>
              <a:rPr lang="en-US" sz="8000" dirty="0">
                <a:solidFill>
                  <a:srgbClr val="7030A0"/>
                </a:solidFill>
              </a:rPr>
              <a:t>1). Hive Shell</a:t>
            </a:r>
          </a:p>
          <a:p>
            <a:pPr algn="l"/>
            <a:r>
              <a:rPr lang="en-US" sz="8000" dirty="0">
                <a:solidFill>
                  <a:srgbClr val="7030A0"/>
                </a:solidFill>
              </a:rPr>
              <a:t>2). Hive Services</a:t>
            </a:r>
          </a:p>
          <a:p>
            <a:pPr algn="l"/>
            <a:r>
              <a:rPr lang="en-US" sz="8000" dirty="0">
                <a:solidFill>
                  <a:srgbClr val="7030A0"/>
                </a:solidFill>
              </a:rPr>
              <a:t>3). Hive Matastore </a:t>
            </a:r>
          </a:p>
          <a:p>
            <a:pPr algn="l"/>
            <a:r>
              <a:rPr lang="en-US" sz="8000" dirty="0">
                <a:solidFill>
                  <a:srgbClr val="7030A0"/>
                </a:solidFill>
              </a:rPr>
              <a:t>4). Comparison With Traditional Database</a:t>
            </a:r>
            <a:r>
              <a:rPr lang="en-US" sz="8000" dirty="0">
                <a:solidFill>
                  <a:srgbClr val="00B0F0"/>
                </a:solidFill>
              </a:rPr>
              <a:t> </a:t>
            </a:r>
          </a:p>
          <a:p>
            <a:pPr algn="l"/>
            <a:r>
              <a:rPr lang="en-US" sz="8000" dirty="0">
                <a:solidFill>
                  <a:srgbClr val="00B0F0"/>
                </a:solidFill>
              </a:rPr>
              <a:t>          </a:t>
            </a:r>
            <a:endParaRPr lang="en-US" sz="6400" b="1" dirty="0"/>
          </a:p>
          <a:p>
            <a:pPr algn="l"/>
            <a:endParaRPr lang="en-US" sz="6400" b="1" dirty="0"/>
          </a:p>
          <a:p>
            <a:pPr algn="l"/>
            <a:r>
              <a:rPr lang="en-US" sz="6400" b="1" dirty="0"/>
              <a:t>                                                                                 Presented by :- </a:t>
            </a:r>
          </a:p>
          <a:p>
            <a:pPr marL="857250" indent="-857250" algn="l">
              <a:buFont typeface="Arial" panose="020B0604020202020204" pitchFamily="34" charset="0"/>
              <a:buChar char="•"/>
            </a:pPr>
            <a:r>
              <a:rPr lang="en-US" sz="6400" b="1" dirty="0"/>
              <a:t>                                                                                  Akash Kumar </a:t>
            </a:r>
          </a:p>
          <a:p>
            <a:pPr marL="857250" indent="-857250" algn="l">
              <a:buFont typeface="Arial" panose="020B0604020202020204" pitchFamily="34" charset="0"/>
              <a:buChar char="•"/>
            </a:pPr>
            <a:r>
              <a:rPr lang="en-US" sz="6400" b="1" dirty="0"/>
              <a:t>                                                                                  Anil Kumar</a:t>
            </a:r>
            <a:r>
              <a:rPr lang="en-US" sz="4000" b="1" dirty="0"/>
              <a:t> </a:t>
            </a:r>
          </a:p>
        </p:txBody>
      </p:sp>
      <p:pic>
        <p:nvPicPr>
          <p:cNvPr id="2097159" name="Picture 3"/>
          <p:cNvPicPr>
            <a:picLocks noChangeAspect="1"/>
          </p:cNvPicPr>
          <p:nvPr/>
        </p:nvPicPr>
        <p:blipFill>
          <a:blip r:embed="rId2"/>
          <a:stretch>
            <a:fillRect/>
          </a:stretch>
        </p:blipFill>
        <p:spPr>
          <a:xfrm>
            <a:off x="3754313" y="-317501"/>
            <a:ext cx="2291013" cy="189592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Content Placeholder 2"/>
          <p:cNvSpPr>
            <a:spLocks noGrp="1"/>
          </p:cNvSpPr>
          <p:nvPr>
            <p:ph idx="1"/>
          </p:nvPr>
        </p:nvSpPr>
        <p:spPr/>
        <p:txBody>
          <a:bodyPr/>
          <a:lstStyle/>
          <a:p>
            <a:pPr lvl="1"/>
            <a:endParaRPr lang="en-US">
              <a:solidFill>
                <a:srgbClr val="7030A0"/>
              </a:solidFill>
            </a:endParaRPr>
          </a:p>
          <a:p>
            <a:pPr marL="350838" lvl="1" indent="0">
              <a:buNone/>
            </a:pPr>
            <a:endParaRPr lang="en-US">
              <a:solidFill>
                <a:srgbClr val="7030A0"/>
              </a:solidFill>
            </a:endParaRPr>
          </a:p>
          <a:p>
            <a:pPr marL="350838" lvl="1" indent="0">
              <a:buNone/>
            </a:pPr>
            <a:r>
              <a:rPr lang="en-US">
                <a:solidFill>
                  <a:srgbClr val="7030A0"/>
                </a:solidFill>
              </a:rPr>
              <a:t>                              </a:t>
            </a:r>
            <a:r>
              <a:rPr lang="en-US" sz="3600">
                <a:solidFill>
                  <a:srgbClr val="7030A0"/>
                </a:solidFill>
              </a:rPr>
              <a:t>Thank You!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819F-D385-C146-A063-533CA8F05EB8}"/>
              </a:ext>
            </a:extLst>
          </p:cNvPr>
          <p:cNvSpPr>
            <a:spLocks noGrp="1"/>
          </p:cNvSpPr>
          <p:nvPr>
            <p:ph type="title"/>
          </p:nvPr>
        </p:nvSpPr>
        <p:spPr/>
        <p:txBody>
          <a:bodyPr/>
          <a:lstStyle/>
          <a:p>
            <a:r>
              <a:rPr lang="en-US"/>
              <a:t>1.Hive shell</a:t>
            </a:r>
          </a:p>
        </p:txBody>
      </p:sp>
      <p:sp>
        <p:nvSpPr>
          <p:cNvPr id="3" name="Content Placeholder 2">
            <a:extLst>
              <a:ext uri="{FF2B5EF4-FFF2-40B4-BE49-F238E27FC236}">
                <a16:creationId xmlns:a16="http://schemas.microsoft.com/office/drawing/2014/main" id="{14BEBC27-6E8C-D041-9F81-0AC0FE3542D7}"/>
              </a:ext>
            </a:extLst>
          </p:cNvPr>
          <p:cNvSpPr>
            <a:spLocks noGrp="1"/>
          </p:cNvSpPr>
          <p:nvPr>
            <p:ph idx="1"/>
          </p:nvPr>
        </p:nvSpPr>
        <p:spPr>
          <a:xfrm>
            <a:off x="856060" y="2249487"/>
            <a:ext cx="7888797" cy="3541714"/>
          </a:xfrm>
        </p:spPr>
        <p:txBody>
          <a:bodyPr/>
          <a:lstStyle/>
          <a:p>
            <a:r>
              <a:rPr lang="en-IN" b="1" i="0">
                <a:solidFill>
                  <a:srgbClr val="002060"/>
                </a:solidFill>
                <a:effectLst/>
                <a:latin typeface="Roboto" panose="02000000000000000000" pitchFamily="2" charset="0"/>
              </a:rPr>
              <a:t>Hive shell</a:t>
            </a:r>
            <a:r>
              <a:rPr lang="en-IN" b="0" i="0">
                <a:solidFill>
                  <a:srgbClr val="002060"/>
                </a:solidFill>
                <a:effectLst/>
                <a:latin typeface="Roboto" panose="02000000000000000000" pitchFamily="2" charset="0"/>
              </a:rPr>
              <a:t> is a primary way to interact with </a:t>
            </a:r>
            <a:r>
              <a:rPr lang="en-IN" b="1" i="0">
                <a:solidFill>
                  <a:srgbClr val="002060"/>
                </a:solidFill>
                <a:effectLst/>
                <a:latin typeface="Roboto" panose="02000000000000000000" pitchFamily="2" charset="0"/>
              </a:rPr>
              <a:t>hive</a:t>
            </a:r>
            <a:r>
              <a:rPr lang="en-IN" b="0" i="0">
                <a:solidFill>
                  <a:srgbClr val="002060"/>
                </a:solidFill>
                <a:effectLst/>
                <a:latin typeface="Roboto" panose="02000000000000000000" pitchFamily="2" charset="0"/>
              </a:rPr>
              <a:t>. It is a default service in </a:t>
            </a:r>
            <a:r>
              <a:rPr lang="en-IN" b="1" i="0">
                <a:solidFill>
                  <a:srgbClr val="002060"/>
                </a:solidFill>
                <a:effectLst/>
                <a:latin typeface="Roboto" panose="02000000000000000000" pitchFamily="2" charset="0"/>
              </a:rPr>
              <a:t>hive</a:t>
            </a:r>
            <a:r>
              <a:rPr lang="en-IN" b="0" i="0">
                <a:solidFill>
                  <a:srgbClr val="002060"/>
                </a:solidFill>
                <a:effectLst/>
                <a:latin typeface="Roboto" panose="02000000000000000000" pitchFamily="2" charset="0"/>
              </a:rPr>
              <a:t>. It is also called as </a:t>
            </a:r>
            <a:r>
              <a:rPr lang="en-IN" b="1" i="0">
                <a:solidFill>
                  <a:srgbClr val="002060"/>
                </a:solidFill>
                <a:effectLst/>
                <a:latin typeface="Roboto" panose="02000000000000000000" pitchFamily="2" charset="0"/>
              </a:rPr>
              <a:t>CLI</a:t>
            </a:r>
            <a:r>
              <a:rPr lang="en-IN" b="0" i="0">
                <a:solidFill>
                  <a:srgbClr val="002060"/>
                </a:solidFill>
                <a:effectLst/>
                <a:latin typeface="Roboto" panose="02000000000000000000" pitchFamily="2" charset="0"/>
              </a:rPr>
              <a:t> (command line interference). </a:t>
            </a:r>
            <a:r>
              <a:rPr lang="en-IN" b="1" i="0">
                <a:solidFill>
                  <a:srgbClr val="002060"/>
                </a:solidFill>
                <a:effectLst/>
                <a:latin typeface="Roboto" panose="02000000000000000000" pitchFamily="2" charset="0"/>
              </a:rPr>
              <a:t>Hive shell</a:t>
            </a:r>
            <a:r>
              <a:rPr lang="en-IN" b="0" i="0">
                <a:solidFill>
                  <a:srgbClr val="002060"/>
                </a:solidFill>
                <a:effectLst/>
                <a:latin typeface="Roboto" panose="02000000000000000000" pitchFamily="2" charset="0"/>
              </a:rPr>
              <a:t> is similar to MySQL </a:t>
            </a:r>
            <a:r>
              <a:rPr lang="en-IN" b="1" i="0">
                <a:solidFill>
                  <a:srgbClr val="002060"/>
                </a:solidFill>
                <a:effectLst/>
                <a:latin typeface="Roboto" panose="02000000000000000000" pitchFamily="2" charset="0"/>
              </a:rPr>
              <a:t>Shell</a:t>
            </a:r>
            <a:r>
              <a:rPr lang="en-IN" b="0" i="0">
                <a:solidFill>
                  <a:srgbClr val="002060"/>
                </a:solidFill>
                <a:effectLst/>
                <a:latin typeface="Roboto" panose="02000000000000000000" pitchFamily="2" charset="0"/>
              </a:rPr>
              <a:t>. ... The tab key will autocomplete (provides suggestions while you type into the field) </a:t>
            </a:r>
            <a:r>
              <a:rPr lang="en-IN" b="1" i="0">
                <a:solidFill>
                  <a:srgbClr val="002060"/>
                </a:solidFill>
                <a:effectLst/>
                <a:latin typeface="Roboto" panose="02000000000000000000" pitchFamily="2" charset="0"/>
              </a:rPr>
              <a:t>Hive</a:t>
            </a:r>
            <a:r>
              <a:rPr lang="en-IN" b="0" i="0">
                <a:solidFill>
                  <a:srgbClr val="002060"/>
                </a:solidFill>
                <a:effectLst/>
                <a:latin typeface="Roboto" panose="02000000000000000000" pitchFamily="2" charset="0"/>
              </a:rPr>
              <a:t> keywords and functions.</a:t>
            </a:r>
            <a:endParaRPr lang="en-US">
              <a:solidFill>
                <a:srgbClr val="002060"/>
              </a:solidFill>
            </a:endParaRPr>
          </a:p>
        </p:txBody>
      </p:sp>
    </p:spTree>
    <p:extLst>
      <p:ext uri="{BB962C8B-B14F-4D97-AF65-F5344CB8AC3E}">
        <p14:creationId xmlns:p14="http://schemas.microsoft.com/office/powerpoint/2010/main" val="3238017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856060" y="63501"/>
            <a:ext cx="4205797" cy="762000"/>
          </a:xfrm>
        </p:spPr>
        <p:txBody>
          <a:bodyPr>
            <a:normAutofit fontScale="90000"/>
          </a:bodyPr>
          <a:lstStyle/>
          <a:p>
            <a:br>
              <a:rPr lang="en-US" sz="3100" b="1" dirty="0"/>
            </a:br>
            <a:br>
              <a:rPr lang="en-US" sz="3100" b="1" dirty="0"/>
            </a:br>
            <a:br>
              <a:rPr lang="en-US" sz="3100" b="1" dirty="0"/>
            </a:br>
            <a:r>
              <a:rPr lang="en-US" sz="3100" b="1" dirty="0"/>
              <a:t>Hive Architecture</a:t>
            </a:r>
            <a:br>
              <a:rPr lang="en-US" sz="3100" b="1" dirty="0"/>
            </a:br>
            <a:br>
              <a:rPr lang="en-US" dirty="0"/>
            </a:br>
            <a:endParaRPr lang="en-US" dirty="0"/>
          </a:p>
        </p:txBody>
      </p:sp>
      <p:sp>
        <p:nvSpPr>
          <p:cNvPr id="1048641" name="Content Placeholder 2"/>
          <p:cNvSpPr>
            <a:spLocks noGrp="1"/>
          </p:cNvSpPr>
          <p:nvPr>
            <p:ph idx="1"/>
          </p:nvPr>
        </p:nvSpPr>
        <p:spPr>
          <a:xfrm>
            <a:off x="856060" y="1224643"/>
            <a:ext cx="7429499" cy="1469571"/>
          </a:xfrm>
        </p:spPr>
        <p:txBody>
          <a:bodyPr/>
          <a:lstStyle/>
          <a:p>
            <a:r>
              <a:rPr lang="en-US" b="1" dirty="0"/>
              <a:t>The following architecture explains the flow of submission of query into Hive</a:t>
            </a:r>
            <a:r>
              <a:rPr lang="en-US" dirty="0"/>
              <a:t>.</a:t>
            </a:r>
          </a:p>
        </p:txBody>
      </p:sp>
      <p:pic>
        <p:nvPicPr>
          <p:cNvPr id="2097156" name="Picture 2" descr="Hive Architecture"/>
          <p:cNvPicPr>
            <a:picLocks noChangeAspect="1" noChangeArrowheads="1"/>
          </p:cNvPicPr>
          <p:nvPr/>
        </p:nvPicPr>
        <p:blipFill>
          <a:blip r:embed="rId2"/>
          <a:srcRect/>
          <a:stretch>
            <a:fillRect/>
          </a:stretch>
        </p:blipFill>
        <p:spPr bwMode="auto">
          <a:xfrm>
            <a:off x="961571" y="2286960"/>
            <a:ext cx="6867071" cy="4135612"/>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4303-44B0-7D4E-8D5F-9B5ED2E7DCCC}"/>
              </a:ext>
            </a:extLst>
          </p:cNvPr>
          <p:cNvSpPr>
            <a:spLocks noGrp="1"/>
          </p:cNvSpPr>
          <p:nvPr>
            <p:ph type="title"/>
          </p:nvPr>
        </p:nvSpPr>
        <p:spPr>
          <a:xfrm>
            <a:off x="1420160" y="426357"/>
            <a:ext cx="7429499" cy="1478570"/>
          </a:xfrm>
        </p:spPr>
        <p:txBody>
          <a:bodyPr/>
          <a:lstStyle/>
          <a:p>
            <a:r>
              <a:rPr lang="en-US"/>
              <a:t>2.Hive Services</a:t>
            </a:r>
          </a:p>
        </p:txBody>
      </p:sp>
      <p:sp>
        <p:nvSpPr>
          <p:cNvPr id="3" name="Content Placeholder 2">
            <a:extLst>
              <a:ext uri="{FF2B5EF4-FFF2-40B4-BE49-F238E27FC236}">
                <a16:creationId xmlns:a16="http://schemas.microsoft.com/office/drawing/2014/main" id="{88985D0B-5075-254C-AD9B-C6DC0C18030A}"/>
              </a:ext>
            </a:extLst>
          </p:cNvPr>
          <p:cNvSpPr>
            <a:spLocks noGrp="1"/>
          </p:cNvSpPr>
          <p:nvPr>
            <p:ph idx="1"/>
          </p:nvPr>
        </p:nvSpPr>
        <p:spPr>
          <a:xfrm>
            <a:off x="1420160" y="1823129"/>
            <a:ext cx="6000269" cy="4608514"/>
          </a:xfrm>
        </p:spPr>
        <p:txBody>
          <a:bodyPr>
            <a:normAutofit/>
          </a:bodyPr>
          <a:lstStyle/>
          <a:p>
            <a:r>
              <a:rPr lang="en-US" sz="1800">
                <a:solidFill>
                  <a:schemeClr val="bg2">
                    <a:lumMod val="50000"/>
                  </a:schemeClr>
                </a:solidFill>
              </a:rPr>
              <a:t>The following are the services provided by Hive:-</a:t>
            </a:r>
            <a:r>
              <a:rPr lang="en-US" sz="1800">
                <a:solidFill>
                  <a:srgbClr val="FFFF00"/>
                </a:solidFill>
              </a:rPr>
              <a:t>
</a:t>
            </a:r>
            <a:r>
              <a:rPr lang="en-US" sz="1800">
                <a:solidFill>
                  <a:schemeClr val="accent4">
                    <a:lumMod val="50000"/>
                  </a:schemeClr>
                </a:solidFill>
              </a:rPr>
              <a:t>Hive CLI</a:t>
            </a:r>
            <a:r>
              <a:rPr lang="en-US" sz="1800"/>
              <a:t> – The Hive CLI (Command Line Interface) is a shell where we can execute Hive queries and commands.
</a:t>
            </a:r>
            <a:r>
              <a:rPr lang="en-US" sz="1800">
                <a:solidFill>
                  <a:schemeClr val="accent4">
                    <a:lumMod val="50000"/>
                  </a:schemeClr>
                </a:solidFill>
              </a:rPr>
              <a:t>Hive Web User Interface </a:t>
            </a:r>
            <a:r>
              <a:rPr lang="en-US" sz="1800"/>
              <a:t>– The Hive Web UI is just an alternative of Hive CLI. It provides a web-based GUI for executing Hive queries and command.</a:t>
            </a:r>
          </a:p>
          <a:p>
            <a:r>
              <a:rPr lang="en-US" sz="1800">
                <a:solidFill>
                  <a:schemeClr val="accent4">
                    <a:lumMod val="50000"/>
                  </a:schemeClr>
                </a:solidFill>
              </a:rPr>
              <a:t>Hive MetaStore</a:t>
            </a:r>
            <a:r>
              <a:rPr lang="en-US" sz="1800"/>
              <a:t> – It is a central repository that stores all the structure information of various tables and partitions in the warehouse. It also includes metadata of column and its type information, the serializers and deserializers which is used to read and write data and the corresponding HDFS files where the data is stored. </a:t>
            </a:r>
            <a:endParaRPr lang="en-US" sz="120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9CC87B26-BE10-2C4E-A322-4F8249434969}"/>
                  </a:ext>
                </a:extLst>
              </p14:cNvPr>
              <p14:cNvContentPartPr/>
              <p14:nvPr/>
            </p14:nvContentPartPr>
            <p14:xfrm>
              <a:off x="2577960" y="4908600"/>
              <a:ext cx="360" cy="360"/>
            </p14:xfrm>
          </p:contentPart>
        </mc:Choice>
        <mc:Fallback xmlns="">
          <p:pic>
            <p:nvPicPr>
              <p:cNvPr id="7" name="Ink 6">
                <a:extLst>
                  <a:ext uri="{FF2B5EF4-FFF2-40B4-BE49-F238E27FC236}">
                    <a16:creationId xmlns:a16="http://schemas.microsoft.com/office/drawing/2014/main" id="{9CC87B26-BE10-2C4E-A322-4F8249434969}"/>
                  </a:ext>
                </a:extLst>
              </p:cNvPr>
              <p:cNvPicPr/>
              <p:nvPr/>
            </p:nvPicPr>
            <p:blipFill>
              <a:blip r:embed="rId3"/>
              <a:stretch>
                <a:fillRect/>
              </a:stretch>
            </p:blipFill>
            <p:spPr>
              <a:xfrm>
                <a:off x="2562480" y="4845240"/>
                <a:ext cx="32040" cy="127080"/>
              </a:xfrm>
              <a:prstGeom prst="rect">
                <a:avLst/>
              </a:prstGeom>
            </p:spPr>
          </p:pic>
        </mc:Fallback>
      </mc:AlternateContent>
    </p:spTree>
    <p:extLst>
      <p:ext uri="{BB962C8B-B14F-4D97-AF65-F5344CB8AC3E}">
        <p14:creationId xmlns:p14="http://schemas.microsoft.com/office/powerpoint/2010/main" val="2830488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A6133-558E-2541-A9E5-9B8F1BF946D8}"/>
              </a:ext>
            </a:extLst>
          </p:cNvPr>
          <p:cNvSpPr>
            <a:spLocks noGrp="1"/>
          </p:cNvSpPr>
          <p:nvPr>
            <p:ph idx="1"/>
          </p:nvPr>
        </p:nvSpPr>
        <p:spPr>
          <a:xfrm>
            <a:off x="1387929" y="290286"/>
            <a:ext cx="6897630" cy="5500915"/>
          </a:xfrm>
        </p:spPr>
        <p:txBody>
          <a:bodyPr>
            <a:normAutofit fontScale="92500" lnSpcReduction="20000"/>
          </a:bodyPr>
          <a:lstStyle/>
          <a:p>
            <a:r>
              <a:rPr lang="en-US">
                <a:solidFill>
                  <a:schemeClr val="accent4">
                    <a:lumMod val="50000"/>
                  </a:schemeClr>
                </a:solidFill>
              </a:rPr>
              <a:t>Hive Server</a:t>
            </a:r>
            <a:r>
              <a:rPr lang="en-US"/>
              <a:t> – It is referred to as Apache Thrift Server. It accepts the request from different clients and provides it to Hive Driver.
</a:t>
            </a:r>
            <a:r>
              <a:rPr lang="en-US">
                <a:solidFill>
                  <a:schemeClr val="accent4">
                    <a:lumMod val="50000"/>
                  </a:schemeClr>
                </a:solidFill>
              </a:rPr>
              <a:t>Hive Driver </a:t>
            </a:r>
            <a:r>
              <a:rPr lang="en-US"/>
              <a:t>– It receives queries from different sources like web UI, CLI, Thrift, and JDBC/ODBC driver. It transfers the queries to the compiler.
</a:t>
            </a:r>
            <a:r>
              <a:rPr lang="en-US">
                <a:solidFill>
                  <a:schemeClr val="accent4">
                    <a:lumMod val="50000"/>
                  </a:schemeClr>
                </a:solidFill>
              </a:rPr>
              <a:t>Hive Compiler</a:t>
            </a:r>
            <a:r>
              <a:rPr lang="en-US"/>
              <a:t> – The purpose of the compiler is to parse the query and perform semantic analysis on the different query blocks and expressions. It converts HiveQL statements into MapReduce jobs.
</a:t>
            </a:r>
            <a:r>
              <a:rPr lang="en-US">
                <a:solidFill>
                  <a:schemeClr val="accent4">
                    <a:lumMod val="50000"/>
                  </a:schemeClr>
                </a:solidFill>
              </a:rPr>
              <a:t>Hive Execution Engine </a:t>
            </a:r>
            <a:r>
              <a:rPr lang="en-US"/>
              <a:t>– Optimizer generates the logical plan in the form of DAG of map-reduce tasks and HDFS tasks. In the end, the execution engine executes the incoming tasks in the order of their dependencies.</a:t>
            </a:r>
          </a:p>
        </p:txBody>
      </p:sp>
    </p:spTree>
    <p:extLst>
      <p:ext uri="{BB962C8B-B14F-4D97-AF65-F5344CB8AC3E}">
        <p14:creationId xmlns:p14="http://schemas.microsoft.com/office/powerpoint/2010/main" val="196617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dirty="0" err="1"/>
              <a:t>Metastore</a:t>
            </a:r>
            <a:endParaRPr lang="en-US" dirty="0"/>
          </a:p>
        </p:txBody>
      </p:sp>
      <p:pic>
        <p:nvPicPr>
          <p:cNvPr id="2097153" name="Picture 3" descr="Screen Shot 2015-02-15 at 2.20.33 PM.png"/>
          <p:cNvPicPr>
            <a:picLocks noChangeAspect="1"/>
          </p:cNvPicPr>
          <p:nvPr/>
        </p:nvPicPr>
        <p:blipFill>
          <a:blip r:embed="rId3"/>
          <a:stretch>
            <a:fillRect/>
          </a:stretch>
        </p:blipFill>
        <p:spPr>
          <a:xfrm>
            <a:off x="1052707" y="1817493"/>
            <a:ext cx="5516700" cy="2054971"/>
          </a:xfrm>
          <a:prstGeom prst="rect">
            <a:avLst/>
          </a:prstGeom>
        </p:spPr>
      </p:pic>
      <p:sp>
        <p:nvSpPr>
          <p:cNvPr id="1048624" name="TextBox 2"/>
          <p:cNvSpPr txBox="1"/>
          <p:nvPr/>
        </p:nvSpPr>
        <p:spPr>
          <a:xfrm>
            <a:off x="807779" y="4346903"/>
            <a:ext cx="7634211" cy="2225040"/>
          </a:xfrm>
          <a:prstGeom prst="rect">
            <a:avLst/>
          </a:prstGeom>
          <a:noFill/>
        </p:spPr>
        <p:txBody>
          <a:bodyPr wrap="square" rtlCol="0">
            <a:spAutoFit/>
          </a:bodyPr>
          <a:lstStyle/>
          <a:p>
            <a:pPr marL="285750" indent="-285750">
              <a:buFont typeface="Arial"/>
              <a:buChar char="•"/>
            </a:pPr>
            <a:r>
              <a:rPr lang="en-US" dirty="0"/>
              <a:t>System catalog which contains metadata about the Hive tables </a:t>
            </a:r>
          </a:p>
          <a:p>
            <a:pPr marL="285750" indent="-285750">
              <a:buFont typeface="Arial"/>
              <a:buChar char="•"/>
            </a:pPr>
            <a:r>
              <a:rPr lang="en-US" dirty="0"/>
              <a:t>Stored in RDBMS/local </a:t>
            </a:r>
            <a:r>
              <a:rPr lang="en-US" dirty="0" err="1"/>
              <a:t>fs</a:t>
            </a:r>
            <a:r>
              <a:rPr lang="en-US" dirty="0"/>
              <a:t>. HDFS too slow(not optimized for random access)</a:t>
            </a:r>
          </a:p>
          <a:p>
            <a:pPr marL="285750" indent="-285750">
              <a:buFont typeface="Arial"/>
              <a:buChar char="•"/>
            </a:pPr>
            <a:r>
              <a:rPr lang="en-US" dirty="0"/>
              <a:t>Objects of </a:t>
            </a:r>
            <a:r>
              <a:rPr lang="en-US" dirty="0" err="1"/>
              <a:t>Metastore</a:t>
            </a:r>
            <a:endParaRPr lang="en-US" dirty="0"/>
          </a:p>
          <a:p>
            <a:pPr marL="742950" lvl="1" indent="-285750">
              <a:buFont typeface="Wingdings" charset="2"/>
              <a:buChar char="Ø"/>
            </a:pPr>
            <a:r>
              <a:rPr lang="en-US" dirty="0"/>
              <a:t>Database - Namespace of tables</a:t>
            </a:r>
          </a:p>
          <a:p>
            <a:pPr marL="742950" lvl="1" indent="-285750">
              <a:buFont typeface="Wingdings" charset="2"/>
              <a:buChar char="Ø"/>
            </a:pPr>
            <a:r>
              <a:rPr lang="en-US" dirty="0"/>
              <a:t>Table - list of columns, types, owner, storage, </a:t>
            </a:r>
            <a:r>
              <a:rPr lang="en-US" dirty="0" err="1"/>
              <a:t>SerDes</a:t>
            </a:r>
            <a:endParaRPr lang="en-US" dirty="0"/>
          </a:p>
          <a:p>
            <a:pPr marL="742950" lvl="1" indent="-285750">
              <a:buFont typeface="Wingdings" charset="2"/>
              <a:buChar char="Ø"/>
            </a:pPr>
            <a:r>
              <a:rPr lang="en-US" dirty="0"/>
              <a:t> Partition – Partition specific column, </a:t>
            </a:r>
            <a:r>
              <a:rPr lang="en-US" dirty="0" err="1"/>
              <a:t>Serdes</a:t>
            </a:r>
            <a:r>
              <a:rPr lang="en-US" dirty="0"/>
              <a:t> and storage</a:t>
            </a:r>
          </a:p>
          <a:p>
            <a:pPr lvl="1"/>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dirty="0"/>
              <a:t>Hive Thrift Server</a:t>
            </a:r>
          </a:p>
        </p:txBody>
      </p:sp>
      <p:pic>
        <p:nvPicPr>
          <p:cNvPr id="2097154" name="Picture 3" descr="Screen Shot 2015-02-15 at 2.30.28 PM.png"/>
          <p:cNvPicPr>
            <a:picLocks noChangeAspect="1"/>
          </p:cNvPicPr>
          <p:nvPr/>
        </p:nvPicPr>
        <p:blipFill>
          <a:blip r:embed="rId2"/>
          <a:stretch>
            <a:fillRect/>
          </a:stretch>
        </p:blipFill>
        <p:spPr>
          <a:xfrm>
            <a:off x="1510709" y="1984078"/>
            <a:ext cx="5384800" cy="2006600"/>
          </a:xfrm>
          <a:prstGeom prst="rect">
            <a:avLst/>
          </a:prstGeom>
        </p:spPr>
      </p:pic>
      <p:sp>
        <p:nvSpPr>
          <p:cNvPr id="1048629" name="TextBox 2"/>
          <p:cNvSpPr txBox="1"/>
          <p:nvPr/>
        </p:nvSpPr>
        <p:spPr>
          <a:xfrm>
            <a:off x="807780" y="4346903"/>
            <a:ext cx="7580554" cy="1691641"/>
          </a:xfrm>
          <a:prstGeom prst="rect">
            <a:avLst/>
          </a:prstGeom>
          <a:noFill/>
        </p:spPr>
        <p:txBody>
          <a:bodyPr wrap="square" rtlCol="0">
            <a:spAutoFit/>
          </a:bodyPr>
          <a:lstStyle/>
          <a:p>
            <a:pPr marL="285750" indent="-285750">
              <a:buFont typeface="Arial"/>
              <a:buChar char="•"/>
            </a:pPr>
            <a:r>
              <a:rPr lang="en-US" dirty="0"/>
              <a:t>Framework for cross language services</a:t>
            </a:r>
          </a:p>
          <a:p>
            <a:pPr marL="285750" indent="-285750">
              <a:buFont typeface="Arial"/>
              <a:buChar char="•"/>
            </a:pPr>
            <a:r>
              <a:rPr lang="en-US" dirty="0"/>
              <a:t>Server written in Java</a:t>
            </a:r>
          </a:p>
          <a:p>
            <a:pPr marL="285750" indent="-285750">
              <a:buFont typeface="Arial"/>
              <a:buChar char="•"/>
            </a:pPr>
            <a:r>
              <a:rPr lang="en-US" dirty="0"/>
              <a:t>Support for clients written in different languages</a:t>
            </a:r>
          </a:p>
          <a:p>
            <a:r>
              <a:rPr lang="en-US" dirty="0"/>
              <a:t>	- JDBC(java), ODBC(</a:t>
            </a:r>
            <a:r>
              <a:rPr lang="en-US" dirty="0" err="1"/>
              <a:t>c++</a:t>
            </a:r>
            <a:r>
              <a:rPr lang="en-US" dirty="0"/>
              <a:t>), </a:t>
            </a:r>
            <a:r>
              <a:rPr lang="en-US" dirty="0" err="1"/>
              <a:t>php</a:t>
            </a:r>
            <a:r>
              <a:rPr lang="en-US" dirty="0"/>
              <a:t>, </a:t>
            </a:r>
            <a:r>
              <a:rPr lang="en-US" dirty="0" err="1"/>
              <a:t>perl</a:t>
            </a:r>
            <a:r>
              <a:rPr lang="en-US" dirty="0"/>
              <a:t>, python scripts</a:t>
            </a:r>
          </a:p>
          <a:p>
            <a:endParaRPr lang="en-US" dirty="0"/>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dirty="0"/>
              <a:t>Hive Driver</a:t>
            </a:r>
          </a:p>
        </p:txBody>
      </p:sp>
      <p:pic>
        <p:nvPicPr>
          <p:cNvPr id="2097155" name="Picture 3" descr="Screen Shot 2015-02-15 at 2.23.37 PM.png"/>
          <p:cNvPicPr>
            <a:picLocks noChangeAspect="1"/>
          </p:cNvPicPr>
          <p:nvPr/>
        </p:nvPicPr>
        <p:blipFill>
          <a:blip r:embed="rId2"/>
          <a:stretch>
            <a:fillRect/>
          </a:stretch>
        </p:blipFill>
        <p:spPr>
          <a:xfrm>
            <a:off x="1287760" y="1807516"/>
            <a:ext cx="5807347" cy="2181617"/>
          </a:xfrm>
          <a:prstGeom prst="rect">
            <a:avLst/>
          </a:prstGeom>
        </p:spPr>
      </p:pic>
      <p:sp>
        <p:nvSpPr>
          <p:cNvPr id="1048639" name="TextBox 4"/>
          <p:cNvSpPr txBox="1"/>
          <p:nvPr/>
        </p:nvSpPr>
        <p:spPr>
          <a:xfrm>
            <a:off x="947935" y="4060687"/>
            <a:ext cx="7586980" cy="1691641"/>
          </a:xfrm>
          <a:prstGeom prst="rect">
            <a:avLst/>
          </a:prstGeom>
          <a:noFill/>
        </p:spPr>
        <p:txBody>
          <a:bodyPr wrap="none" rtlCol="0">
            <a:spAutoFit/>
          </a:bodyPr>
          <a:lstStyle/>
          <a:p>
            <a:pPr marL="285750" indent="-285750">
              <a:buFont typeface="Arial"/>
              <a:buChar char="•"/>
            </a:pPr>
            <a:r>
              <a:rPr lang="en-US" b="1" dirty="0"/>
              <a:t>Driver </a:t>
            </a:r>
            <a:r>
              <a:rPr lang="en-US" dirty="0"/>
              <a:t>- Maintains the lifecycle of </a:t>
            </a:r>
            <a:r>
              <a:rPr lang="en-US" dirty="0" err="1"/>
              <a:t>HiveQL</a:t>
            </a:r>
            <a:r>
              <a:rPr lang="en-US" dirty="0"/>
              <a:t> statement</a:t>
            </a:r>
          </a:p>
          <a:p>
            <a:pPr marL="285750" indent="-285750">
              <a:buFont typeface="Arial"/>
              <a:buChar char="•"/>
            </a:pPr>
            <a:r>
              <a:rPr lang="en-US" b="1" dirty="0"/>
              <a:t>Query Compiler</a:t>
            </a:r>
            <a:r>
              <a:rPr lang="en-US" dirty="0"/>
              <a:t> – Compiles </a:t>
            </a:r>
            <a:r>
              <a:rPr lang="en-US" dirty="0" err="1"/>
              <a:t>HiveQL</a:t>
            </a:r>
            <a:r>
              <a:rPr lang="en-US" dirty="0"/>
              <a:t> in a DAG of map reduce tasks</a:t>
            </a:r>
          </a:p>
          <a:p>
            <a:pPr marL="285750" indent="-285750">
              <a:buFont typeface="Arial"/>
              <a:buChar char="•"/>
            </a:pPr>
            <a:r>
              <a:rPr lang="en-US" b="1" dirty="0"/>
              <a:t>Executor</a:t>
            </a:r>
            <a:r>
              <a:rPr lang="en-US" dirty="0"/>
              <a:t> -  Executes the tasks plan generated by the compiler in proper </a:t>
            </a:r>
          </a:p>
          <a:p>
            <a:r>
              <a:rPr lang="en-US" dirty="0"/>
              <a:t>     dependency order.  Interacts with the underlying Hadoop instance</a:t>
            </a:r>
          </a:p>
          <a:p>
            <a:endParaRPr lang="en-US" dirty="0"/>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1173-41D0-0D43-B851-7821E966120E}"/>
              </a:ext>
            </a:extLst>
          </p:cNvPr>
          <p:cNvSpPr>
            <a:spLocks noGrp="1"/>
          </p:cNvSpPr>
          <p:nvPr>
            <p:ph type="title"/>
          </p:nvPr>
        </p:nvSpPr>
        <p:spPr>
          <a:xfrm>
            <a:off x="914400" y="235857"/>
            <a:ext cx="7429500" cy="1026661"/>
          </a:xfrm>
        </p:spPr>
        <p:txBody>
          <a:bodyPr/>
          <a:lstStyle/>
          <a:p>
            <a:r>
              <a:rPr lang="en-US" sz="2400"/>
              <a:t>Comparison with traditional database</a:t>
            </a:r>
            <a:r>
              <a:rPr lang="en-US"/>
              <a:t> </a:t>
            </a:r>
          </a:p>
        </p:txBody>
      </p:sp>
      <p:sp>
        <p:nvSpPr>
          <p:cNvPr id="5" name="Text Placeholder 4">
            <a:extLst>
              <a:ext uri="{FF2B5EF4-FFF2-40B4-BE49-F238E27FC236}">
                <a16:creationId xmlns:a16="http://schemas.microsoft.com/office/drawing/2014/main" id="{E2F0DB56-12CF-3349-ABD1-2C6B4930F4E8}"/>
              </a:ext>
            </a:extLst>
          </p:cNvPr>
          <p:cNvSpPr>
            <a:spLocks noGrp="1"/>
          </p:cNvSpPr>
          <p:nvPr>
            <p:ph type="body" idx="1"/>
          </p:nvPr>
        </p:nvSpPr>
        <p:spPr>
          <a:xfrm>
            <a:off x="1060759" y="1433058"/>
            <a:ext cx="3435949" cy="823912"/>
          </a:xfrm>
        </p:spPr>
        <p:txBody>
          <a:bodyPr/>
          <a:lstStyle/>
          <a:p>
            <a:r>
              <a:rPr lang="en-US">
                <a:solidFill>
                  <a:schemeClr val="accent4"/>
                </a:solidFill>
              </a:rPr>
              <a:t>Hive</a:t>
            </a:r>
          </a:p>
        </p:txBody>
      </p:sp>
      <p:sp>
        <p:nvSpPr>
          <p:cNvPr id="3" name="Content Placeholder 2">
            <a:extLst>
              <a:ext uri="{FF2B5EF4-FFF2-40B4-BE49-F238E27FC236}">
                <a16:creationId xmlns:a16="http://schemas.microsoft.com/office/drawing/2014/main" id="{E8867231-0710-E344-AADA-8C318EC9A7CC}"/>
              </a:ext>
            </a:extLst>
          </p:cNvPr>
          <p:cNvSpPr>
            <a:spLocks noGrp="1"/>
          </p:cNvSpPr>
          <p:nvPr>
            <p:ph sz="half" idx="2"/>
          </p:nvPr>
        </p:nvSpPr>
        <p:spPr>
          <a:xfrm>
            <a:off x="856058" y="2427510"/>
            <a:ext cx="3658793" cy="4076704"/>
          </a:xfrm>
        </p:spPr>
        <p:txBody>
          <a:bodyPr>
            <a:normAutofit fontScale="92500" lnSpcReduction="10000"/>
          </a:bodyPr>
          <a:lstStyle/>
          <a:p>
            <a:r>
              <a:rPr lang="en-US"/>
              <a:t>It is used to maintain data warehouse.</a:t>
            </a:r>
          </a:p>
          <a:p>
            <a:r>
              <a:rPr lang="en-US"/>
              <a:t>It uses HQL (Hive Query Language).</a:t>
            </a:r>
          </a:p>
          <a:p>
            <a:r>
              <a:rPr lang="en-US"/>
              <a:t>Normalized and de-normalized both type of data is stored.</a:t>
            </a:r>
          </a:p>
          <a:p>
            <a:r>
              <a:rPr lang="en-US"/>
              <a:t>It supports automation partition</a:t>
            </a:r>
          </a:p>
          <a:p>
            <a:endParaRPr lang="en-US"/>
          </a:p>
        </p:txBody>
      </p:sp>
      <p:sp>
        <p:nvSpPr>
          <p:cNvPr id="6" name="Text Placeholder 5">
            <a:extLst>
              <a:ext uri="{FF2B5EF4-FFF2-40B4-BE49-F238E27FC236}">
                <a16:creationId xmlns:a16="http://schemas.microsoft.com/office/drawing/2014/main" id="{B19EE62B-C56C-FA44-872C-22749E71B3E4}"/>
              </a:ext>
            </a:extLst>
          </p:cNvPr>
          <p:cNvSpPr>
            <a:spLocks noGrp="1"/>
          </p:cNvSpPr>
          <p:nvPr>
            <p:ph type="body" sz="quarter" idx="3"/>
          </p:nvPr>
        </p:nvSpPr>
        <p:spPr>
          <a:xfrm>
            <a:off x="4724992" y="1469342"/>
            <a:ext cx="3433565" cy="823912"/>
          </a:xfrm>
        </p:spPr>
        <p:txBody>
          <a:bodyPr/>
          <a:lstStyle/>
          <a:p>
            <a:r>
              <a:rPr lang="en-US">
                <a:solidFill>
                  <a:schemeClr val="accent4"/>
                </a:solidFill>
              </a:rPr>
              <a:t>Rdbms</a:t>
            </a:r>
          </a:p>
        </p:txBody>
      </p:sp>
      <p:sp>
        <p:nvSpPr>
          <p:cNvPr id="4" name="Content Placeholder 3">
            <a:extLst>
              <a:ext uri="{FF2B5EF4-FFF2-40B4-BE49-F238E27FC236}">
                <a16:creationId xmlns:a16="http://schemas.microsoft.com/office/drawing/2014/main" id="{D55F2AB9-CCB4-4A4D-8CEA-FA85EF7879D9}"/>
              </a:ext>
            </a:extLst>
          </p:cNvPr>
          <p:cNvSpPr>
            <a:spLocks noGrp="1"/>
          </p:cNvSpPr>
          <p:nvPr>
            <p:ph sz="quarter" idx="4"/>
          </p:nvPr>
        </p:nvSpPr>
        <p:spPr>
          <a:xfrm>
            <a:off x="4572000" y="2293254"/>
            <a:ext cx="3656408" cy="3922492"/>
          </a:xfrm>
        </p:spPr>
        <p:txBody>
          <a:bodyPr>
            <a:normAutofit fontScale="92500" lnSpcReduction="10000"/>
          </a:bodyPr>
          <a:lstStyle/>
          <a:p>
            <a:r>
              <a:rPr lang="en-US"/>
              <a:t>It is used to maintain database.</a:t>
            </a:r>
          </a:p>
          <a:p>
            <a:r>
              <a:rPr lang="en-US"/>
              <a:t>It uses SQL (Structured Query Language).</a:t>
            </a:r>
          </a:p>
          <a:p>
            <a:r>
              <a:rPr lang="en-US"/>
              <a:t>Normalized data is stored.</a:t>
            </a:r>
          </a:p>
          <a:p>
            <a:r>
              <a:rPr lang="en-US"/>
              <a:t>It doesn’t support partitioning.</a:t>
            </a:r>
          </a:p>
          <a:p>
            <a:endParaRPr lang="en-US"/>
          </a:p>
        </p:txBody>
      </p:sp>
    </p:spTree>
    <p:extLst>
      <p:ext uri="{BB962C8B-B14F-4D97-AF65-F5344CB8AC3E}">
        <p14:creationId xmlns:p14="http://schemas.microsoft.com/office/powerpoint/2010/main" val="2309860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PowerPoint Presentation</vt:lpstr>
      <vt:lpstr>1.Hive shell</vt:lpstr>
      <vt:lpstr>   Hive Architecture  </vt:lpstr>
      <vt:lpstr>2.Hive Services</vt:lpstr>
      <vt:lpstr>PowerPoint Presentation</vt:lpstr>
      <vt:lpstr>Metastore</vt:lpstr>
      <vt:lpstr>Hive Thrift Server</vt:lpstr>
      <vt:lpstr>Hive Driver</vt:lpstr>
      <vt:lpstr>Comparison with traditional database </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Roychowdhury</dc:creator>
  <cp:lastModifiedBy>Akash Kumar</cp:lastModifiedBy>
  <cp:revision>3</cp:revision>
  <dcterms:created xsi:type="dcterms:W3CDTF">2015-02-14T12:47:16Z</dcterms:created>
  <dcterms:modified xsi:type="dcterms:W3CDTF">2021-07-08T07:58:59Z</dcterms:modified>
</cp:coreProperties>
</file>