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10287000" cx="18288000"/>
  <p:notesSz cx="18288000" cy="10287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1B4356-393A-441E-B0F8-5570AE60D22E}">
  <a:tblStyle styleId="{061B4356-393A-441E-B0F8-5570AE60D22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7617"/>
            <a:ext cx="18288000" cy="10271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659053" y="6476745"/>
            <a:ext cx="1111250" cy="57150"/>
          </a:xfrm>
          <a:custGeom>
            <a:rect b="b" l="l" r="r" t="t"/>
            <a:pathLst>
              <a:path extrusionOk="0" h="57150" w="1111250">
                <a:moveTo>
                  <a:pt x="0" y="0"/>
                </a:moveTo>
                <a:lnTo>
                  <a:pt x="1111199" y="57150"/>
                </a:lnTo>
              </a:path>
            </a:pathLst>
          </a:custGeom>
          <a:noFill/>
          <a:ln cap="flat" cmpd="sng" w="19050">
            <a:solidFill>
              <a:srgbClr val="2136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4183380" y="1226819"/>
            <a:ext cx="9921239" cy="1590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8000" cy="1028699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41019" y="6876288"/>
            <a:ext cx="350520" cy="873760"/>
          </a:xfrm>
          <a:custGeom>
            <a:rect b="b" l="l" r="r" t="t"/>
            <a:pathLst>
              <a:path extrusionOk="0" h="873759" w="350519">
                <a:moveTo>
                  <a:pt x="350520" y="0"/>
                </a:moveTo>
                <a:lnTo>
                  <a:pt x="0" y="0"/>
                </a:lnTo>
                <a:lnTo>
                  <a:pt x="0" y="873251"/>
                </a:lnTo>
                <a:lnTo>
                  <a:pt x="350520" y="873251"/>
                </a:lnTo>
                <a:lnTo>
                  <a:pt x="350520" y="0"/>
                </a:lnTo>
                <a:close/>
              </a:path>
            </a:pathLst>
          </a:custGeom>
          <a:solidFill>
            <a:srgbClr val="C78B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3"/>
          <p:cNvSpPr/>
          <p:nvPr/>
        </p:nvSpPr>
        <p:spPr>
          <a:xfrm>
            <a:off x="703567" y="7355967"/>
            <a:ext cx="25400" cy="2628900"/>
          </a:xfrm>
          <a:custGeom>
            <a:rect b="b" l="l" r="r" t="t"/>
            <a:pathLst>
              <a:path extrusionOk="0" h="2628900" w="25400">
                <a:moveTo>
                  <a:pt x="0" y="0"/>
                </a:moveTo>
                <a:lnTo>
                  <a:pt x="25400" y="2628620"/>
                </a:lnTo>
              </a:path>
            </a:pathLst>
          </a:custGeom>
          <a:noFill/>
          <a:ln cap="flat" cmpd="sng" w="9525">
            <a:solidFill>
              <a:srgbClr val="C78B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" name="Google Shape;22;p3"/>
          <p:cNvSpPr/>
          <p:nvPr/>
        </p:nvSpPr>
        <p:spPr>
          <a:xfrm>
            <a:off x="703567" y="918083"/>
            <a:ext cx="27940" cy="5593715"/>
          </a:xfrm>
          <a:custGeom>
            <a:rect b="b" l="l" r="r" t="t"/>
            <a:pathLst>
              <a:path extrusionOk="0" h="5593715" w="27940">
                <a:moveTo>
                  <a:pt x="0" y="0"/>
                </a:moveTo>
                <a:lnTo>
                  <a:pt x="27800" y="5593207"/>
                </a:lnTo>
              </a:path>
            </a:pathLst>
          </a:custGeom>
          <a:noFill/>
          <a:ln cap="flat" cmpd="sng" w="9525">
            <a:solidFill>
              <a:srgbClr val="2136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3"/>
          <p:cNvSpPr/>
          <p:nvPr/>
        </p:nvSpPr>
        <p:spPr>
          <a:xfrm>
            <a:off x="541019" y="452627"/>
            <a:ext cx="350520" cy="873760"/>
          </a:xfrm>
          <a:custGeom>
            <a:rect b="b" l="l" r="r" t="t"/>
            <a:pathLst>
              <a:path extrusionOk="0" h="873760" w="350519">
                <a:moveTo>
                  <a:pt x="350520" y="0"/>
                </a:moveTo>
                <a:lnTo>
                  <a:pt x="0" y="0"/>
                </a:lnTo>
                <a:lnTo>
                  <a:pt x="0" y="873251"/>
                </a:lnTo>
                <a:lnTo>
                  <a:pt x="350520" y="873251"/>
                </a:lnTo>
                <a:lnTo>
                  <a:pt x="350520" y="0"/>
                </a:lnTo>
                <a:close/>
              </a:path>
            </a:pathLst>
          </a:custGeom>
          <a:solidFill>
            <a:srgbClr val="21366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4183380" y="1226819"/>
            <a:ext cx="9921239" cy="1590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284632" y="3506406"/>
            <a:ext cx="8488045" cy="4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8000" cy="1028699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/>
          <p:nvPr/>
        </p:nvSpPr>
        <p:spPr>
          <a:xfrm>
            <a:off x="0" y="405384"/>
            <a:ext cx="271780" cy="687705"/>
          </a:xfrm>
          <a:custGeom>
            <a:rect b="b" l="l" r="r" t="t"/>
            <a:pathLst>
              <a:path extrusionOk="0" h="687705" w="271780">
                <a:moveTo>
                  <a:pt x="271272" y="0"/>
                </a:moveTo>
                <a:lnTo>
                  <a:pt x="0" y="0"/>
                </a:lnTo>
                <a:lnTo>
                  <a:pt x="0" y="687324"/>
                </a:lnTo>
                <a:lnTo>
                  <a:pt x="271272" y="687324"/>
                </a:lnTo>
                <a:lnTo>
                  <a:pt x="271272" y="0"/>
                </a:lnTo>
                <a:close/>
              </a:path>
            </a:pathLst>
          </a:custGeom>
          <a:solidFill>
            <a:srgbClr val="21366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0179" y="2121407"/>
            <a:ext cx="7770876" cy="674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2896" y="2164079"/>
            <a:ext cx="8519159" cy="6754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77456" y="2764535"/>
            <a:ext cx="4158996" cy="415899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/>
          <p:nvPr>
            <p:ph type="title"/>
          </p:nvPr>
        </p:nvSpPr>
        <p:spPr>
          <a:xfrm>
            <a:off x="4183380" y="1226819"/>
            <a:ext cx="9921239" cy="1590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83380" y="1226819"/>
            <a:ext cx="9921239" cy="1590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84632" y="3506406"/>
            <a:ext cx="8488045" cy="4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601167" y="5249926"/>
            <a:ext cx="582358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800">
                <a:solidFill>
                  <a:srgbClr val="213669"/>
                </a:solidFill>
                <a:latin typeface="Trebuchet MS"/>
                <a:ea typeface="Trebuchet MS"/>
                <a:cs typeface="Trebuchet MS"/>
                <a:sym typeface="Trebuchet MS"/>
              </a:rPr>
              <a:t>“Portfolio Website ”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" name="Google Shape;56;p7"/>
          <p:cNvSpPr txBox="1"/>
          <p:nvPr/>
        </p:nvSpPr>
        <p:spPr>
          <a:xfrm>
            <a:off x="601472" y="6690436"/>
            <a:ext cx="232727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213669"/>
                </a:solidFill>
                <a:latin typeface="Trebuchet MS"/>
                <a:ea typeface="Trebuchet MS"/>
                <a:cs typeface="Trebuchet MS"/>
                <a:sym typeface="Trebuchet MS"/>
              </a:rPr>
              <a:t>Task - 3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8"/>
          <p:cNvGrpSpPr/>
          <p:nvPr/>
        </p:nvGrpSpPr>
        <p:grpSpPr>
          <a:xfrm>
            <a:off x="0" y="0"/>
            <a:ext cx="18288000" cy="10286997"/>
            <a:chOff x="0" y="0"/>
            <a:chExt cx="18288000" cy="10286997"/>
          </a:xfrm>
        </p:grpSpPr>
        <p:pic>
          <p:nvPicPr>
            <p:cNvPr id="62" name="Google Shape;62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288000" cy="102869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8"/>
            <p:cNvSpPr/>
            <p:nvPr/>
          </p:nvSpPr>
          <p:spPr>
            <a:xfrm>
              <a:off x="0" y="1275588"/>
              <a:ext cx="9469120" cy="8061959"/>
            </a:xfrm>
            <a:custGeom>
              <a:rect b="b" l="l" r="r" t="t"/>
              <a:pathLst>
                <a:path extrusionOk="0" h="8061959" w="9469120">
                  <a:moveTo>
                    <a:pt x="9468612" y="0"/>
                  </a:moveTo>
                  <a:lnTo>
                    <a:pt x="0" y="0"/>
                  </a:lnTo>
                  <a:lnTo>
                    <a:pt x="0" y="8061959"/>
                  </a:lnTo>
                  <a:lnTo>
                    <a:pt x="9468612" y="8061959"/>
                  </a:lnTo>
                  <a:lnTo>
                    <a:pt x="9468612" y="0"/>
                  </a:lnTo>
                  <a:close/>
                </a:path>
              </a:pathLst>
            </a:custGeom>
            <a:solidFill>
              <a:srgbClr val="21366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0" y="1639823"/>
              <a:ext cx="289560" cy="647700"/>
            </a:xfrm>
            <a:custGeom>
              <a:rect b="b" l="l" r="r" t="t"/>
              <a:pathLst>
                <a:path extrusionOk="0" h="647700" w="289560">
                  <a:moveTo>
                    <a:pt x="28956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289560" y="647700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C78B3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5" name="Google Shape;65;p8"/>
          <p:cNvSpPr txBox="1"/>
          <p:nvPr>
            <p:ph type="title"/>
          </p:nvPr>
        </p:nvSpPr>
        <p:spPr>
          <a:xfrm>
            <a:off x="366775" y="1609089"/>
            <a:ext cx="3671570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650">
                <a:solidFill>
                  <a:srgbClr val="C78B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Project Name</a:t>
            </a:r>
            <a:endParaRPr sz="36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706627" y="2603753"/>
            <a:ext cx="4069079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37185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Project Introduction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4400" y="484631"/>
            <a:ext cx="9753599" cy="98023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8" name="Google Shape;68;p8"/>
          <p:cNvGraphicFramePr/>
          <p:nvPr/>
        </p:nvGraphicFramePr>
        <p:xfrm>
          <a:off x="284632" y="35064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{061B4356-393A-441E-B0F8-5570AE60D22E}</a:tableStyleId>
              </a:tblPr>
              <a:tblGrid>
                <a:gridCol w="3444250"/>
                <a:gridCol w="3417575"/>
                <a:gridCol w="1612900"/>
              </a:tblGrid>
              <a:tr h="70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78B3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LMS Username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78B3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30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78B3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Batch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</a:tr>
              <a:tr h="7056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2113a5</a:t>
                      </a:r>
                      <a:r>
                        <a:rPr lang="en-US" sz="2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4295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ABISHEK K M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A5</a:t>
                      </a:r>
                      <a:r>
                        <a:rPr lang="en-US" sz="2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</a:tr>
              <a:tr h="70547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2113a5</a:t>
                      </a:r>
                      <a:r>
                        <a:rPr lang="en-US" sz="2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4297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AKASH THIRUVEEDULA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A5</a:t>
                      </a:r>
                      <a:r>
                        <a:rPr lang="en-US" sz="2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</a:tr>
              <a:tr h="7970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2113a5</a:t>
                      </a:r>
                      <a:r>
                        <a:rPr lang="en-US" sz="2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4299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ANUJAN G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A5</a:t>
                      </a:r>
                      <a:r>
                        <a:rPr lang="en-US" sz="2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</a:tr>
              <a:tr h="70547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2113a5</a:t>
                      </a:r>
                      <a:r>
                        <a:rPr lang="en-US" sz="2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4292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YUVARAJ SABARI R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A5</a:t>
                      </a:r>
                      <a:r>
                        <a:rPr lang="en-US" sz="28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366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/>
        </p:nvSpPr>
        <p:spPr>
          <a:xfrm>
            <a:off x="1042517" y="1178179"/>
            <a:ext cx="7051675" cy="2945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2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A52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UI and implement various components using react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9255" lvl="0" marL="789940" marR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Split design into components and Higher order Components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9255" lvl="0" marL="789940" marR="0" rtl="0" algn="l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Define structure of the components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9255" lvl="0" marL="789940" marR="0" rtl="0" algn="l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Set the basic ui components with dummy data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01320" marR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A52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 the APIs to frontend to ensure the dynamic feature of website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9255" lvl="0" marL="789940" marR="0" rtl="0" algn="l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Point base api to the severs base url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9255" lvl="0" marL="789940" marR="0" rtl="0" algn="l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Design api calls for each element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9255" lvl="0" marL="789940" marR="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Handle errors in the output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9255" lvl="0" marL="789940" marR="0" rtl="0" algn="l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Render output of apis to different low level components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9255" lvl="0" marL="789940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Secure content of post apisx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970280" y="470357"/>
            <a:ext cx="151003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>
                <a:solidFill>
                  <a:srgbClr val="2136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- 2</a:t>
            </a:r>
            <a:endParaRPr/>
          </a:p>
        </p:txBody>
      </p:sp>
      <p:sp>
        <p:nvSpPr>
          <p:cNvPr id="75" name="Google Shape;75;p9"/>
          <p:cNvSpPr txBox="1"/>
          <p:nvPr/>
        </p:nvSpPr>
        <p:spPr>
          <a:xfrm>
            <a:off x="970280" y="5187390"/>
            <a:ext cx="7233284" cy="4270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0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A52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Metric: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79425" lvl="0" marL="9683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100% Completion of the above tasks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5200"/>
              <a:buFont typeface="Arial"/>
              <a:buNone/>
            </a:pPr>
            <a:r>
              <a:t/>
            </a:r>
            <a:endParaRPr sz="5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146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78B31"/>
                </a:solidFill>
                <a:latin typeface="Trebuchet MS"/>
                <a:ea typeface="Trebuchet MS"/>
                <a:cs typeface="Trebuchet MS"/>
                <a:sym typeface="Trebuchet MS"/>
              </a:rPr>
              <a:t>Learning Outcome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42594" lvl="0" marL="983614" marR="0" rtl="0" algn="l">
              <a:lnSpc>
                <a:spcPct val="100000"/>
              </a:lnSpc>
              <a:spcBef>
                <a:spcPts val="292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Developing complicated UI using react components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2594" lvl="0" marL="983614" marR="0" rtl="0" algn="l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Using props drilling and context to pass variables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2594" lvl="0" marL="983614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Getting familiar with different type of api calls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2594" lvl="0" marL="983614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Handling different input data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2382" y="217039"/>
            <a:ext cx="7095617" cy="10069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970280" y="470357"/>
            <a:ext cx="421386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>
                <a:solidFill>
                  <a:srgbClr val="2136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Step-Wise Description</a:t>
            </a:r>
            <a:endParaRPr/>
          </a:p>
        </p:txBody>
      </p:sp>
      <p:sp>
        <p:nvSpPr>
          <p:cNvPr id="82" name="Google Shape;82;p10"/>
          <p:cNvSpPr txBox="1"/>
          <p:nvPr/>
        </p:nvSpPr>
        <p:spPr>
          <a:xfrm>
            <a:off x="1172362" y="1231214"/>
            <a:ext cx="6970395" cy="433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spAutoFit/>
          </a:bodyPr>
          <a:lstStyle/>
          <a:p>
            <a:pPr indent="0" lvl="0" marL="12700" marR="2816860" rtl="0" algn="l">
              <a:lnSpc>
                <a:spcPct val="101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Step 1: Define your goals  Step 2: Choose a platform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21785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Step 3: Choose a domain name and hosting  Step 4: Design your website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6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Step 5: Create your portfolio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600960" rtl="0" algn="l">
              <a:lnSpc>
                <a:spcPct val="121785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Step 6: Add an About page  Step 7: Add a Contact page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6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Step 8: Optimize for search engines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Step 9: Publish your website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Step 10: Update your website regularly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1172362" y="7062673"/>
            <a:ext cx="16183610" cy="2338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78B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your task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1145" marR="5080" rtl="0" algn="just">
              <a:lnSpc>
                <a:spcPct val="101099"/>
              </a:lnSpc>
              <a:spcBef>
                <a:spcPts val="370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portfolio is a personal website that showcases your work, skills, and expertise to potential clients  or employers. It typically includes a portfolio page, an About page, and a Contact page. The goal is to  highlight your abilities, attract new opportunities, and establish your personal brand.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/>
        </p:nvSpPr>
        <p:spPr>
          <a:xfrm>
            <a:off x="8119998" y="4526026"/>
            <a:ext cx="206692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21366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Check-List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1"/>
          <p:cNvSpPr txBox="1"/>
          <p:nvPr/>
        </p:nvSpPr>
        <p:spPr>
          <a:xfrm>
            <a:off x="2234310" y="1926082"/>
            <a:ext cx="2751455" cy="636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Setup Project for Calculator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1218996" y="4381626"/>
            <a:ext cx="3400425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660400" lvl="0" marL="6724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Create a main component with the  outer structure of calculator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1730755" y="6902322"/>
            <a:ext cx="3230245" cy="636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Create a button component with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698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on click handler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4164838" y="8521954"/>
            <a:ext cx="2783205" cy="636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57809" lvl="0" marL="26987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Create a ` evaluateExpresion`  function to evaluate value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13310996" y="1926082"/>
            <a:ext cx="2790190" cy="636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Setup basic structure of text-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editor project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13654278" y="4381626"/>
            <a:ext cx="3162300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Create main component with all  feature buttons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13284454" y="6902322"/>
            <a:ext cx="3154045" cy="636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Create a json object to store data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for text editor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1"/>
          <p:cNvSpPr txBox="1"/>
          <p:nvPr/>
        </p:nvSpPr>
        <p:spPr>
          <a:xfrm>
            <a:off x="11249659" y="8521954"/>
            <a:ext cx="248983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Push both code to github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1"/>
          <p:cNvSpPr txBox="1"/>
          <p:nvPr>
            <p:ph type="title"/>
          </p:nvPr>
        </p:nvSpPr>
        <p:spPr>
          <a:xfrm>
            <a:off x="465226" y="272922"/>
            <a:ext cx="553847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800">
                <a:solidFill>
                  <a:srgbClr val="C78B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Assessment Parameter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2"/>
          <p:cNvGrpSpPr/>
          <p:nvPr/>
        </p:nvGrpSpPr>
        <p:grpSpPr>
          <a:xfrm>
            <a:off x="148575" y="-103475"/>
            <a:ext cx="18288000" cy="10261089"/>
            <a:chOff x="0" y="0"/>
            <a:chExt cx="18288000" cy="10261089"/>
          </a:xfrm>
        </p:grpSpPr>
        <p:pic>
          <p:nvPicPr>
            <p:cNvPr id="103" name="Google Shape;103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262092" cy="10261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2000" y="0"/>
              <a:ext cx="17526000" cy="102610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2"/>
            <p:cNvSpPr/>
            <p:nvPr/>
          </p:nvSpPr>
          <p:spPr>
            <a:xfrm>
              <a:off x="4480559" y="2816351"/>
              <a:ext cx="9624060" cy="152400"/>
            </a:xfrm>
            <a:custGeom>
              <a:rect b="b" l="l" r="r" t="t"/>
              <a:pathLst>
                <a:path extrusionOk="0" h="152400" w="9624060">
                  <a:moveTo>
                    <a:pt x="962406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9624060" y="152400"/>
                  </a:lnTo>
                  <a:lnTo>
                    <a:pt x="9624060" y="0"/>
                  </a:lnTo>
                  <a:close/>
                </a:path>
              </a:pathLst>
            </a:custGeom>
            <a:solidFill>
              <a:srgbClr val="EFC7C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06" name="Google Shape;106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5815" y="3570732"/>
              <a:ext cx="2362199" cy="2362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2"/>
            <p:cNvSpPr/>
            <p:nvPr/>
          </p:nvSpPr>
          <p:spPr>
            <a:xfrm>
              <a:off x="4466844" y="1226819"/>
              <a:ext cx="9638030" cy="1590040"/>
            </a:xfrm>
            <a:custGeom>
              <a:rect b="b" l="l" r="r" t="t"/>
              <a:pathLst>
                <a:path extrusionOk="0" h="1590039" w="9638030">
                  <a:moveTo>
                    <a:pt x="9637775" y="0"/>
                  </a:moveTo>
                  <a:lnTo>
                    <a:pt x="0" y="0"/>
                  </a:lnTo>
                  <a:lnTo>
                    <a:pt x="0" y="1589531"/>
                  </a:lnTo>
                  <a:lnTo>
                    <a:pt x="9637775" y="1589531"/>
                  </a:lnTo>
                  <a:lnTo>
                    <a:pt x="9637775" y="0"/>
                  </a:lnTo>
                  <a:close/>
                </a:path>
              </a:pathLst>
            </a:custGeom>
            <a:solidFill>
              <a:srgbClr val="21366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8" name="Google Shape;108;p12"/>
          <p:cNvSpPr txBox="1"/>
          <p:nvPr>
            <p:ph type="title"/>
          </p:nvPr>
        </p:nvSpPr>
        <p:spPr>
          <a:xfrm>
            <a:off x="4480559" y="1226819"/>
            <a:ext cx="9624060" cy="1590040"/>
          </a:xfrm>
          <a:prstGeom prst="rect">
            <a:avLst/>
          </a:prstGeom>
          <a:solidFill>
            <a:srgbClr val="213669"/>
          </a:solidFill>
          <a:ln>
            <a:noFill/>
          </a:ln>
        </p:spPr>
        <p:txBody>
          <a:bodyPr anchorCtr="0" anchor="t" bIns="0" lIns="0" spcFirstLastPara="1" rIns="0" wrap="square" tIns="397500">
            <a:spAutoFit/>
          </a:bodyPr>
          <a:lstStyle/>
          <a:p>
            <a:pPr indent="0" lvl="0" marL="0" marR="571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109" name="Google Shape;109;p12"/>
          <p:cNvSpPr txBox="1"/>
          <p:nvPr/>
        </p:nvSpPr>
        <p:spPr>
          <a:xfrm>
            <a:off x="8232775" y="4975975"/>
            <a:ext cx="468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https://github.com/Akash7180/NM-FSD-TASK-3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