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ash Rathod" initials="AR" lastIdx="2" clrIdx="0">
    <p:extLst>
      <p:ext uri="{19B8F6BF-5375-455C-9EA6-DF929625EA0E}">
        <p15:presenceInfo xmlns:p15="http://schemas.microsoft.com/office/powerpoint/2012/main" userId="a561d3f4423447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1T14:57:09.740" idx="1">
    <p:pos x="7343" y="446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1T15:02:22.791" idx="2">
    <p:pos x="7378" y="639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7666"/>
            <a:ext cx="12192000" cy="69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7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7"/>
            <a:ext cx="9733512" cy="586688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What is Smart Security system.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336" y="1451962"/>
            <a:ext cx="9733512" cy="4190957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Usually People prefer to buy door sensor to detect if someone is outside or door locks that can be monitored and potentially controlled from one’s </a:t>
            </a:r>
            <a:r>
              <a:rPr lang="en-US" sz="3200" dirty="0" err="1" smtClean="0"/>
              <a:t>selfphone</a:t>
            </a:r>
            <a:r>
              <a:rPr lang="en-US" sz="3200" dirty="0" smtClean="0"/>
              <a:t>. </a:t>
            </a:r>
          </a:p>
          <a:p>
            <a:pPr algn="l"/>
            <a:r>
              <a:rPr lang="en-US" sz="3200" dirty="0" smtClean="0"/>
              <a:t>In essence, smart alarm systems may be able to empower the customer to build their own network security while retaining control, usually thorough their cell phone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4231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62020" y="1712068"/>
            <a:ext cx="11252887" cy="50947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2020" y="291830"/>
            <a:ext cx="10860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4800" b="1" dirty="0">
                <a:solidFill>
                  <a:srgbClr val="FFFF00"/>
                </a:solidFill>
              </a:rPr>
              <a:t>  Implementation </a:t>
            </a:r>
            <a:r>
              <a:rPr lang="en-IN" sz="4800" b="1" dirty="0" smtClean="0">
                <a:solidFill>
                  <a:srgbClr val="FFFF00"/>
                </a:solidFill>
              </a:rPr>
              <a:t>the commands</a:t>
            </a:r>
            <a:endParaRPr lang="en-IN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7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031132" y="1014412"/>
            <a:ext cx="10680970" cy="56393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5762" y="418289"/>
            <a:ext cx="7519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Components used</a:t>
            </a:r>
            <a:endParaRPr lang="en-IN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9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FF00"/>
                </a:solidFill>
              </a:rPr>
              <a:t>Commands Given </a:t>
            </a:r>
            <a:endParaRPr lang="en-IN" sz="60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21014" y="2052536"/>
            <a:ext cx="11478638" cy="465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3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40468" y="797668"/>
            <a:ext cx="11712102" cy="594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7395" y="212893"/>
            <a:ext cx="6595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Simulation of </a:t>
            </a:r>
            <a:r>
              <a:rPr lang="en-US" sz="3200" b="1" dirty="0" err="1" smtClean="0">
                <a:solidFill>
                  <a:srgbClr val="FFFF00"/>
                </a:solidFill>
              </a:rPr>
              <a:t>scenior</a:t>
            </a:r>
            <a:endParaRPr lang="en-IN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0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221" y="140043"/>
            <a:ext cx="10618573" cy="616190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Conclusion:-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WHERE WE CAN IDETIFY WHO TRIES TO ENTER YOUR RESTRICTED AREA AND GIVES YOU THE FLEXIBILITY TO HAVE THE CONTROL OF PERMITTING THEM IN OR NOT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7548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80086"/>
            <a:ext cx="10353761" cy="6483179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FFFF00"/>
                </a:solidFill>
              </a:rPr>
              <a:t>Thanks For Being a part of the mini project</a:t>
            </a:r>
            <a:br>
              <a:rPr lang="en-US" sz="4400" dirty="0" smtClean="0">
                <a:solidFill>
                  <a:srgbClr val="FFFF00"/>
                </a:solidFill>
              </a:rPr>
            </a:br>
            <a:endParaRPr lang="en-IN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80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22</TotalTime>
  <Words>79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PowerPoint Presentation</vt:lpstr>
      <vt:lpstr>What is Smart Security system.</vt:lpstr>
      <vt:lpstr>PowerPoint Presentation</vt:lpstr>
      <vt:lpstr>PowerPoint Presentation</vt:lpstr>
      <vt:lpstr>Commands Given </vt:lpstr>
      <vt:lpstr>PowerPoint Presentation</vt:lpstr>
      <vt:lpstr>Conclusion:-  WHERE WE CAN IDETIFY WHO TRIES TO ENTER YOUR RESTRICTED AREA AND GIVES YOU THE FLEXIBILITY TO HAVE THE CONTROL OF PERMITTING THEM IN OR NOT</vt:lpstr>
      <vt:lpstr>Thanks For Being a part of the mini project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Rathod</dc:creator>
  <cp:lastModifiedBy>Akash Rathod</cp:lastModifiedBy>
  <cp:revision>7</cp:revision>
  <dcterms:created xsi:type="dcterms:W3CDTF">2022-11-21T09:13:20Z</dcterms:created>
  <dcterms:modified xsi:type="dcterms:W3CDTF">2022-11-23T18:45:55Z</dcterms:modified>
</cp:coreProperties>
</file>