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9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904CE-D86D-8D7F-3870-254B816D146C}"/>
              </a:ext>
            </a:extLst>
          </p:cNvPr>
          <p:cNvSpPr txBox="1"/>
          <p:nvPr/>
        </p:nvSpPr>
        <p:spPr>
          <a:xfrm>
            <a:off x="5193506" y="2478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2CF12-F38A-C4CF-5290-DA7B9E34576E}"/>
              </a:ext>
            </a:extLst>
          </p:cNvPr>
          <p:cNvSpPr txBox="1"/>
          <p:nvPr/>
        </p:nvSpPr>
        <p:spPr>
          <a:xfrm>
            <a:off x="5193506" y="2478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C212E-08CC-2D0E-0F5C-B3691D2D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19374" y="3290233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 err="1"/>
              <a:t>M.Akash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GB" sz="2400" dirty="0"/>
              <a:t>212400926/74914095DDA34168FBD455548A8B9457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GB" sz="2400"/>
              <a:t>BCA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GB" sz="2400" dirty="0"/>
              <a:t>PRINCE SHRI VENKATESWARA ART’S AND SCIENCE </a:t>
            </a:r>
            <a:r>
              <a:rPr lang="en-US" sz="2400" dirty="0"/>
              <a:t>COLLEGE/ </a:t>
            </a:r>
            <a:r>
              <a:rPr lang="en-GB" sz="2400" dirty="0"/>
              <a:t>MADRAS</a:t>
            </a:r>
            <a:r>
              <a:rPr lang="en-US" sz="2400" dirty="0"/>
              <a:t>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1B3B-7B7D-938A-E2B0-E253970011EB}"/>
              </a:ext>
            </a:extLst>
          </p:cNvPr>
          <p:cNvSpPr txBox="1"/>
          <p:nvPr/>
        </p:nvSpPr>
        <p:spPr>
          <a:xfrm>
            <a:off x="5193506" y="2478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412F1-B2ED-44CA-BE0D-9DB73627AE7B}"/>
              </a:ext>
            </a:extLst>
          </p:cNvPr>
          <p:cNvSpPr txBox="1"/>
          <p:nvPr/>
        </p:nvSpPr>
        <p:spPr>
          <a:xfrm>
            <a:off x="511253" y="929322"/>
            <a:ext cx="61079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🌟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Dark Theme</a:t>
            </a:r>
            <a:r>
              <a:rPr lang="en-GB" dirty="0">
                <a:effectLst/>
              </a:rPr>
              <a:t> → Black background with white text for a modern look.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Accent </a:t>
            </a:r>
            <a:r>
              <a:rPr lang="en-GB" b="1" dirty="0" err="1">
                <a:effectLst/>
              </a:rPr>
              <a:t>Color</a:t>
            </a:r>
            <a:r>
              <a:rPr lang="en-GB" dirty="0">
                <a:effectLst/>
              </a:rPr>
              <a:t> → Cyan (#00e5ff) used for headings and highlights.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Sticky </a:t>
            </a:r>
            <a:r>
              <a:rPr lang="en-GB" b="1" dirty="0" err="1">
                <a:effectLst/>
              </a:rPr>
              <a:t>Navbar</a:t>
            </a:r>
            <a:r>
              <a:rPr lang="en-GB" dirty="0">
                <a:effectLst/>
              </a:rPr>
              <a:t> → Header stays at the top when scrolling.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Navigation Links</a:t>
            </a:r>
            <a:r>
              <a:rPr lang="en-GB" dirty="0">
                <a:effectLst/>
              </a:rPr>
              <a:t> → Certification link (opens your IBM certificate). Contact link (opens email app).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Hero Section</a:t>
            </a:r>
            <a:r>
              <a:rPr lang="en-GB" dirty="0">
                <a:effectLst/>
              </a:rPr>
              <a:t> → Displays your welcome message and education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Footer Section</a:t>
            </a:r>
            <a:r>
              <a:rPr lang="en-GB" dirty="0">
                <a:effectLst/>
              </a:rPr>
              <a:t> → Copyright with auto-updating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Responsive Layout</a:t>
            </a:r>
            <a:r>
              <a:rPr lang="en-GB" dirty="0">
                <a:effectLst/>
              </a:rPr>
              <a:t> → Works across desktop and mobile (due to viewport meta tag).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Thunder/Lightning Effect</a:t>
            </a:r>
            <a:r>
              <a:rPr lang="en-GB" dirty="0">
                <a:effectLst/>
              </a:rPr>
              <a:t> → Animated flash simulates lightning in the background.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DAA51-ADF2-72F1-0D16-5501B80E2207}"/>
              </a:ext>
            </a:extLst>
          </p:cNvPr>
          <p:cNvSpPr txBox="1"/>
          <p:nvPr/>
        </p:nvSpPr>
        <p:spPr>
          <a:xfrm>
            <a:off x="5828109" y="1867475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Dynamic Year Update</a:t>
            </a:r>
            <a:r>
              <a:rPr lang="en-GB" dirty="0">
                <a:effectLst/>
              </a:rPr>
              <a:t> JavaScript automatically inserts the current year in the footer.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Navigation Links</a:t>
            </a:r>
            <a:r>
              <a:rPr lang="en-GB" dirty="0">
                <a:effectLst/>
              </a:rPr>
              <a:t> Certification opens in a new tab. Contact opens the default mail app with your email.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Thunder Animation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Keyframes</a:t>
            </a:r>
            <a:r>
              <a:rPr lang="en-GB" dirty="0">
                <a:effectLst/>
              </a:rPr>
              <a:t> control opacity to create random flash/lightning effect.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Hover Effect</a:t>
            </a:r>
            <a:r>
              <a:rPr lang="en-GB" dirty="0">
                <a:effectLst/>
              </a:rPr>
              <a:t> Navigation links change </a:t>
            </a:r>
            <a:r>
              <a:rPr lang="en-GB" dirty="0" err="1">
                <a:effectLst/>
              </a:rPr>
              <a:t>color</a:t>
            </a:r>
            <a:r>
              <a:rPr lang="en-GB" dirty="0">
                <a:effectLst/>
              </a:rPr>
              <a:t> when hovered (white → cyan).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98CA5-79CC-9621-F79D-3F1FE56C6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70" y="1325634"/>
            <a:ext cx="2973659" cy="5418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4159A-400E-4A3B-84F6-2B844354003E}"/>
              </a:ext>
            </a:extLst>
          </p:cNvPr>
          <p:cNvSpPr txBox="1"/>
          <p:nvPr/>
        </p:nvSpPr>
        <p:spPr>
          <a:xfrm>
            <a:off x="588169" y="1137573"/>
            <a:ext cx="61079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portfolio webpage is a simple, stylish, and functional personal site designed with a dark theme and thunder-lightning effect to give a unique visual appeal.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a sticky navigation bar with links for certification and contact, a hero section that introduces you, and a footer with an auto-updating year.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combination of clean layout, responsive design, interactive 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444037" y="-197973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199CF3DA-F463-51C8-50E7-820AE185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Portfolio of your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2475" y="44767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3"/>
                </a:solidFill>
              </a:rPr>
              <a:t>A</a:t>
            </a:r>
            <a:r>
              <a:rPr spc="-5" dirty="0">
                <a:solidFill>
                  <a:schemeClr val="accent3"/>
                </a:solidFill>
              </a:rPr>
              <a:t>G</a:t>
            </a:r>
            <a:r>
              <a:rPr spc="-35" dirty="0">
                <a:solidFill>
                  <a:schemeClr val="accent3"/>
                </a:solidFill>
              </a:rPr>
              <a:t>E</a:t>
            </a:r>
            <a:r>
              <a:rPr spc="15" dirty="0">
                <a:solidFill>
                  <a:schemeClr val="accent3"/>
                </a:solidFill>
              </a:rPr>
              <a:t>N</a:t>
            </a:r>
            <a:r>
              <a:rPr dirty="0">
                <a:solidFill>
                  <a:schemeClr val="accent3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CD2A7-C55F-BE2B-8349-B7892ED828E6}"/>
              </a:ext>
            </a:extLst>
          </p:cNvPr>
          <p:cNvSpPr txBox="1"/>
          <p:nvPr/>
        </p:nvSpPr>
        <p:spPr>
          <a:xfrm>
            <a:off x="271383" y="1857375"/>
            <a:ext cx="6368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This portfolio website is designed </a:t>
            </a:r>
            <a:r>
              <a:rPr lang="en-US" b="1" dirty="0" err="1">
                <a:solidFill>
                  <a:schemeClr val="accent5"/>
                </a:solidFill>
              </a:rPr>
              <a:t>to:Present</a:t>
            </a:r>
            <a:r>
              <a:rPr lang="en-US" b="1" dirty="0">
                <a:solidFill>
                  <a:schemeClr val="accent5"/>
                </a:solidFill>
              </a:rPr>
              <a:t> my skills, experience, and projects in an organized way.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Provide a single platform where my work can be accessed anytime, anywhere.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GB" b="1" dirty="0">
                <a:solidFill>
                  <a:schemeClr val="accent5"/>
                </a:solidFill>
              </a:rPr>
              <a:t>D</a:t>
            </a:r>
            <a:r>
              <a:rPr lang="en-US" b="1" dirty="0" err="1">
                <a:solidFill>
                  <a:schemeClr val="accent5"/>
                </a:solidFill>
              </a:rPr>
              <a:t>emonstrate</a:t>
            </a:r>
            <a:r>
              <a:rPr lang="en-US" b="1" dirty="0">
                <a:solidFill>
                  <a:schemeClr val="accent5"/>
                </a:solidFill>
              </a:rPr>
              <a:t> my web development/design abilities through the portfolio itself.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GB" b="1" dirty="0">
                <a:solidFill>
                  <a:schemeClr val="accent5"/>
                </a:solidFill>
              </a:rPr>
              <a:t>For students → Focus on learning, showcasing academic projects.
For professionals → Emphasize career growth, job opportunities.
For freelancers → Stress on attracting clients and collaborations.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F80B7-AC31-AB2B-85B1-A88724382B27}"/>
              </a:ext>
            </a:extLst>
          </p:cNvPr>
          <p:cNvSpPr txBox="1"/>
          <p:nvPr/>
        </p:nvSpPr>
        <p:spPr>
          <a:xfrm>
            <a:off x="685204" y="2019300"/>
            <a:ext cx="4268391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About Me – A summary of my background and interests.</a:t>
            </a:r>
            <a:endParaRPr lang="en-GB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Skills – A list of technical and soft skills I possess.</a:t>
            </a:r>
            <a:endParaRPr lang="en-GB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 – Highlights of my academic and personal projects</a:t>
            </a:r>
            <a:r>
              <a:rPr lang="en-GB" u="sng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/>
              <a:t>R</a:t>
            </a:r>
            <a:r>
              <a:rPr lang="en-US" u="sng" dirty="0" err="1"/>
              <a:t>esume</a:t>
            </a:r>
            <a:r>
              <a:rPr lang="en-US" u="sng" dirty="0"/>
              <a:t> – Easy access to my CV for recruiters.</a:t>
            </a:r>
            <a:r>
              <a:rPr lang="en-GB" u="sng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 Section – To connect with potential employers, collaborators, and peers.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8E4E1-1BAA-8BE4-3181-6B40151382F6}"/>
              </a:ext>
            </a:extLst>
          </p:cNvPr>
          <p:cNvSpPr txBox="1"/>
          <p:nvPr/>
        </p:nvSpPr>
        <p:spPr>
          <a:xfrm>
            <a:off x="5193506" y="252352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02C73-FA40-DB1E-FF50-34F102A72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" y="2019299"/>
            <a:ext cx="7010400" cy="286232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i="1" dirty="0"/>
              <a:t>Recruiters &amp; Hiring Managers – To evaluate your skills, projects, and suitability for a job.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2. Clients (for freelancers) – To check your past work and decide whether to hire you.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3. Teachers / Evaluators – If it’s an academic project, they review it for grading.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4. Peers &amp; Collaborators – Students, colleagues, or developers who may want to collaborate.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5. General Audience – Anyone interested in knowing more about your work, achievements, and skills.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FA9F3-F087-2C65-1A83-516D96850F85}"/>
              </a:ext>
            </a:extLst>
          </p:cNvPr>
          <p:cNvSpPr txBox="1"/>
          <p:nvPr/>
        </p:nvSpPr>
        <p:spPr>
          <a:xfrm>
            <a:off x="2695574" y="1857375"/>
            <a:ext cx="6107906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sticky header with name + </a:t>
            </a:r>
            <a:r>
              <a:rPr lang="en-US" dirty="0" err="1"/>
              <a:t>navigationA</a:t>
            </a:r>
            <a:r>
              <a:rPr lang="en-US" dirty="0"/>
              <a:t> hero section (intro)A thunder/lightning background </a:t>
            </a:r>
            <a:r>
              <a:rPr lang="en-US" dirty="0" err="1"/>
              <a:t>animationA</a:t>
            </a:r>
            <a:r>
              <a:rPr lang="en-US" dirty="0"/>
              <a:t> footer with auto year 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41E9E-60EF-4313-7350-0525D5F8C76F}"/>
              </a:ext>
            </a:extLst>
          </p:cNvPr>
          <p:cNvSpPr txBox="1"/>
          <p:nvPr/>
        </p:nvSpPr>
        <p:spPr>
          <a:xfrm>
            <a:off x="2695574" y="2847022"/>
            <a:ext cx="6107906" cy="286232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HTML5 – For structuring the web pages.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CSS3 – For styling and layout </a:t>
            </a:r>
            <a:r>
              <a:rPr lang="en-US" dirty="0" err="1"/>
              <a:t>design.JavaScript</a:t>
            </a:r>
            <a:r>
              <a:rPr lang="en-US" dirty="0"/>
              <a:t> – To add interactivity and dynamic features.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Design (Media Queries/Flexbox/Grid) – To ensure mobile-friendly viewing.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Editor (VS Code / Sublime / Notepad++) – For writing and editing code.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Browser (Chrome / Edge / Firefox) – For testing and previewing the site.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&amp; GitHub (optional) – For version control and hosting.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5F30D-0724-C236-67DA-A004346ACB12}"/>
              </a:ext>
            </a:extLst>
          </p:cNvPr>
          <p:cNvSpPr txBox="1"/>
          <p:nvPr/>
        </p:nvSpPr>
        <p:spPr>
          <a:xfrm>
            <a:off x="686182" y="1032796"/>
            <a:ext cx="6098976" cy="56323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BackgroundBlack</a:t>
            </a:r>
            <a:r>
              <a:rPr lang="en-US" dirty="0"/>
              <a:t> </a:t>
            </a:r>
            <a:r>
              <a:rPr lang="en-US" dirty="0" err="1"/>
              <a:t>backgroundWhite</a:t>
            </a:r>
            <a:r>
              <a:rPr lang="en-US" dirty="0"/>
              <a:t> </a:t>
            </a:r>
            <a:r>
              <a:rPr lang="en-US" dirty="0" err="1"/>
              <a:t>textLightning</a:t>
            </a:r>
            <a:r>
              <a:rPr lang="en-US" dirty="0"/>
              <a:t> flash effect runs in the background---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(</a:t>
            </a:r>
            <a:r>
              <a:rPr lang="en-US" dirty="0" err="1"/>
              <a:t>Navbar</a:t>
            </a:r>
            <a:r>
              <a:rPr lang="en-US" dirty="0"/>
              <a:t>)Sticky at the top (always visible when scrolling)Semi-transparent black background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(</a:t>
            </a:r>
            <a:r>
              <a:rPr lang="en-US" dirty="0" err="1"/>
              <a:t>rgba</a:t>
            </a:r>
            <a:r>
              <a:rPr lang="en-US" dirty="0"/>
              <a:t>(0,0,0,0.7))Left side → Title “M. </a:t>
            </a:r>
            <a:r>
              <a:rPr lang="en-US" dirty="0" err="1"/>
              <a:t>Akash</a:t>
            </a:r>
            <a:r>
              <a:rPr lang="en-US" dirty="0"/>
              <a:t>” in cyan (#00e5ff)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side → Navigation </a:t>
            </a:r>
            <a:r>
              <a:rPr lang="en-US" dirty="0" err="1"/>
              <a:t>linksCertification</a:t>
            </a:r>
            <a:r>
              <a:rPr lang="en-US" dirty="0"/>
              <a:t> (opens IBM certificate in new tab)Contact (opens email app)Hover effect → Links turn </a:t>
            </a:r>
            <a:r>
              <a:rPr lang="en-US" dirty="0" err="1"/>
              <a:t>cyanHero</a:t>
            </a:r>
            <a:r>
              <a:rPr lang="en-US" dirty="0"/>
              <a:t> / Main </a:t>
            </a:r>
            <a:r>
              <a:rPr lang="en-US" dirty="0" err="1"/>
              <a:t>SectionCenter</a:t>
            </a:r>
            <a:r>
              <a:rPr lang="en-US" dirty="0"/>
              <a:t>-aligned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: “Welcome” in cyan (#00e5ff), large </a:t>
            </a:r>
            <a:r>
              <a:rPr lang="en-US" dirty="0" err="1"/>
              <a:t>fontParagraph</a:t>
            </a:r>
            <a:r>
              <a:rPr lang="en-US" dirty="0"/>
              <a:t> below → Introduction about </a:t>
            </a:r>
            <a:r>
              <a:rPr lang="en-US" dirty="0" err="1"/>
              <a:t>youMentions</a:t>
            </a:r>
            <a:r>
              <a:rPr lang="en-US" dirty="0"/>
              <a:t> BCA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: Prince Shri </a:t>
            </a:r>
            <a:r>
              <a:rPr lang="en-US" dirty="0" err="1"/>
              <a:t>Venkateswara</a:t>
            </a:r>
            <a:r>
              <a:rPr lang="en-US" dirty="0"/>
              <a:t> Arts and Science </a:t>
            </a:r>
            <a:r>
              <a:rPr lang="en-US" dirty="0" err="1"/>
              <a:t>CollegeSchool</a:t>
            </a:r>
            <a:r>
              <a:rPr lang="en-US" dirty="0"/>
              <a:t>: Sri </a:t>
            </a:r>
            <a:r>
              <a:rPr lang="en-US" dirty="0" err="1"/>
              <a:t>Sankara</a:t>
            </a:r>
            <a:r>
              <a:rPr lang="en-US" dirty="0"/>
              <a:t> </a:t>
            </a:r>
            <a:r>
              <a:rPr lang="en-US" dirty="0" err="1"/>
              <a:t>Vidyalaya</a:t>
            </a:r>
            <a:r>
              <a:rPr lang="en-US" dirty="0"/>
              <a:t> Matric Higher Secondary </a:t>
            </a:r>
            <a:r>
              <a:rPr lang="en-US" dirty="0" err="1"/>
              <a:t>SchoolFooterSemi</a:t>
            </a:r>
            <a:r>
              <a:rPr lang="en-US" dirty="0"/>
              <a:t>-transparent black background (</a:t>
            </a:r>
            <a:r>
              <a:rPr lang="en-US" dirty="0" err="1"/>
              <a:t>rgba</a:t>
            </a:r>
            <a:r>
              <a:rPr lang="en-US" dirty="0"/>
              <a:t>(0,0,0,0.8))Centered small white </a:t>
            </a:r>
            <a:r>
              <a:rPr lang="en-US" dirty="0" err="1"/>
              <a:t>textShows</a:t>
            </a:r>
            <a:r>
              <a:rPr lang="en-US" dirty="0"/>
              <a:t> copyright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© 2025 M. </a:t>
            </a:r>
            <a:r>
              <a:rPr lang="en-US" dirty="0" err="1"/>
              <a:t>Akash</a:t>
            </a:r>
            <a:r>
              <a:rPr lang="en-US" dirty="0"/>
              <a:t> | </a:t>
            </a:r>
            <a:r>
              <a:rPr lang="en-US" dirty="0" err="1"/>
              <a:t>PortfolioYear</a:t>
            </a:r>
            <a:r>
              <a:rPr lang="en-US" dirty="0"/>
              <a:t> updates automatically with JavaScript---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</a:t>
            </a:r>
            <a:r>
              <a:rPr lang="en-US" dirty="0" err="1"/>
              <a:t>EffectFull</a:t>
            </a:r>
            <a:r>
              <a:rPr lang="en-US" dirty="0"/>
              <a:t>-screen thunder/flash effect in the </a:t>
            </a:r>
            <a:r>
              <a:rPr lang="en-US" dirty="0" err="1"/>
              <a:t>backgroundFlashes</a:t>
            </a:r>
            <a:r>
              <a:rPr lang="en-US" dirty="0"/>
              <a:t> white for a split second to mimic lightning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0AE4-48B3-5178-17EA-DCAAA453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LINK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19E7A-A294-D0A9-09F0-8A2D7DE38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US"/>
              <a:t>https://akash8143-psvasc.github.io/Akash-portfolio/</a:t>
            </a:r>
          </a:p>
        </p:txBody>
      </p:sp>
    </p:spTree>
    <p:extLst>
      <p:ext uri="{BB962C8B-B14F-4D97-AF65-F5344CB8AC3E}">
        <p14:creationId xmlns:p14="http://schemas.microsoft.com/office/powerpoint/2010/main" val="18192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Portfolio of your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GITHUB LINK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akashmurali394@gmail.com</cp:lastModifiedBy>
  <cp:revision>28</cp:revision>
  <dcterms:created xsi:type="dcterms:W3CDTF">2024-03-29T15:07:22Z</dcterms:created>
  <dcterms:modified xsi:type="dcterms:W3CDTF">2025-09-02T06:26:58Z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