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GB" sz="2400" dirty="0" err="1"/>
              <a:t>M.Akash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GB" sz="2400" dirty="0"/>
              <a:t>212400926/74914095DDA34168FBD455548A8B9457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70" y="1325634"/>
            <a:ext cx="2973659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“M. </a:t>
            </a:r>
            <a:r>
              <a:rPr lang="en-US" dirty="0" err="1"/>
              <a:t>Akash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Sri </a:t>
            </a:r>
            <a:r>
              <a:rPr lang="en-US" dirty="0" err="1"/>
              <a:t>Sankara</a:t>
            </a:r>
            <a:r>
              <a:rPr lang="en-US" dirty="0"/>
              <a:t> </a:t>
            </a:r>
            <a:r>
              <a:rPr lang="en-US" dirty="0" err="1"/>
              <a:t>Vidyalaya</a:t>
            </a:r>
            <a:r>
              <a:rPr lang="en-US" dirty="0"/>
              <a:t> Matric Higher Secondary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M. </a:t>
            </a:r>
            <a:r>
              <a:rPr lang="en-US" dirty="0" err="1"/>
              <a:t>Akash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Portfolio of your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akashmurali394@gmail.com</cp:lastModifiedBy>
  <cp:revision>25</cp:revision>
  <dcterms:created xsi:type="dcterms:W3CDTF">2024-03-29T15:07:22Z</dcterms:created>
  <dcterms:modified xsi:type="dcterms:W3CDTF">2025-08-31T20:02:50Z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