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80"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35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114C06-EB48-4D85-885A-6F237299D475}" v="6" dt="2024-05-22T21:55:29.9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0" d="100"/>
          <a:sy n="60" d="100"/>
        </p:scale>
        <p:origin x="1550" y="4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ash Shaw" userId="7d6bb2ddfbf7cc34" providerId="LiveId" clId="{35114C06-EB48-4D85-885A-6F237299D475}"/>
    <pc:docChg chg="custSel delSld modSld">
      <pc:chgData name="Akash Shaw" userId="7d6bb2ddfbf7cc34" providerId="LiveId" clId="{35114C06-EB48-4D85-885A-6F237299D475}" dt="2024-05-22T21:59:30.895" v="655" actId="20577"/>
      <pc:docMkLst>
        <pc:docMk/>
      </pc:docMkLst>
      <pc:sldChg chg="modSp mod">
        <pc:chgData name="Akash Shaw" userId="7d6bb2ddfbf7cc34" providerId="LiveId" clId="{35114C06-EB48-4D85-885A-6F237299D475}" dt="2024-05-22T21:52:21.597" v="574" actId="207"/>
        <pc:sldMkLst>
          <pc:docMk/>
          <pc:sldMk cId="376769197" sldId="262"/>
        </pc:sldMkLst>
        <pc:spChg chg="mod">
          <ac:chgData name="Akash Shaw" userId="7d6bb2ddfbf7cc34" providerId="LiveId" clId="{35114C06-EB48-4D85-885A-6F237299D475}" dt="2024-05-22T21:52:21.597" v="574" actId="207"/>
          <ac:spMkLst>
            <pc:docMk/>
            <pc:sldMk cId="376769197" sldId="262"/>
            <ac:spMk id="2" creationId="{277AB8FE-1F35-EF53-13CA-7ECE24380CB4}"/>
          </ac:spMkLst>
        </pc:spChg>
      </pc:sldChg>
      <pc:sldChg chg="modSp del mod">
        <pc:chgData name="Akash Shaw" userId="7d6bb2ddfbf7cc34" providerId="LiveId" clId="{35114C06-EB48-4D85-885A-6F237299D475}" dt="2024-05-22T21:58:14.390" v="628" actId="2696"/>
        <pc:sldMkLst>
          <pc:docMk/>
          <pc:sldMk cId="3600893800" sldId="263"/>
        </pc:sldMkLst>
        <pc:spChg chg="mod">
          <ac:chgData name="Akash Shaw" userId="7d6bb2ddfbf7cc34" providerId="LiveId" clId="{35114C06-EB48-4D85-885A-6F237299D475}" dt="2024-05-22T21:11:12.372" v="37" actId="20577"/>
          <ac:spMkLst>
            <pc:docMk/>
            <pc:sldMk cId="3600893800" sldId="263"/>
            <ac:spMk id="3" creationId="{9E7053B1-8536-2F95-8E12-8ABFD29BA318}"/>
          </ac:spMkLst>
        </pc:spChg>
      </pc:sldChg>
      <pc:sldChg chg="modSp mod">
        <pc:chgData name="Akash Shaw" userId="7d6bb2ddfbf7cc34" providerId="LiveId" clId="{35114C06-EB48-4D85-885A-6F237299D475}" dt="2024-05-22T21:58:19.294" v="630" actId="20577"/>
        <pc:sldMkLst>
          <pc:docMk/>
          <pc:sldMk cId="606363872" sldId="264"/>
        </pc:sldMkLst>
        <pc:spChg chg="mod">
          <ac:chgData name="Akash Shaw" userId="7d6bb2ddfbf7cc34" providerId="LiveId" clId="{35114C06-EB48-4D85-885A-6F237299D475}" dt="2024-05-22T21:58:19.294" v="630" actId="20577"/>
          <ac:spMkLst>
            <pc:docMk/>
            <pc:sldMk cId="606363872" sldId="264"/>
            <ac:spMk id="4" creationId="{8FB1098C-901B-2EA7-4458-9B26C3B3B69C}"/>
          </ac:spMkLst>
        </pc:spChg>
      </pc:sldChg>
      <pc:sldChg chg="addSp modSp mod">
        <pc:chgData name="Akash Shaw" userId="7d6bb2ddfbf7cc34" providerId="LiveId" clId="{35114C06-EB48-4D85-885A-6F237299D475}" dt="2024-05-22T21:58:24.133" v="632" actId="20577"/>
        <pc:sldMkLst>
          <pc:docMk/>
          <pc:sldMk cId="861870872" sldId="265"/>
        </pc:sldMkLst>
        <pc:spChg chg="add mod">
          <ac:chgData name="Akash Shaw" userId="7d6bb2ddfbf7cc34" providerId="LiveId" clId="{35114C06-EB48-4D85-885A-6F237299D475}" dt="2024-05-22T21:58:24.133" v="632" actId="20577"/>
          <ac:spMkLst>
            <pc:docMk/>
            <pc:sldMk cId="861870872" sldId="265"/>
            <ac:spMk id="5" creationId="{5D89113E-CC9A-5834-D9DB-EB92C1407090}"/>
          </ac:spMkLst>
        </pc:spChg>
        <pc:picChg chg="add mod">
          <ac:chgData name="Akash Shaw" userId="7d6bb2ddfbf7cc34" providerId="LiveId" clId="{35114C06-EB48-4D85-885A-6F237299D475}" dt="2024-05-22T21:13:38.680" v="48" actId="14100"/>
          <ac:picMkLst>
            <pc:docMk/>
            <pc:sldMk cId="861870872" sldId="265"/>
            <ac:picMk id="10" creationId="{32675588-2A63-A6C8-75DA-2984C8E83039}"/>
          </ac:picMkLst>
        </pc:picChg>
      </pc:sldChg>
      <pc:sldChg chg="addSp delSp modSp mod">
        <pc:chgData name="Akash Shaw" userId="7d6bb2ddfbf7cc34" providerId="LiveId" clId="{35114C06-EB48-4D85-885A-6F237299D475}" dt="2024-05-22T21:58:30.089" v="634" actId="20577"/>
        <pc:sldMkLst>
          <pc:docMk/>
          <pc:sldMk cId="3786045066" sldId="266"/>
        </pc:sldMkLst>
        <pc:spChg chg="mod">
          <ac:chgData name="Akash Shaw" userId="7d6bb2ddfbf7cc34" providerId="LiveId" clId="{35114C06-EB48-4D85-885A-6F237299D475}" dt="2024-05-22T21:15:01.621" v="78" actId="20577"/>
          <ac:spMkLst>
            <pc:docMk/>
            <pc:sldMk cId="3786045066" sldId="266"/>
            <ac:spMk id="2" creationId="{AD5649B2-8ACE-54D3-EC31-AD05B26CF97F}"/>
          </ac:spMkLst>
        </pc:spChg>
        <pc:spChg chg="del mod">
          <ac:chgData name="Akash Shaw" userId="7d6bb2ddfbf7cc34" providerId="LiveId" clId="{35114C06-EB48-4D85-885A-6F237299D475}" dt="2024-05-22T21:13:54.230" v="59" actId="478"/>
          <ac:spMkLst>
            <pc:docMk/>
            <pc:sldMk cId="3786045066" sldId="266"/>
            <ac:spMk id="3" creationId="{B86A74A1-4CC4-2522-7CB0-61ED25CF240C}"/>
          </ac:spMkLst>
        </pc:spChg>
        <pc:spChg chg="del">
          <ac:chgData name="Akash Shaw" userId="7d6bb2ddfbf7cc34" providerId="LiveId" clId="{35114C06-EB48-4D85-885A-6F237299D475}" dt="2024-05-22T21:13:58.829" v="61" actId="478"/>
          <ac:spMkLst>
            <pc:docMk/>
            <pc:sldMk cId="3786045066" sldId="266"/>
            <ac:spMk id="4" creationId="{538FA55E-237C-94E2-B3AE-1DC655D1A600}"/>
          </ac:spMkLst>
        </pc:spChg>
        <pc:spChg chg="del">
          <ac:chgData name="Akash Shaw" userId="7d6bb2ddfbf7cc34" providerId="LiveId" clId="{35114C06-EB48-4D85-885A-6F237299D475}" dt="2024-05-22T21:14:03.887" v="62" actId="478"/>
          <ac:spMkLst>
            <pc:docMk/>
            <pc:sldMk cId="3786045066" sldId="266"/>
            <ac:spMk id="5" creationId="{FEF64293-29AC-84B7-379A-533692853499}"/>
          </ac:spMkLst>
        </pc:spChg>
        <pc:spChg chg="add del mod">
          <ac:chgData name="Akash Shaw" userId="7d6bb2ddfbf7cc34" providerId="LiveId" clId="{35114C06-EB48-4D85-885A-6F237299D475}" dt="2024-05-22T21:14:31.386" v="66"/>
          <ac:spMkLst>
            <pc:docMk/>
            <pc:sldMk cId="3786045066" sldId="266"/>
            <ac:spMk id="6" creationId="{BBAE4DDB-11DE-2745-7029-532DA8005683}"/>
          </ac:spMkLst>
        </pc:spChg>
        <pc:spChg chg="add mod">
          <ac:chgData name="Akash Shaw" userId="7d6bb2ddfbf7cc34" providerId="LiveId" clId="{35114C06-EB48-4D85-885A-6F237299D475}" dt="2024-05-22T21:58:30.089" v="634" actId="20577"/>
          <ac:spMkLst>
            <pc:docMk/>
            <pc:sldMk cId="3786045066" sldId="266"/>
            <ac:spMk id="8" creationId="{B36704F7-4885-A52D-9232-514A1E56280D}"/>
          </ac:spMkLst>
        </pc:spChg>
        <pc:picChg chg="del">
          <ac:chgData name="Akash Shaw" userId="7d6bb2ddfbf7cc34" providerId="LiveId" clId="{35114C06-EB48-4D85-885A-6F237299D475}" dt="2024-05-22T21:13:56.278" v="60" actId="478"/>
          <ac:picMkLst>
            <pc:docMk/>
            <pc:sldMk cId="3786045066" sldId="266"/>
            <ac:picMk id="7" creationId="{933F33AF-3332-E9B8-DA63-0CEC50EA75E0}"/>
          </ac:picMkLst>
        </pc:picChg>
        <pc:picChg chg="del">
          <ac:chgData name="Akash Shaw" userId="7d6bb2ddfbf7cc34" providerId="LiveId" clId="{35114C06-EB48-4D85-885A-6F237299D475}" dt="2024-05-22T21:14:05.736" v="63" actId="478"/>
          <ac:picMkLst>
            <pc:docMk/>
            <pc:sldMk cId="3786045066" sldId="266"/>
            <ac:picMk id="9" creationId="{F24A15FD-1F6D-4255-BBAA-380DA99861A7}"/>
          </ac:picMkLst>
        </pc:picChg>
        <pc:picChg chg="add mod">
          <ac:chgData name="Akash Shaw" userId="7d6bb2ddfbf7cc34" providerId="LiveId" clId="{35114C06-EB48-4D85-885A-6F237299D475}" dt="2024-05-22T21:17:59.503" v="98" actId="14100"/>
          <ac:picMkLst>
            <pc:docMk/>
            <pc:sldMk cId="3786045066" sldId="266"/>
            <ac:picMk id="11" creationId="{820D88D4-01F2-CDC7-50ED-11433249CF4C}"/>
          </ac:picMkLst>
        </pc:picChg>
      </pc:sldChg>
      <pc:sldChg chg="addSp delSp modSp mod">
        <pc:chgData name="Akash Shaw" userId="7d6bb2ddfbf7cc34" providerId="LiveId" clId="{35114C06-EB48-4D85-885A-6F237299D475}" dt="2024-05-22T21:58:36.047" v="636" actId="20577"/>
        <pc:sldMkLst>
          <pc:docMk/>
          <pc:sldMk cId="207233058" sldId="267"/>
        </pc:sldMkLst>
        <pc:spChg chg="mod">
          <ac:chgData name="Akash Shaw" userId="7d6bb2ddfbf7cc34" providerId="LiveId" clId="{35114C06-EB48-4D85-885A-6F237299D475}" dt="2024-05-22T21:58:36.047" v="636" actId="20577"/>
          <ac:spMkLst>
            <pc:docMk/>
            <pc:sldMk cId="207233058" sldId="267"/>
            <ac:spMk id="3" creationId="{C47F0A31-CEF6-2966-889F-3C448208E90B}"/>
          </ac:spMkLst>
        </pc:spChg>
        <pc:spChg chg="del">
          <ac:chgData name="Akash Shaw" userId="7d6bb2ddfbf7cc34" providerId="LiveId" clId="{35114C06-EB48-4D85-885A-6F237299D475}" dt="2024-05-22T21:20:07.684" v="116" actId="478"/>
          <ac:spMkLst>
            <pc:docMk/>
            <pc:sldMk cId="207233058" sldId="267"/>
            <ac:spMk id="4" creationId="{E032A516-657A-5F4A-CEEB-104A34936413}"/>
          </ac:spMkLst>
        </pc:spChg>
        <pc:spChg chg="del">
          <ac:chgData name="Akash Shaw" userId="7d6bb2ddfbf7cc34" providerId="LiveId" clId="{35114C06-EB48-4D85-885A-6F237299D475}" dt="2024-05-22T21:20:11.169" v="117" actId="478"/>
          <ac:spMkLst>
            <pc:docMk/>
            <pc:sldMk cId="207233058" sldId="267"/>
            <ac:spMk id="5" creationId="{E3A8EE86-B9EF-B4BB-9CE7-A7F271491E55}"/>
          </ac:spMkLst>
        </pc:spChg>
        <pc:picChg chg="del">
          <ac:chgData name="Akash Shaw" userId="7d6bb2ddfbf7cc34" providerId="LiveId" clId="{35114C06-EB48-4D85-885A-6F237299D475}" dt="2024-05-22T21:20:01.315" v="114" actId="478"/>
          <ac:picMkLst>
            <pc:docMk/>
            <pc:sldMk cId="207233058" sldId="267"/>
            <ac:picMk id="7" creationId="{CDBB52B6-9CD9-64AB-B010-8C7B7C82508E}"/>
          </ac:picMkLst>
        </pc:picChg>
        <pc:picChg chg="add mod">
          <ac:chgData name="Akash Shaw" userId="7d6bb2ddfbf7cc34" providerId="LiveId" clId="{35114C06-EB48-4D85-885A-6F237299D475}" dt="2024-05-22T21:22:13.663" v="136" actId="14100"/>
          <ac:picMkLst>
            <pc:docMk/>
            <pc:sldMk cId="207233058" sldId="267"/>
            <ac:picMk id="8" creationId="{B40E944F-509B-AD0A-65B5-09048F3110A4}"/>
          </ac:picMkLst>
        </pc:picChg>
        <pc:picChg chg="del">
          <ac:chgData name="Akash Shaw" userId="7d6bb2ddfbf7cc34" providerId="LiveId" clId="{35114C06-EB48-4D85-885A-6F237299D475}" dt="2024-05-22T21:20:03.265" v="115" actId="478"/>
          <ac:picMkLst>
            <pc:docMk/>
            <pc:sldMk cId="207233058" sldId="267"/>
            <ac:picMk id="9" creationId="{49A0FDC7-C9B9-A4E0-7584-BD63255771E4}"/>
          </ac:picMkLst>
        </pc:picChg>
      </pc:sldChg>
      <pc:sldChg chg="addSp delSp modSp mod">
        <pc:chgData name="Akash Shaw" userId="7d6bb2ddfbf7cc34" providerId="LiveId" clId="{35114C06-EB48-4D85-885A-6F237299D475}" dt="2024-05-22T21:58:42.474" v="639" actId="20577"/>
        <pc:sldMkLst>
          <pc:docMk/>
          <pc:sldMk cId="3759543276" sldId="268"/>
        </pc:sldMkLst>
        <pc:spChg chg="mod">
          <ac:chgData name="Akash Shaw" userId="7d6bb2ddfbf7cc34" providerId="LiveId" clId="{35114C06-EB48-4D85-885A-6F237299D475}" dt="2024-05-22T21:58:42.474" v="639" actId="20577"/>
          <ac:spMkLst>
            <pc:docMk/>
            <pc:sldMk cId="3759543276" sldId="268"/>
            <ac:spMk id="3" creationId="{F56ABF9E-845B-E87D-09F3-C6CF3C58C94A}"/>
          </ac:spMkLst>
        </pc:spChg>
        <pc:spChg chg="del">
          <ac:chgData name="Akash Shaw" userId="7d6bb2ddfbf7cc34" providerId="LiveId" clId="{35114C06-EB48-4D85-885A-6F237299D475}" dt="2024-05-22T21:23:29.512" v="154" actId="478"/>
          <ac:spMkLst>
            <pc:docMk/>
            <pc:sldMk cId="3759543276" sldId="268"/>
            <ac:spMk id="4" creationId="{57214D95-C223-56D0-242E-234C6209E4F3}"/>
          </ac:spMkLst>
        </pc:spChg>
        <pc:spChg chg="del mod">
          <ac:chgData name="Akash Shaw" userId="7d6bb2ddfbf7cc34" providerId="LiveId" clId="{35114C06-EB48-4D85-885A-6F237299D475}" dt="2024-05-22T21:23:27.306" v="153" actId="478"/>
          <ac:spMkLst>
            <pc:docMk/>
            <pc:sldMk cId="3759543276" sldId="268"/>
            <ac:spMk id="5" creationId="{74A02FF4-96C7-B38C-B76C-A3949560A5ED}"/>
          </ac:spMkLst>
        </pc:spChg>
        <pc:picChg chg="del">
          <ac:chgData name="Akash Shaw" userId="7d6bb2ddfbf7cc34" providerId="LiveId" clId="{35114C06-EB48-4D85-885A-6F237299D475}" dt="2024-05-22T21:23:20.658" v="150" actId="478"/>
          <ac:picMkLst>
            <pc:docMk/>
            <pc:sldMk cId="3759543276" sldId="268"/>
            <ac:picMk id="7" creationId="{18E24A14-10D8-D540-0BC7-49F7C325B7DF}"/>
          </ac:picMkLst>
        </pc:picChg>
        <pc:picChg chg="add mod">
          <ac:chgData name="Akash Shaw" userId="7d6bb2ddfbf7cc34" providerId="LiveId" clId="{35114C06-EB48-4D85-885A-6F237299D475}" dt="2024-05-22T21:24:31.158" v="158" actId="14100"/>
          <ac:picMkLst>
            <pc:docMk/>
            <pc:sldMk cId="3759543276" sldId="268"/>
            <ac:picMk id="8" creationId="{1C970EF2-5A00-2A7A-A334-C95CE893D64F}"/>
          </ac:picMkLst>
        </pc:picChg>
        <pc:picChg chg="del">
          <ac:chgData name="Akash Shaw" userId="7d6bb2ddfbf7cc34" providerId="LiveId" clId="{35114C06-EB48-4D85-885A-6F237299D475}" dt="2024-05-22T21:23:22.318" v="151" actId="478"/>
          <ac:picMkLst>
            <pc:docMk/>
            <pc:sldMk cId="3759543276" sldId="268"/>
            <ac:picMk id="9" creationId="{A888E348-C664-69B0-3CBE-2425E5D8DD40}"/>
          </ac:picMkLst>
        </pc:picChg>
      </pc:sldChg>
      <pc:sldChg chg="addSp delSp modSp mod">
        <pc:chgData name="Akash Shaw" userId="7d6bb2ddfbf7cc34" providerId="LiveId" clId="{35114C06-EB48-4D85-885A-6F237299D475}" dt="2024-05-22T21:58:54.283" v="644" actId="20577"/>
        <pc:sldMkLst>
          <pc:docMk/>
          <pc:sldMk cId="1193068062" sldId="269"/>
        </pc:sldMkLst>
        <pc:spChg chg="mod">
          <ac:chgData name="Akash Shaw" userId="7d6bb2ddfbf7cc34" providerId="LiveId" clId="{35114C06-EB48-4D85-885A-6F237299D475}" dt="2024-05-22T21:58:54.283" v="644" actId="20577"/>
          <ac:spMkLst>
            <pc:docMk/>
            <pc:sldMk cId="1193068062" sldId="269"/>
            <ac:spMk id="3" creationId="{8D633DDE-4DC2-7C26-5D4A-4DCEE84A5A05}"/>
          </ac:spMkLst>
        </pc:spChg>
        <pc:spChg chg="del">
          <ac:chgData name="Akash Shaw" userId="7d6bb2ddfbf7cc34" providerId="LiveId" clId="{35114C06-EB48-4D85-885A-6F237299D475}" dt="2024-05-22T21:26:13.819" v="180" actId="478"/>
          <ac:spMkLst>
            <pc:docMk/>
            <pc:sldMk cId="1193068062" sldId="269"/>
            <ac:spMk id="4" creationId="{0642049D-E9CF-EB5B-8470-2609791F1993}"/>
          </ac:spMkLst>
        </pc:spChg>
        <pc:spChg chg="del">
          <ac:chgData name="Akash Shaw" userId="7d6bb2ddfbf7cc34" providerId="LiveId" clId="{35114C06-EB48-4D85-885A-6F237299D475}" dt="2024-05-22T21:26:11.225" v="179" actId="478"/>
          <ac:spMkLst>
            <pc:docMk/>
            <pc:sldMk cId="1193068062" sldId="269"/>
            <ac:spMk id="5" creationId="{EB4B1A90-1916-DD4A-2A3B-A4AC3895FD08}"/>
          </ac:spMkLst>
        </pc:spChg>
        <pc:picChg chg="del">
          <ac:chgData name="Akash Shaw" userId="7d6bb2ddfbf7cc34" providerId="LiveId" clId="{35114C06-EB48-4D85-885A-6F237299D475}" dt="2024-05-22T21:26:03.638" v="176" actId="478"/>
          <ac:picMkLst>
            <pc:docMk/>
            <pc:sldMk cId="1193068062" sldId="269"/>
            <ac:picMk id="7" creationId="{03EC1754-7C59-62BE-B3FA-9C6EDE55E4DF}"/>
          </ac:picMkLst>
        </pc:picChg>
        <pc:picChg chg="add mod">
          <ac:chgData name="Akash Shaw" userId="7d6bb2ddfbf7cc34" providerId="LiveId" clId="{35114C06-EB48-4D85-885A-6F237299D475}" dt="2024-05-22T21:27:28.385" v="185" actId="14100"/>
          <ac:picMkLst>
            <pc:docMk/>
            <pc:sldMk cId="1193068062" sldId="269"/>
            <ac:picMk id="8" creationId="{3B5A463E-A36B-D504-4EF7-BC360D8746DB}"/>
          </ac:picMkLst>
        </pc:picChg>
        <pc:picChg chg="del">
          <ac:chgData name="Akash Shaw" userId="7d6bb2ddfbf7cc34" providerId="LiveId" clId="{35114C06-EB48-4D85-885A-6F237299D475}" dt="2024-05-22T21:26:05.460" v="177" actId="478"/>
          <ac:picMkLst>
            <pc:docMk/>
            <pc:sldMk cId="1193068062" sldId="269"/>
            <ac:picMk id="9" creationId="{A2D3B269-EAB9-E017-1B47-AF328423184D}"/>
          </ac:picMkLst>
        </pc:picChg>
        <pc:picChg chg="del">
          <ac:chgData name="Akash Shaw" userId="7d6bb2ddfbf7cc34" providerId="LiveId" clId="{35114C06-EB48-4D85-885A-6F237299D475}" dt="2024-05-22T21:26:08.591" v="178" actId="478"/>
          <ac:picMkLst>
            <pc:docMk/>
            <pc:sldMk cId="1193068062" sldId="269"/>
            <ac:picMk id="11" creationId="{073932A2-77AC-E3A7-D832-2BAB29CF10D2}"/>
          </ac:picMkLst>
        </pc:picChg>
        <pc:picChg chg="add del">
          <ac:chgData name="Akash Shaw" userId="7d6bb2ddfbf7cc34" providerId="LiveId" clId="{35114C06-EB48-4D85-885A-6F237299D475}" dt="2024-05-22T21:27:57.319" v="187" actId="478"/>
          <ac:picMkLst>
            <pc:docMk/>
            <pc:sldMk cId="1193068062" sldId="269"/>
            <ac:picMk id="12" creationId="{FE308911-8038-5C49-89EC-28A26AA6FD57}"/>
          </ac:picMkLst>
        </pc:picChg>
      </pc:sldChg>
      <pc:sldChg chg="addSp delSp modSp mod">
        <pc:chgData name="Akash Shaw" userId="7d6bb2ddfbf7cc34" providerId="LiveId" clId="{35114C06-EB48-4D85-885A-6F237299D475}" dt="2024-05-22T21:59:00.436" v="646" actId="20577"/>
        <pc:sldMkLst>
          <pc:docMk/>
          <pc:sldMk cId="3725288555" sldId="270"/>
        </pc:sldMkLst>
        <pc:spChg chg="mod">
          <ac:chgData name="Akash Shaw" userId="7d6bb2ddfbf7cc34" providerId="LiveId" clId="{35114C06-EB48-4D85-885A-6F237299D475}" dt="2024-05-22T21:59:00.436" v="646" actId="20577"/>
          <ac:spMkLst>
            <pc:docMk/>
            <pc:sldMk cId="3725288555" sldId="270"/>
            <ac:spMk id="3" creationId="{C837E729-7757-5E9F-3CA7-E73EC4DF13D7}"/>
          </ac:spMkLst>
        </pc:spChg>
        <pc:spChg chg="del">
          <ac:chgData name="Akash Shaw" userId="7d6bb2ddfbf7cc34" providerId="LiveId" clId="{35114C06-EB48-4D85-885A-6F237299D475}" dt="2024-05-22T21:29:15.166" v="209" actId="478"/>
          <ac:spMkLst>
            <pc:docMk/>
            <pc:sldMk cId="3725288555" sldId="270"/>
            <ac:spMk id="4" creationId="{D936AECB-2026-D2F6-1346-CF6092F219E7}"/>
          </ac:spMkLst>
        </pc:spChg>
        <pc:spChg chg="del">
          <ac:chgData name="Akash Shaw" userId="7d6bb2ddfbf7cc34" providerId="LiveId" clId="{35114C06-EB48-4D85-885A-6F237299D475}" dt="2024-05-22T21:29:12.406" v="208" actId="478"/>
          <ac:spMkLst>
            <pc:docMk/>
            <pc:sldMk cId="3725288555" sldId="270"/>
            <ac:spMk id="5" creationId="{B45D03FB-08DC-6DAE-AD1E-3563A33B4A28}"/>
          </ac:spMkLst>
        </pc:spChg>
        <pc:picChg chg="del">
          <ac:chgData name="Akash Shaw" userId="7d6bb2ddfbf7cc34" providerId="LiveId" clId="{35114C06-EB48-4D85-885A-6F237299D475}" dt="2024-05-22T21:29:08.307" v="206" actId="478"/>
          <ac:picMkLst>
            <pc:docMk/>
            <pc:sldMk cId="3725288555" sldId="270"/>
            <ac:picMk id="7" creationId="{062EF575-4498-CD6A-8769-0F84DD697386}"/>
          </ac:picMkLst>
        </pc:picChg>
        <pc:picChg chg="add mod">
          <ac:chgData name="Akash Shaw" userId="7d6bb2ddfbf7cc34" providerId="LiveId" clId="{35114C06-EB48-4D85-885A-6F237299D475}" dt="2024-05-22T21:30:46.712" v="215" actId="14100"/>
          <ac:picMkLst>
            <pc:docMk/>
            <pc:sldMk cId="3725288555" sldId="270"/>
            <ac:picMk id="8" creationId="{52C458D3-111A-BC31-5D63-E8BF71A9337B}"/>
          </ac:picMkLst>
        </pc:picChg>
        <pc:picChg chg="del">
          <ac:chgData name="Akash Shaw" userId="7d6bb2ddfbf7cc34" providerId="LiveId" clId="{35114C06-EB48-4D85-885A-6F237299D475}" dt="2024-05-22T21:29:10.239" v="207" actId="478"/>
          <ac:picMkLst>
            <pc:docMk/>
            <pc:sldMk cId="3725288555" sldId="270"/>
            <ac:picMk id="9" creationId="{C31FAE04-91D9-04F0-CA87-3C72B1DE8199}"/>
          </ac:picMkLst>
        </pc:picChg>
      </pc:sldChg>
      <pc:sldChg chg="addSp delSp modSp mod">
        <pc:chgData name="Akash Shaw" userId="7d6bb2ddfbf7cc34" providerId="LiveId" clId="{35114C06-EB48-4D85-885A-6F237299D475}" dt="2024-05-22T21:59:07.470" v="648" actId="20577"/>
        <pc:sldMkLst>
          <pc:docMk/>
          <pc:sldMk cId="3262635785" sldId="271"/>
        </pc:sldMkLst>
        <pc:spChg chg="mod">
          <ac:chgData name="Akash Shaw" userId="7d6bb2ddfbf7cc34" providerId="LiveId" clId="{35114C06-EB48-4D85-885A-6F237299D475}" dt="2024-05-22T21:59:07.470" v="648" actId="20577"/>
          <ac:spMkLst>
            <pc:docMk/>
            <pc:sldMk cId="3262635785" sldId="271"/>
            <ac:spMk id="3" creationId="{C781F1D5-7726-309B-66F8-29DF43D52115}"/>
          </ac:spMkLst>
        </pc:spChg>
        <pc:spChg chg="del">
          <ac:chgData name="Akash Shaw" userId="7d6bb2ddfbf7cc34" providerId="LiveId" clId="{35114C06-EB48-4D85-885A-6F237299D475}" dt="2024-05-22T21:33:23.207" v="239" actId="478"/>
          <ac:spMkLst>
            <pc:docMk/>
            <pc:sldMk cId="3262635785" sldId="271"/>
            <ac:spMk id="4" creationId="{1984BDD8-13B5-CD6D-9187-A9AD47AAB6CC}"/>
          </ac:spMkLst>
        </pc:spChg>
        <pc:spChg chg="del">
          <ac:chgData name="Akash Shaw" userId="7d6bb2ddfbf7cc34" providerId="LiveId" clId="{35114C06-EB48-4D85-885A-6F237299D475}" dt="2024-05-22T21:33:27.715" v="241" actId="478"/>
          <ac:spMkLst>
            <pc:docMk/>
            <pc:sldMk cId="3262635785" sldId="271"/>
            <ac:spMk id="5" creationId="{12DF3B85-B362-17FE-EFE5-7FD1F4241742}"/>
          </ac:spMkLst>
        </pc:spChg>
        <pc:picChg chg="del">
          <ac:chgData name="Akash Shaw" userId="7d6bb2ddfbf7cc34" providerId="LiveId" clId="{35114C06-EB48-4D85-885A-6F237299D475}" dt="2024-05-22T21:33:19.103" v="238" actId="478"/>
          <ac:picMkLst>
            <pc:docMk/>
            <pc:sldMk cId="3262635785" sldId="271"/>
            <ac:picMk id="7" creationId="{88FFD291-83DA-D2BB-5A87-316AFCE1EACD}"/>
          </ac:picMkLst>
        </pc:picChg>
        <pc:picChg chg="add mod">
          <ac:chgData name="Akash Shaw" userId="7d6bb2ddfbf7cc34" providerId="LiveId" clId="{35114C06-EB48-4D85-885A-6F237299D475}" dt="2024-05-22T21:34:41.883" v="245" actId="14100"/>
          <ac:picMkLst>
            <pc:docMk/>
            <pc:sldMk cId="3262635785" sldId="271"/>
            <ac:picMk id="8" creationId="{5E84AB66-149B-2F41-969B-E3D97187ADFD}"/>
          </ac:picMkLst>
        </pc:picChg>
        <pc:picChg chg="del">
          <ac:chgData name="Akash Shaw" userId="7d6bb2ddfbf7cc34" providerId="LiveId" clId="{35114C06-EB48-4D85-885A-6F237299D475}" dt="2024-05-22T21:33:25.363" v="240" actId="478"/>
          <ac:picMkLst>
            <pc:docMk/>
            <pc:sldMk cId="3262635785" sldId="271"/>
            <ac:picMk id="9" creationId="{95267FD3-2DC1-2652-14F2-5C327C6391B9}"/>
          </ac:picMkLst>
        </pc:picChg>
      </pc:sldChg>
      <pc:sldChg chg="addSp delSp modSp mod">
        <pc:chgData name="Akash Shaw" userId="7d6bb2ddfbf7cc34" providerId="LiveId" clId="{35114C06-EB48-4D85-885A-6F237299D475}" dt="2024-05-22T21:59:15.227" v="651" actId="20577"/>
        <pc:sldMkLst>
          <pc:docMk/>
          <pc:sldMk cId="3522723229" sldId="272"/>
        </pc:sldMkLst>
        <pc:spChg chg="mod">
          <ac:chgData name="Akash Shaw" userId="7d6bb2ddfbf7cc34" providerId="LiveId" clId="{35114C06-EB48-4D85-885A-6F237299D475}" dt="2024-05-22T21:59:15.227" v="651" actId="20577"/>
          <ac:spMkLst>
            <pc:docMk/>
            <pc:sldMk cId="3522723229" sldId="272"/>
            <ac:spMk id="3" creationId="{112FF408-4B43-ED1D-8F55-3C6E199CB55F}"/>
          </ac:spMkLst>
        </pc:spChg>
        <pc:spChg chg="del">
          <ac:chgData name="Akash Shaw" userId="7d6bb2ddfbf7cc34" providerId="LiveId" clId="{35114C06-EB48-4D85-885A-6F237299D475}" dt="2024-05-22T21:35:54.605" v="335" actId="478"/>
          <ac:spMkLst>
            <pc:docMk/>
            <pc:sldMk cId="3522723229" sldId="272"/>
            <ac:spMk id="4" creationId="{B6CC5EB0-97E7-0EB9-7086-33DD8777E9A0}"/>
          </ac:spMkLst>
        </pc:spChg>
        <pc:spChg chg="del">
          <ac:chgData name="Akash Shaw" userId="7d6bb2ddfbf7cc34" providerId="LiveId" clId="{35114C06-EB48-4D85-885A-6F237299D475}" dt="2024-05-22T21:35:51.637" v="334" actId="478"/>
          <ac:spMkLst>
            <pc:docMk/>
            <pc:sldMk cId="3522723229" sldId="272"/>
            <ac:spMk id="5" creationId="{7F83A250-F36B-1358-0D21-A9DDBAC05A37}"/>
          </ac:spMkLst>
        </pc:spChg>
        <pc:picChg chg="del">
          <ac:chgData name="Akash Shaw" userId="7d6bb2ddfbf7cc34" providerId="LiveId" clId="{35114C06-EB48-4D85-885A-6F237299D475}" dt="2024-05-22T21:35:47.677" v="332" actId="478"/>
          <ac:picMkLst>
            <pc:docMk/>
            <pc:sldMk cId="3522723229" sldId="272"/>
            <ac:picMk id="7" creationId="{4CCD58A9-C70B-8630-8634-9951BCFD23B6}"/>
          </ac:picMkLst>
        </pc:picChg>
        <pc:picChg chg="add mod">
          <ac:chgData name="Akash Shaw" userId="7d6bb2ddfbf7cc34" providerId="LiveId" clId="{35114C06-EB48-4D85-885A-6F237299D475}" dt="2024-05-22T21:37:09.152" v="339" actId="14100"/>
          <ac:picMkLst>
            <pc:docMk/>
            <pc:sldMk cId="3522723229" sldId="272"/>
            <ac:picMk id="8" creationId="{33F4CB75-1555-F310-C86B-517C21817A1B}"/>
          </ac:picMkLst>
        </pc:picChg>
        <pc:picChg chg="del">
          <ac:chgData name="Akash Shaw" userId="7d6bb2ddfbf7cc34" providerId="LiveId" clId="{35114C06-EB48-4D85-885A-6F237299D475}" dt="2024-05-22T21:35:49.391" v="333" actId="478"/>
          <ac:picMkLst>
            <pc:docMk/>
            <pc:sldMk cId="3522723229" sldId="272"/>
            <ac:picMk id="9" creationId="{E8BF01D1-D2AB-85E7-208E-21BA8F03306A}"/>
          </ac:picMkLst>
        </pc:picChg>
      </pc:sldChg>
      <pc:sldChg chg="addSp delSp modSp mod">
        <pc:chgData name="Akash Shaw" userId="7d6bb2ddfbf7cc34" providerId="LiveId" clId="{35114C06-EB48-4D85-885A-6F237299D475}" dt="2024-05-22T21:59:24.177" v="653" actId="20577"/>
        <pc:sldMkLst>
          <pc:docMk/>
          <pc:sldMk cId="3044835642" sldId="273"/>
        </pc:sldMkLst>
        <pc:spChg chg="mod">
          <ac:chgData name="Akash Shaw" userId="7d6bb2ddfbf7cc34" providerId="LiveId" clId="{35114C06-EB48-4D85-885A-6F237299D475}" dt="2024-05-22T21:59:24.177" v="653" actId="20577"/>
          <ac:spMkLst>
            <pc:docMk/>
            <pc:sldMk cId="3044835642" sldId="273"/>
            <ac:spMk id="3" creationId="{E8B2A914-203E-7665-529E-59D4F68240D3}"/>
          </ac:spMkLst>
        </pc:spChg>
        <pc:spChg chg="del">
          <ac:chgData name="Akash Shaw" userId="7d6bb2ddfbf7cc34" providerId="LiveId" clId="{35114C06-EB48-4D85-885A-6F237299D475}" dt="2024-05-22T21:38:28.216" v="429" actId="478"/>
          <ac:spMkLst>
            <pc:docMk/>
            <pc:sldMk cId="3044835642" sldId="273"/>
            <ac:spMk id="4" creationId="{D1BF7316-5CA4-8A8B-5627-B500CBB9DBC6}"/>
          </ac:spMkLst>
        </pc:spChg>
        <pc:spChg chg="del">
          <ac:chgData name="Akash Shaw" userId="7d6bb2ddfbf7cc34" providerId="LiveId" clId="{35114C06-EB48-4D85-885A-6F237299D475}" dt="2024-05-22T21:38:25.595" v="428" actId="478"/>
          <ac:spMkLst>
            <pc:docMk/>
            <pc:sldMk cId="3044835642" sldId="273"/>
            <ac:spMk id="5" creationId="{CCF9F01D-B630-3B3D-676D-566F35B7BFEF}"/>
          </ac:spMkLst>
        </pc:spChg>
        <pc:picChg chg="del">
          <ac:chgData name="Akash Shaw" userId="7d6bb2ddfbf7cc34" providerId="LiveId" clId="{35114C06-EB48-4D85-885A-6F237299D475}" dt="2024-05-22T21:38:21.118" v="426" actId="478"/>
          <ac:picMkLst>
            <pc:docMk/>
            <pc:sldMk cId="3044835642" sldId="273"/>
            <ac:picMk id="7" creationId="{D9ACB126-06FD-C89D-331D-10F1C1B94BB0}"/>
          </ac:picMkLst>
        </pc:picChg>
        <pc:picChg chg="add mod">
          <ac:chgData name="Akash Shaw" userId="7d6bb2ddfbf7cc34" providerId="LiveId" clId="{35114C06-EB48-4D85-885A-6F237299D475}" dt="2024-05-22T21:41:27.264" v="451" actId="14100"/>
          <ac:picMkLst>
            <pc:docMk/>
            <pc:sldMk cId="3044835642" sldId="273"/>
            <ac:picMk id="8" creationId="{BC99ACDF-B7D1-0EE0-EC10-08AF6E301427}"/>
          </ac:picMkLst>
        </pc:picChg>
        <pc:picChg chg="del">
          <ac:chgData name="Akash Shaw" userId="7d6bb2ddfbf7cc34" providerId="LiveId" clId="{35114C06-EB48-4D85-885A-6F237299D475}" dt="2024-05-22T21:38:23.193" v="427" actId="478"/>
          <ac:picMkLst>
            <pc:docMk/>
            <pc:sldMk cId="3044835642" sldId="273"/>
            <ac:picMk id="9" creationId="{3BBB981E-1B07-6674-2AA3-66B9D5BCDEFC}"/>
          </ac:picMkLst>
        </pc:picChg>
      </pc:sldChg>
      <pc:sldChg chg="addSp delSp modSp mod">
        <pc:chgData name="Akash Shaw" userId="7d6bb2ddfbf7cc34" providerId="LiveId" clId="{35114C06-EB48-4D85-885A-6F237299D475}" dt="2024-05-22T21:59:30.895" v="655" actId="20577"/>
        <pc:sldMkLst>
          <pc:docMk/>
          <pc:sldMk cId="1000192074" sldId="274"/>
        </pc:sldMkLst>
        <pc:spChg chg="mod">
          <ac:chgData name="Akash Shaw" userId="7d6bb2ddfbf7cc34" providerId="LiveId" clId="{35114C06-EB48-4D85-885A-6F237299D475}" dt="2024-05-22T21:59:30.895" v="655" actId="20577"/>
          <ac:spMkLst>
            <pc:docMk/>
            <pc:sldMk cId="1000192074" sldId="274"/>
            <ac:spMk id="3" creationId="{843C7EAF-4C16-84B2-D728-6F84E7FA738D}"/>
          </ac:spMkLst>
        </pc:spChg>
        <pc:spChg chg="del">
          <ac:chgData name="Akash Shaw" userId="7d6bb2ddfbf7cc34" providerId="LiveId" clId="{35114C06-EB48-4D85-885A-6F237299D475}" dt="2024-05-22T21:42:44.517" v="482" actId="478"/>
          <ac:spMkLst>
            <pc:docMk/>
            <pc:sldMk cId="1000192074" sldId="274"/>
            <ac:spMk id="6" creationId="{B10388E0-BEC4-A0DB-17CF-4D3D9BBCFE75}"/>
          </ac:spMkLst>
        </pc:spChg>
        <pc:spChg chg="del">
          <ac:chgData name="Akash Shaw" userId="7d6bb2ddfbf7cc34" providerId="LiveId" clId="{35114C06-EB48-4D85-885A-6F237299D475}" dt="2024-05-22T21:42:41.861" v="481" actId="478"/>
          <ac:spMkLst>
            <pc:docMk/>
            <pc:sldMk cId="1000192074" sldId="274"/>
            <ac:spMk id="7" creationId="{BE6A074D-AF5C-568C-170B-44D5A0A71C37}"/>
          </ac:spMkLst>
        </pc:spChg>
        <pc:picChg chg="add mod">
          <ac:chgData name="Akash Shaw" userId="7d6bb2ddfbf7cc34" providerId="LiveId" clId="{35114C06-EB48-4D85-885A-6F237299D475}" dt="2024-05-22T21:44:13.464" v="488" actId="14100"/>
          <ac:picMkLst>
            <pc:docMk/>
            <pc:sldMk cId="1000192074" sldId="274"/>
            <ac:picMk id="5" creationId="{618029CD-3562-78D1-2733-29B8E8FB0F0E}"/>
          </ac:picMkLst>
        </pc:picChg>
        <pc:picChg chg="del">
          <ac:chgData name="Akash Shaw" userId="7d6bb2ddfbf7cc34" providerId="LiveId" clId="{35114C06-EB48-4D85-885A-6F237299D475}" dt="2024-05-22T21:42:37.592" v="479" actId="478"/>
          <ac:picMkLst>
            <pc:docMk/>
            <pc:sldMk cId="1000192074" sldId="274"/>
            <ac:picMk id="9" creationId="{C92F8904-28A8-9997-816B-11C7CCC3B407}"/>
          </ac:picMkLst>
        </pc:picChg>
        <pc:picChg chg="del">
          <ac:chgData name="Akash Shaw" userId="7d6bb2ddfbf7cc34" providerId="LiveId" clId="{35114C06-EB48-4D85-885A-6F237299D475}" dt="2024-05-22T21:42:39.243" v="480" actId="478"/>
          <ac:picMkLst>
            <pc:docMk/>
            <pc:sldMk cId="1000192074" sldId="274"/>
            <ac:picMk id="11" creationId="{112B6FA9-B846-E49E-4BEB-64584F76D086}"/>
          </ac:picMkLst>
        </pc:picChg>
      </pc:sldChg>
      <pc:sldChg chg="addSp delSp modSp mod">
        <pc:chgData name="Akash Shaw" userId="7d6bb2ddfbf7cc34" providerId="LiveId" clId="{35114C06-EB48-4D85-885A-6F237299D475}" dt="2024-05-22T21:55:35.247" v="598" actId="14100"/>
        <pc:sldMkLst>
          <pc:docMk/>
          <pc:sldMk cId="1100116175" sldId="275"/>
        </pc:sldMkLst>
        <pc:spChg chg="del mod">
          <ac:chgData name="Akash Shaw" userId="7d6bb2ddfbf7cc34" providerId="LiveId" clId="{35114C06-EB48-4D85-885A-6F237299D475}" dt="2024-05-22T21:53:11.042" v="578"/>
          <ac:spMkLst>
            <pc:docMk/>
            <pc:sldMk cId="1100116175" sldId="275"/>
            <ac:spMk id="3" creationId="{9BFB6CDF-2CC7-AD0A-E64C-3CB5697E74E8}"/>
          </ac:spMkLst>
        </pc:spChg>
        <pc:spChg chg="add del mod">
          <ac:chgData name="Akash Shaw" userId="7d6bb2ddfbf7cc34" providerId="LiveId" clId="{35114C06-EB48-4D85-885A-6F237299D475}" dt="2024-05-22T21:53:27.171" v="583" actId="478"/>
          <ac:spMkLst>
            <pc:docMk/>
            <pc:sldMk cId="1100116175" sldId="275"/>
            <ac:spMk id="4" creationId="{8B940461-DF4C-341E-9D95-786FBDB988C9}"/>
          </ac:spMkLst>
        </pc:spChg>
        <pc:spChg chg="add mod">
          <ac:chgData name="Akash Shaw" userId="7d6bb2ddfbf7cc34" providerId="LiveId" clId="{35114C06-EB48-4D85-885A-6F237299D475}" dt="2024-05-22T21:55:01.479" v="596" actId="1076"/>
          <ac:spMkLst>
            <pc:docMk/>
            <pc:sldMk cId="1100116175" sldId="275"/>
            <ac:spMk id="5" creationId="{DE3198ED-A05A-44AE-495E-465FC4753D41}"/>
          </ac:spMkLst>
        </pc:spChg>
        <pc:spChg chg="del">
          <ac:chgData name="Akash Shaw" userId="7d6bb2ddfbf7cc34" providerId="LiveId" clId="{35114C06-EB48-4D85-885A-6F237299D475}" dt="2024-05-22T21:53:14.276" v="579" actId="478"/>
          <ac:spMkLst>
            <pc:docMk/>
            <pc:sldMk cId="1100116175" sldId="275"/>
            <ac:spMk id="6" creationId="{AFC636FE-1869-68FC-27C9-6958DA2BD2C2}"/>
          </ac:spMkLst>
        </pc:spChg>
        <pc:spChg chg="del">
          <ac:chgData name="Akash Shaw" userId="7d6bb2ddfbf7cc34" providerId="LiveId" clId="{35114C06-EB48-4D85-885A-6F237299D475}" dt="2024-05-22T21:53:18.430" v="581" actId="478"/>
          <ac:spMkLst>
            <pc:docMk/>
            <pc:sldMk cId="1100116175" sldId="275"/>
            <ac:spMk id="7" creationId="{BC6A9428-3C50-D9CC-E79B-E31D5598F9F3}"/>
          </ac:spMkLst>
        </pc:spChg>
        <pc:picChg chg="add mod">
          <ac:chgData name="Akash Shaw" userId="7d6bb2ddfbf7cc34" providerId="LiveId" clId="{35114C06-EB48-4D85-885A-6F237299D475}" dt="2024-05-22T21:55:35.247" v="598" actId="14100"/>
          <ac:picMkLst>
            <pc:docMk/>
            <pc:sldMk cId="1100116175" sldId="275"/>
            <ac:picMk id="8" creationId="{2FD22D1C-D7B3-C86D-5B25-08ED7664A48F}"/>
          </ac:picMkLst>
        </pc:picChg>
        <pc:picChg chg="del">
          <ac:chgData name="Akash Shaw" userId="7d6bb2ddfbf7cc34" providerId="LiveId" clId="{35114C06-EB48-4D85-885A-6F237299D475}" dt="2024-05-22T21:53:11.042" v="576" actId="478"/>
          <ac:picMkLst>
            <pc:docMk/>
            <pc:sldMk cId="1100116175" sldId="275"/>
            <ac:picMk id="9" creationId="{12DA095F-132E-14EA-3FB5-492CC5D70760}"/>
          </ac:picMkLst>
        </pc:picChg>
        <pc:picChg chg="del">
          <ac:chgData name="Akash Shaw" userId="7d6bb2ddfbf7cc34" providerId="LiveId" clId="{35114C06-EB48-4D85-885A-6F237299D475}" dt="2024-05-22T21:53:16.277" v="580" actId="478"/>
          <ac:picMkLst>
            <pc:docMk/>
            <pc:sldMk cId="1100116175" sldId="275"/>
            <ac:picMk id="11" creationId="{E71B3484-3A68-8813-2D70-B6CDB4B3024F}"/>
          </ac:picMkLst>
        </pc:picChg>
      </pc:sldChg>
      <pc:sldChg chg="addSp delSp modSp mod">
        <pc:chgData name="Akash Shaw" userId="7d6bb2ddfbf7cc34" providerId="LiveId" clId="{35114C06-EB48-4D85-885A-6F237299D475}" dt="2024-05-22T21:57:49.590" v="627" actId="14100"/>
        <pc:sldMkLst>
          <pc:docMk/>
          <pc:sldMk cId="2660024707" sldId="276"/>
        </pc:sldMkLst>
        <pc:spChg chg="mod">
          <ac:chgData name="Akash Shaw" userId="7d6bb2ddfbf7cc34" providerId="LiveId" clId="{35114C06-EB48-4D85-885A-6F237299D475}" dt="2024-05-22T21:56:40.892" v="619" actId="1076"/>
          <ac:spMkLst>
            <pc:docMk/>
            <pc:sldMk cId="2660024707" sldId="276"/>
            <ac:spMk id="3" creationId="{0EB7F424-C18F-E668-6CE2-B863B394A072}"/>
          </ac:spMkLst>
        </pc:spChg>
        <pc:spChg chg="del">
          <ac:chgData name="Akash Shaw" userId="7d6bb2ddfbf7cc34" providerId="LiveId" clId="{35114C06-EB48-4D85-885A-6F237299D475}" dt="2024-05-22T21:56:46.759" v="621" actId="478"/>
          <ac:spMkLst>
            <pc:docMk/>
            <pc:sldMk cId="2660024707" sldId="276"/>
            <ac:spMk id="4" creationId="{2ED42C1B-173E-D381-A97E-144E94A3453E}"/>
          </ac:spMkLst>
        </pc:spChg>
        <pc:spChg chg="del">
          <ac:chgData name="Akash Shaw" userId="7d6bb2ddfbf7cc34" providerId="LiveId" clId="{35114C06-EB48-4D85-885A-6F237299D475}" dt="2024-05-22T21:56:50.903" v="623" actId="478"/>
          <ac:spMkLst>
            <pc:docMk/>
            <pc:sldMk cId="2660024707" sldId="276"/>
            <ac:spMk id="5" creationId="{A0E1317A-89EC-90DD-5C92-1293E0FEFF12}"/>
          </ac:spMkLst>
        </pc:spChg>
        <pc:picChg chg="del">
          <ac:chgData name="Akash Shaw" userId="7d6bb2ddfbf7cc34" providerId="LiveId" clId="{35114C06-EB48-4D85-885A-6F237299D475}" dt="2024-05-22T21:56:43.441" v="620" actId="478"/>
          <ac:picMkLst>
            <pc:docMk/>
            <pc:sldMk cId="2660024707" sldId="276"/>
            <ac:picMk id="7" creationId="{D4F8C03C-14B0-395B-BA9A-E0CE07DEE4D8}"/>
          </ac:picMkLst>
        </pc:picChg>
        <pc:picChg chg="add mod">
          <ac:chgData name="Akash Shaw" userId="7d6bb2ddfbf7cc34" providerId="LiveId" clId="{35114C06-EB48-4D85-885A-6F237299D475}" dt="2024-05-22T21:57:49.590" v="627" actId="14100"/>
          <ac:picMkLst>
            <pc:docMk/>
            <pc:sldMk cId="2660024707" sldId="276"/>
            <ac:picMk id="8" creationId="{9CD24810-5F35-1AE7-8BA1-8A3F66C0E027}"/>
          </ac:picMkLst>
        </pc:picChg>
        <pc:picChg chg="del">
          <ac:chgData name="Akash Shaw" userId="7d6bb2ddfbf7cc34" providerId="LiveId" clId="{35114C06-EB48-4D85-885A-6F237299D475}" dt="2024-05-22T21:56:48.704" v="622" actId="478"/>
          <ac:picMkLst>
            <pc:docMk/>
            <pc:sldMk cId="2660024707" sldId="276"/>
            <ac:picMk id="9" creationId="{751C1BAD-F24A-674E-B3DD-F5CE4DFDA59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16A212-9E34-426F-ADA3-93627C6C2745}" type="datetimeFigureOut">
              <a:rPr lang="en-IN" smtClean="0"/>
              <a:t>26-05-2024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21BB22-02F5-4555-9252-DBD029CC7CA6}" type="slidenum">
              <a:rPr lang="en-IN" smtClean="0"/>
              <a:t>‹#›</a:t>
            </a:fld>
            <a:endParaRPr lang="en-IN"/>
          </a:p>
        </p:txBody>
      </p:sp>
    </p:spTree>
    <p:extLst>
      <p:ext uri="{BB962C8B-B14F-4D97-AF65-F5344CB8AC3E}">
        <p14:creationId xmlns:p14="http://schemas.microsoft.com/office/powerpoint/2010/main" val="2017877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2D7EA-4A09-2A03-455C-E6CFC3A6B9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5FB73B0-D0B1-4578-BE8A-52C4AD4213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75A47A-966B-9A62-1E86-377B6B4EF70C}"/>
              </a:ext>
            </a:extLst>
          </p:cNvPr>
          <p:cNvSpPr>
            <a:spLocks noGrp="1"/>
          </p:cNvSpPr>
          <p:nvPr>
            <p:ph type="dt" sz="half" idx="10"/>
          </p:nvPr>
        </p:nvSpPr>
        <p:spPr/>
        <p:txBody>
          <a:bodyPr/>
          <a:lstStyle/>
          <a:p>
            <a:fld id="{7C2B8503-6B39-41E9-8968-F1E3CF97F5DA}" type="datetimeFigureOut">
              <a:rPr lang="en-IN" smtClean="0"/>
              <a:t>26-05-2024</a:t>
            </a:fld>
            <a:endParaRPr lang="en-IN"/>
          </a:p>
        </p:txBody>
      </p:sp>
      <p:sp>
        <p:nvSpPr>
          <p:cNvPr id="5" name="Footer Placeholder 4">
            <a:extLst>
              <a:ext uri="{FF2B5EF4-FFF2-40B4-BE49-F238E27FC236}">
                <a16:creationId xmlns:a16="http://schemas.microsoft.com/office/drawing/2014/main" id="{427E3C13-C628-3F3E-77C8-3CA079D317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776F35-DB95-E4A4-0906-9896C78B7075}"/>
              </a:ext>
            </a:extLst>
          </p:cNvPr>
          <p:cNvSpPr>
            <a:spLocks noGrp="1"/>
          </p:cNvSpPr>
          <p:nvPr>
            <p:ph type="sldNum" sz="quarter" idx="12"/>
          </p:nvPr>
        </p:nvSpPr>
        <p:spPr/>
        <p:txBody>
          <a:bodyPr/>
          <a:lstStyle/>
          <a:p>
            <a:fld id="{E5360012-2D52-4718-BA52-A68C45237713}" type="slidenum">
              <a:rPr lang="en-IN" smtClean="0"/>
              <a:t>‹#›</a:t>
            </a:fld>
            <a:endParaRPr lang="en-IN"/>
          </a:p>
        </p:txBody>
      </p:sp>
    </p:spTree>
    <p:extLst>
      <p:ext uri="{BB962C8B-B14F-4D97-AF65-F5344CB8AC3E}">
        <p14:creationId xmlns:p14="http://schemas.microsoft.com/office/powerpoint/2010/main" val="1582142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7FBA9-E0D5-98DE-0BD9-C9A931DCE12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6F8939-8C6A-7E10-77F4-C6CFC2837F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43E548-1AC7-4D67-5476-9F3CB978D4BB}"/>
              </a:ext>
            </a:extLst>
          </p:cNvPr>
          <p:cNvSpPr>
            <a:spLocks noGrp="1"/>
          </p:cNvSpPr>
          <p:nvPr>
            <p:ph type="dt" sz="half" idx="10"/>
          </p:nvPr>
        </p:nvSpPr>
        <p:spPr/>
        <p:txBody>
          <a:bodyPr/>
          <a:lstStyle/>
          <a:p>
            <a:fld id="{7C2B8503-6B39-41E9-8968-F1E3CF97F5DA}" type="datetimeFigureOut">
              <a:rPr lang="en-IN" smtClean="0"/>
              <a:t>26-05-2024</a:t>
            </a:fld>
            <a:endParaRPr lang="en-IN"/>
          </a:p>
        </p:txBody>
      </p:sp>
      <p:sp>
        <p:nvSpPr>
          <p:cNvPr id="5" name="Footer Placeholder 4">
            <a:extLst>
              <a:ext uri="{FF2B5EF4-FFF2-40B4-BE49-F238E27FC236}">
                <a16:creationId xmlns:a16="http://schemas.microsoft.com/office/drawing/2014/main" id="{3BA800A8-A2BF-29C4-5B44-06F1510EF2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DFBF6D-AAA6-CB3F-D81E-57239D6C0FC8}"/>
              </a:ext>
            </a:extLst>
          </p:cNvPr>
          <p:cNvSpPr>
            <a:spLocks noGrp="1"/>
          </p:cNvSpPr>
          <p:nvPr>
            <p:ph type="sldNum" sz="quarter" idx="12"/>
          </p:nvPr>
        </p:nvSpPr>
        <p:spPr/>
        <p:txBody>
          <a:bodyPr/>
          <a:lstStyle/>
          <a:p>
            <a:fld id="{E5360012-2D52-4718-BA52-A68C45237713}" type="slidenum">
              <a:rPr lang="en-IN" smtClean="0"/>
              <a:t>‹#›</a:t>
            </a:fld>
            <a:endParaRPr lang="en-IN"/>
          </a:p>
        </p:txBody>
      </p:sp>
    </p:spTree>
    <p:extLst>
      <p:ext uri="{BB962C8B-B14F-4D97-AF65-F5344CB8AC3E}">
        <p14:creationId xmlns:p14="http://schemas.microsoft.com/office/powerpoint/2010/main" val="325589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B39E46-354C-C0B5-CBBE-4F0A06B0ED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DA1027-8BB0-13BB-A86E-4056E51253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773BF3-4791-F92C-0472-2F9020E16881}"/>
              </a:ext>
            </a:extLst>
          </p:cNvPr>
          <p:cNvSpPr>
            <a:spLocks noGrp="1"/>
          </p:cNvSpPr>
          <p:nvPr>
            <p:ph type="dt" sz="half" idx="10"/>
          </p:nvPr>
        </p:nvSpPr>
        <p:spPr/>
        <p:txBody>
          <a:bodyPr/>
          <a:lstStyle/>
          <a:p>
            <a:fld id="{7C2B8503-6B39-41E9-8968-F1E3CF97F5DA}" type="datetimeFigureOut">
              <a:rPr lang="en-IN" smtClean="0"/>
              <a:t>26-05-2024</a:t>
            </a:fld>
            <a:endParaRPr lang="en-IN"/>
          </a:p>
        </p:txBody>
      </p:sp>
      <p:sp>
        <p:nvSpPr>
          <p:cNvPr id="5" name="Footer Placeholder 4">
            <a:extLst>
              <a:ext uri="{FF2B5EF4-FFF2-40B4-BE49-F238E27FC236}">
                <a16:creationId xmlns:a16="http://schemas.microsoft.com/office/drawing/2014/main" id="{0E08C38E-D3DF-A5F7-B8EF-02C882A571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56585D-020C-2149-1CF8-35BC2381B925}"/>
              </a:ext>
            </a:extLst>
          </p:cNvPr>
          <p:cNvSpPr>
            <a:spLocks noGrp="1"/>
          </p:cNvSpPr>
          <p:nvPr>
            <p:ph type="sldNum" sz="quarter" idx="12"/>
          </p:nvPr>
        </p:nvSpPr>
        <p:spPr/>
        <p:txBody>
          <a:bodyPr/>
          <a:lstStyle/>
          <a:p>
            <a:fld id="{E5360012-2D52-4718-BA52-A68C45237713}" type="slidenum">
              <a:rPr lang="en-IN" smtClean="0"/>
              <a:t>‹#›</a:t>
            </a:fld>
            <a:endParaRPr lang="en-IN"/>
          </a:p>
        </p:txBody>
      </p:sp>
    </p:spTree>
    <p:extLst>
      <p:ext uri="{BB962C8B-B14F-4D97-AF65-F5344CB8AC3E}">
        <p14:creationId xmlns:p14="http://schemas.microsoft.com/office/powerpoint/2010/main" val="3846889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8DEBF-AC67-83F8-6B46-DB90060BEBF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DD75DF-FC45-14DF-DE5A-FC9761C635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5EFEB2-FD53-BB55-0365-478F787A336A}"/>
              </a:ext>
            </a:extLst>
          </p:cNvPr>
          <p:cNvSpPr>
            <a:spLocks noGrp="1"/>
          </p:cNvSpPr>
          <p:nvPr>
            <p:ph type="dt" sz="half" idx="10"/>
          </p:nvPr>
        </p:nvSpPr>
        <p:spPr/>
        <p:txBody>
          <a:bodyPr/>
          <a:lstStyle/>
          <a:p>
            <a:fld id="{7C2B8503-6B39-41E9-8968-F1E3CF97F5DA}" type="datetimeFigureOut">
              <a:rPr lang="en-IN" smtClean="0"/>
              <a:t>26-05-2024</a:t>
            </a:fld>
            <a:endParaRPr lang="en-IN"/>
          </a:p>
        </p:txBody>
      </p:sp>
      <p:sp>
        <p:nvSpPr>
          <p:cNvPr id="5" name="Footer Placeholder 4">
            <a:extLst>
              <a:ext uri="{FF2B5EF4-FFF2-40B4-BE49-F238E27FC236}">
                <a16:creationId xmlns:a16="http://schemas.microsoft.com/office/drawing/2014/main" id="{B79DD631-169C-D068-B3D2-2F087B17A4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64A0B8-FD61-3F0B-93A1-E8DAD7C72A4C}"/>
              </a:ext>
            </a:extLst>
          </p:cNvPr>
          <p:cNvSpPr>
            <a:spLocks noGrp="1"/>
          </p:cNvSpPr>
          <p:nvPr>
            <p:ph type="sldNum" sz="quarter" idx="12"/>
          </p:nvPr>
        </p:nvSpPr>
        <p:spPr/>
        <p:txBody>
          <a:bodyPr/>
          <a:lstStyle/>
          <a:p>
            <a:fld id="{E5360012-2D52-4718-BA52-A68C45237713}" type="slidenum">
              <a:rPr lang="en-IN" smtClean="0"/>
              <a:t>‹#›</a:t>
            </a:fld>
            <a:endParaRPr lang="en-IN"/>
          </a:p>
        </p:txBody>
      </p:sp>
    </p:spTree>
    <p:extLst>
      <p:ext uri="{BB962C8B-B14F-4D97-AF65-F5344CB8AC3E}">
        <p14:creationId xmlns:p14="http://schemas.microsoft.com/office/powerpoint/2010/main" val="3255662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522B7-9AE1-D5A2-D554-390F7712A3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4CE57BA-67DA-7518-8547-0AD8017808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EAEB0E-8AEE-F523-6E32-F88741EB4EF0}"/>
              </a:ext>
            </a:extLst>
          </p:cNvPr>
          <p:cNvSpPr>
            <a:spLocks noGrp="1"/>
          </p:cNvSpPr>
          <p:nvPr>
            <p:ph type="dt" sz="half" idx="10"/>
          </p:nvPr>
        </p:nvSpPr>
        <p:spPr/>
        <p:txBody>
          <a:bodyPr/>
          <a:lstStyle/>
          <a:p>
            <a:fld id="{7C2B8503-6B39-41E9-8968-F1E3CF97F5DA}" type="datetimeFigureOut">
              <a:rPr lang="en-IN" smtClean="0"/>
              <a:t>26-05-2024</a:t>
            </a:fld>
            <a:endParaRPr lang="en-IN"/>
          </a:p>
        </p:txBody>
      </p:sp>
      <p:sp>
        <p:nvSpPr>
          <p:cNvPr id="5" name="Footer Placeholder 4">
            <a:extLst>
              <a:ext uri="{FF2B5EF4-FFF2-40B4-BE49-F238E27FC236}">
                <a16:creationId xmlns:a16="http://schemas.microsoft.com/office/drawing/2014/main" id="{40D84CF8-4689-B7EA-231C-9F2112A7A4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0B9D83-2A3F-76EA-2929-32809A83599C}"/>
              </a:ext>
            </a:extLst>
          </p:cNvPr>
          <p:cNvSpPr>
            <a:spLocks noGrp="1"/>
          </p:cNvSpPr>
          <p:nvPr>
            <p:ph type="sldNum" sz="quarter" idx="12"/>
          </p:nvPr>
        </p:nvSpPr>
        <p:spPr/>
        <p:txBody>
          <a:bodyPr/>
          <a:lstStyle/>
          <a:p>
            <a:fld id="{E5360012-2D52-4718-BA52-A68C45237713}" type="slidenum">
              <a:rPr lang="en-IN" smtClean="0"/>
              <a:t>‹#›</a:t>
            </a:fld>
            <a:endParaRPr lang="en-IN"/>
          </a:p>
        </p:txBody>
      </p:sp>
    </p:spTree>
    <p:extLst>
      <p:ext uri="{BB962C8B-B14F-4D97-AF65-F5344CB8AC3E}">
        <p14:creationId xmlns:p14="http://schemas.microsoft.com/office/powerpoint/2010/main" val="295992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6B0F5-3476-6BD8-1EC6-12779F102C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B1AE16-C298-ACF2-4653-ACC10946BA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3B0D6BD-DC24-00F9-EA6D-B1F3730B87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028837C-76EC-6D2C-6797-D25CE1251119}"/>
              </a:ext>
            </a:extLst>
          </p:cNvPr>
          <p:cNvSpPr>
            <a:spLocks noGrp="1"/>
          </p:cNvSpPr>
          <p:nvPr>
            <p:ph type="dt" sz="half" idx="10"/>
          </p:nvPr>
        </p:nvSpPr>
        <p:spPr/>
        <p:txBody>
          <a:bodyPr/>
          <a:lstStyle/>
          <a:p>
            <a:fld id="{7C2B8503-6B39-41E9-8968-F1E3CF97F5DA}" type="datetimeFigureOut">
              <a:rPr lang="en-IN" smtClean="0"/>
              <a:t>26-05-2024</a:t>
            </a:fld>
            <a:endParaRPr lang="en-IN"/>
          </a:p>
        </p:txBody>
      </p:sp>
      <p:sp>
        <p:nvSpPr>
          <p:cNvPr id="6" name="Footer Placeholder 5">
            <a:extLst>
              <a:ext uri="{FF2B5EF4-FFF2-40B4-BE49-F238E27FC236}">
                <a16:creationId xmlns:a16="http://schemas.microsoft.com/office/drawing/2014/main" id="{4EEC5BE9-65E6-048B-1983-3BBAACDB0B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7B610C-0AD7-4508-3C20-45A4E6FAFD34}"/>
              </a:ext>
            </a:extLst>
          </p:cNvPr>
          <p:cNvSpPr>
            <a:spLocks noGrp="1"/>
          </p:cNvSpPr>
          <p:nvPr>
            <p:ph type="sldNum" sz="quarter" idx="12"/>
          </p:nvPr>
        </p:nvSpPr>
        <p:spPr/>
        <p:txBody>
          <a:bodyPr/>
          <a:lstStyle/>
          <a:p>
            <a:fld id="{E5360012-2D52-4718-BA52-A68C45237713}" type="slidenum">
              <a:rPr lang="en-IN" smtClean="0"/>
              <a:t>‹#›</a:t>
            </a:fld>
            <a:endParaRPr lang="en-IN"/>
          </a:p>
        </p:txBody>
      </p:sp>
    </p:spTree>
    <p:extLst>
      <p:ext uri="{BB962C8B-B14F-4D97-AF65-F5344CB8AC3E}">
        <p14:creationId xmlns:p14="http://schemas.microsoft.com/office/powerpoint/2010/main" val="2657584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EFB0C-9577-0A14-602F-6DDDF8C334A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0B1218-EAE8-C785-A898-F77D650855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0C28D1-B01A-4E12-6CD6-4CFA111A94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42BC35F-0BBA-A1D0-8FE1-B5FADE4C9A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FC90F4-7B48-B5F7-0FC4-B65AF440EC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B1B2F33-4DA8-C88C-7ED6-6B910335DD74}"/>
              </a:ext>
            </a:extLst>
          </p:cNvPr>
          <p:cNvSpPr>
            <a:spLocks noGrp="1"/>
          </p:cNvSpPr>
          <p:nvPr>
            <p:ph type="dt" sz="half" idx="10"/>
          </p:nvPr>
        </p:nvSpPr>
        <p:spPr/>
        <p:txBody>
          <a:bodyPr/>
          <a:lstStyle/>
          <a:p>
            <a:fld id="{7C2B8503-6B39-41E9-8968-F1E3CF97F5DA}" type="datetimeFigureOut">
              <a:rPr lang="en-IN" smtClean="0"/>
              <a:t>26-05-2024</a:t>
            </a:fld>
            <a:endParaRPr lang="en-IN"/>
          </a:p>
        </p:txBody>
      </p:sp>
      <p:sp>
        <p:nvSpPr>
          <p:cNvPr id="8" name="Footer Placeholder 7">
            <a:extLst>
              <a:ext uri="{FF2B5EF4-FFF2-40B4-BE49-F238E27FC236}">
                <a16:creationId xmlns:a16="http://schemas.microsoft.com/office/drawing/2014/main" id="{3D428D28-B6B3-EF6A-AE44-27E45996EC9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7960791-2EB3-D89A-93A8-FD6BDBC5DC59}"/>
              </a:ext>
            </a:extLst>
          </p:cNvPr>
          <p:cNvSpPr>
            <a:spLocks noGrp="1"/>
          </p:cNvSpPr>
          <p:nvPr>
            <p:ph type="sldNum" sz="quarter" idx="12"/>
          </p:nvPr>
        </p:nvSpPr>
        <p:spPr/>
        <p:txBody>
          <a:bodyPr/>
          <a:lstStyle/>
          <a:p>
            <a:fld id="{E5360012-2D52-4718-BA52-A68C45237713}" type="slidenum">
              <a:rPr lang="en-IN" smtClean="0"/>
              <a:t>‹#›</a:t>
            </a:fld>
            <a:endParaRPr lang="en-IN"/>
          </a:p>
        </p:txBody>
      </p:sp>
    </p:spTree>
    <p:extLst>
      <p:ext uri="{BB962C8B-B14F-4D97-AF65-F5344CB8AC3E}">
        <p14:creationId xmlns:p14="http://schemas.microsoft.com/office/powerpoint/2010/main" val="168805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477C6-9130-57E4-7E53-C61FCEE408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288C85E-C93E-7ABB-ED1E-CE4B5DEF3C83}"/>
              </a:ext>
            </a:extLst>
          </p:cNvPr>
          <p:cNvSpPr>
            <a:spLocks noGrp="1"/>
          </p:cNvSpPr>
          <p:nvPr>
            <p:ph type="dt" sz="half" idx="10"/>
          </p:nvPr>
        </p:nvSpPr>
        <p:spPr/>
        <p:txBody>
          <a:bodyPr/>
          <a:lstStyle/>
          <a:p>
            <a:fld id="{7C2B8503-6B39-41E9-8968-F1E3CF97F5DA}" type="datetimeFigureOut">
              <a:rPr lang="en-IN" smtClean="0"/>
              <a:t>26-05-2024</a:t>
            </a:fld>
            <a:endParaRPr lang="en-IN"/>
          </a:p>
        </p:txBody>
      </p:sp>
      <p:sp>
        <p:nvSpPr>
          <p:cNvPr id="4" name="Footer Placeholder 3">
            <a:extLst>
              <a:ext uri="{FF2B5EF4-FFF2-40B4-BE49-F238E27FC236}">
                <a16:creationId xmlns:a16="http://schemas.microsoft.com/office/drawing/2014/main" id="{4E11F2E6-7237-D377-85B6-BF2607D7704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7E09D53-4091-5436-1C72-D2695BF35216}"/>
              </a:ext>
            </a:extLst>
          </p:cNvPr>
          <p:cNvSpPr>
            <a:spLocks noGrp="1"/>
          </p:cNvSpPr>
          <p:nvPr>
            <p:ph type="sldNum" sz="quarter" idx="12"/>
          </p:nvPr>
        </p:nvSpPr>
        <p:spPr/>
        <p:txBody>
          <a:bodyPr/>
          <a:lstStyle/>
          <a:p>
            <a:fld id="{E5360012-2D52-4718-BA52-A68C45237713}" type="slidenum">
              <a:rPr lang="en-IN" smtClean="0"/>
              <a:t>‹#›</a:t>
            </a:fld>
            <a:endParaRPr lang="en-IN"/>
          </a:p>
        </p:txBody>
      </p:sp>
    </p:spTree>
    <p:extLst>
      <p:ext uri="{BB962C8B-B14F-4D97-AF65-F5344CB8AC3E}">
        <p14:creationId xmlns:p14="http://schemas.microsoft.com/office/powerpoint/2010/main" val="997219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8DD3AB-3F26-D371-641C-107587CED3B7}"/>
              </a:ext>
            </a:extLst>
          </p:cNvPr>
          <p:cNvSpPr>
            <a:spLocks noGrp="1"/>
          </p:cNvSpPr>
          <p:nvPr>
            <p:ph type="dt" sz="half" idx="10"/>
          </p:nvPr>
        </p:nvSpPr>
        <p:spPr/>
        <p:txBody>
          <a:bodyPr/>
          <a:lstStyle/>
          <a:p>
            <a:fld id="{7C2B8503-6B39-41E9-8968-F1E3CF97F5DA}" type="datetimeFigureOut">
              <a:rPr lang="en-IN" smtClean="0"/>
              <a:t>26-05-2024</a:t>
            </a:fld>
            <a:endParaRPr lang="en-IN"/>
          </a:p>
        </p:txBody>
      </p:sp>
      <p:sp>
        <p:nvSpPr>
          <p:cNvPr id="3" name="Footer Placeholder 2">
            <a:extLst>
              <a:ext uri="{FF2B5EF4-FFF2-40B4-BE49-F238E27FC236}">
                <a16:creationId xmlns:a16="http://schemas.microsoft.com/office/drawing/2014/main" id="{245EF37D-BA9C-078C-ABD4-5818676C93A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4596235-8D92-8B29-9C23-E40173D3FBB7}"/>
              </a:ext>
            </a:extLst>
          </p:cNvPr>
          <p:cNvSpPr>
            <a:spLocks noGrp="1"/>
          </p:cNvSpPr>
          <p:nvPr>
            <p:ph type="sldNum" sz="quarter" idx="12"/>
          </p:nvPr>
        </p:nvSpPr>
        <p:spPr/>
        <p:txBody>
          <a:bodyPr/>
          <a:lstStyle/>
          <a:p>
            <a:fld id="{E5360012-2D52-4718-BA52-A68C45237713}" type="slidenum">
              <a:rPr lang="en-IN" smtClean="0"/>
              <a:t>‹#›</a:t>
            </a:fld>
            <a:endParaRPr lang="en-IN"/>
          </a:p>
        </p:txBody>
      </p:sp>
    </p:spTree>
    <p:extLst>
      <p:ext uri="{BB962C8B-B14F-4D97-AF65-F5344CB8AC3E}">
        <p14:creationId xmlns:p14="http://schemas.microsoft.com/office/powerpoint/2010/main" val="2361259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752CB-1CCD-5BA9-84AC-7A2910A93F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DF3A590-264A-2D82-8EA0-B2C998C93C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2BA25F1-CD55-8CFE-9758-D793CE7728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DEDE4B-0A32-AB7B-6034-33A032980349}"/>
              </a:ext>
            </a:extLst>
          </p:cNvPr>
          <p:cNvSpPr>
            <a:spLocks noGrp="1"/>
          </p:cNvSpPr>
          <p:nvPr>
            <p:ph type="dt" sz="half" idx="10"/>
          </p:nvPr>
        </p:nvSpPr>
        <p:spPr/>
        <p:txBody>
          <a:bodyPr/>
          <a:lstStyle/>
          <a:p>
            <a:fld id="{7C2B8503-6B39-41E9-8968-F1E3CF97F5DA}" type="datetimeFigureOut">
              <a:rPr lang="en-IN" smtClean="0"/>
              <a:t>26-05-2024</a:t>
            </a:fld>
            <a:endParaRPr lang="en-IN"/>
          </a:p>
        </p:txBody>
      </p:sp>
      <p:sp>
        <p:nvSpPr>
          <p:cNvPr id="6" name="Footer Placeholder 5">
            <a:extLst>
              <a:ext uri="{FF2B5EF4-FFF2-40B4-BE49-F238E27FC236}">
                <a16:creationId xmlns:a16="http://schemas.microsoft.com/office/drawing/2014/main" id="{2773DC8F-471C-0BDB-9ED7-3C76D191BF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1B145C-10BD-2E35-F363-89BAD538AAB7}"/>
              </a:ext>
            </a:extLst>
          </p:cNvPr>
          <p:cNvSpPr>
            <a:spLocks noGrp="1"/>
          </p:cNvSpPr>
          <p:nvPr>
            <p:ph type="sldNum" sz="quarter" idx="12"/>
          </p:nvPr>
        </p:nvSpPr>
        <p:spPr/>
        <p:txBody>
          <a:bodyPr/>
          <a:lstStyle/>
          <a:p>
            <a:fld id="{E5360012-2D52-4718-BA52-A68C45237713}" type="slidenum">
              <a:rPr lang="en-IN" smtClean="0"/>
              <a:t>‹#›</a:t>
            </a:fld>
            <a:endParaRPr lang="en-IN"/>
          </a:p>
        </p:txBody>
      </p:sp>
    </p:spTree>
    <p:extLst>
      <p:ext uri="{BB962C8B-B14F-4D97-AF65-F5344CB8AC3E}">
        <p14:creationId xmlns:p14="http://schemas.microsoft.com/office/powerpoint/2010/main" val="1863617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9E76F-E470-01C8-86D5-EE0A36FD0F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00C5542-13CC-3FB4-CADD-2E835D73E9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9A40F9B-1C8C-761F-55AC-38C0310223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8343F8-8687-008D-CE4B-D0C1BEE523AE}"/>
              </a:ext>
            </a:extLst>
          </p:cNvPr>
          <p:cNvSpPr>
            <a:spLocks noGrp="1"/>
          </p:cNvSpPr>
          <p:nvPr>
            <p:ph type="dt" sz="half" idx="10"/>
          </p:nvPr>
        </p:nvSpPr>
        <p:spPr/>
        <p:txBody>
          <a:bodyPr/>
          <a:lstStyle/>
          <a:p>
            <a:fld id="{7C2B8503-6B39-41E9-8968-F1E3CF97F5DA}" type="datetimeFigureOut">
              <a:rPr lang="en-IN" smtClean="0"/>
              <a:t>26-05-2024</a:t>
            </a:fld>
            <a:endParaRPr lang="en-IN"/>
          </a:p>
        </p:txBody>
      </p:sp>
      <p:sp>
        <p:nvSpPr>
          <p:cNvPr id="6" name="Footer Placeholder 5">
            <a:extLst>
              <a:ext uri="{FF2B5EF4-FFF2-40B4-BE49-F238E27FC236}">
                <a16:creationId xmlns:a16="http://schemas.microsoft.com/office/drawing/2014/main" id="{DD0EAFD3-E50D-6264-3E43-21EA5CB9A7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970174-EF49-94C2-4AC1-04061EE58D33}"/>
              </a:ext>
            </a:extLst>
          </p:cNvPr>
          <p:cNvSpPr>
            <a:spLocks noGrp="1"/>
          </p:cNvSpPr>
          <p:nvPr>
            <p:ph type="sldNum" sz="quarter" idx="12"/>
          </p:nvPr>
        </p:nvSpPr>
        <p:spPr/>
        <p:txBody>
          <a:bodyPr/>
          <a:lstStyle/>
          <a:p>
            <a:fld id="{E5360012-2D52-4718-BA52-A68C45237713}" type="slidenum">
              <a:rPr lang="en-IN" smtClean="0"/>
              <a:t>‹#›</a:t>
            </a:fld>
            <a:endParaRPr lang="en-IN"/>
          </a:p>
        </p:txBody>
      </p:sp>
    </p:spTree>
    <p:extLst>
      <p:ext uri="{BB962C8B-B14F-4D97-AF65-F5344CB8AC3E}">
        <p14:creationId xmlns:p14="http://schemas.microsoft.com/office/powerpoint/2010/main" val="2803313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A3A9CB-725A-90BD-1C2E-AA48FA026E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B667B0-D88E-7B03-6FDD-0757627B95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95D465-6EB8-14B9-6EF5-165280A2A6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2B8503-6B39-41E9-8968-F1E3CF97F5DA}" type="datetimeFigureOut">
              <a:rPr lang="en-IN" smtClean="0"/>
              <a:t>26-05-2024</a:t>
            </a:fld>
            <a:endParaRPr lang="en-IN"/>
          </a:p>
        </p:txBody>
      </p:sp>
      <p:sp>
        <p:nvSpPr>
          <p:cNvPr id="5" name="Footer Placeholder 4">
            <a:extLst>
              <a:ext uri="{FF2B5EF4-FFF2-40B4-BE49-F238E27FC236}">
                <a16:creationId xmlns:a16="http://schemas.microsoft.com/office/drawing/2014/main" id="{77D11F02-401D-516B-2439-18014A19FF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041B6FB-FE22-96C9-D517-0AD1B802D7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360012-2D52-4718-BA52-A68C45237713}" type="slidenum">
              <a:rPr lang="en-IN" smtClean="0"/>
              <a:t>‹#›</a:t>
            </a:fld>
            <a:endParaRPr lang="en-IN"/>
          </a:p>
        </p:txBody>
      </p:sp>
    </p:spTree>
    <p:extLst>
      <p:ext uri="{BB962C8B-B14F-4D97-AF65-F5344CB8AC3E}">
        <p14:creationId xmlns:p14="http://schemas.microsoft.com/office/powerpoint/2010/main" val="1987116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D2E873-BBD7-2749-75F2-1115ACEA54E0}"/>
              </a:ext>
            </a:extLst>
          </p:cNvPr>
          <p:cNvSpPr/>
          <p:nvPr/>
        </p:nvSpPr>
        <p:spPr>
          <a:xfrm>
            <a:off x="60222" y="0"/>
            <a:ext cx="12192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2">
            <a:extLst>
              <a:ext uri="{FF2B5EF4-FFF2-40B4-BE49-F238E27FC236}">
                <a16:creationId xmlns:a16="http://schemas.microsoft.com/office/drawing/2014/main" id="{3277AAD8-CA7C-A373-BB78-7C3F24BD67A2}"/>
              </a:ext>
            </a:extLst>
          </p:cNvPr>
          <p:cNvSpPr/>
          <p:nvPr/>
        </p:nvSpPr>
        <p:spPr>
          <a:xfrm>
            <a:off x="206477" y="127819"/>
            <a:ext cx="5889523" cy="66023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000" u="sng" dirty="0">
                <a:latin typeface="Times New Roman" panose="02020603050405020304" pitchFamily="18" charset="0"/>
                <a:cs typeface="Times New Roman" panose="02020603050405020304" pitchFamily="18" charset="0"/>
              </a:rPr>
              <a:t>COST OF LIVING </a:t>
            </a:r>
          </a:p>
          <a:p>
            <a:pPr algn="ctr"/>
            <a:r>
              <a:rPr lang="en-IN" sz="6000" u="sng" dirty="0">
                <a:latin typeface="Times New Roman" panose="02020603050405020304" pitchFamily="18" charset="0"/>
                <a:cs typeface="Times New Roman" panose="02020603050405020304" pitchFamily="18" charset="0"/>
              </a:rPr>
              <a:t>ANALYSIS IN POWER-BI</a:t>
            </a:r>
          </a:p>
          <a:p>
            <a:pPr algn="ctr"/>
            <a:r>
              <a:rPr lang="en-IN" sz="6000" u="sng" dirty="0">
                <a:latin typeface="Times New Roman" panose="02020603050405020304" pitchFamily="18" charset="0"/>
                <a:cs typeface="Times New Roman" panose="02020603050405020304" pitchFamily="18" charset="0"/>
              </a:rPr>
              <a:t>PROJECT</a:t>
            </a:r>
          </a:p>
        </p:txBody>
      </p:sp>
      <p:sp>
        <p:nvSpPr>
          <p:cNvPr id="4" name="TextBox 3">
            <a:extLst>
              <a:ext uri="{FF2B5EF4-FFF2-40B4-BE49-F238E27FC236}">
                <a16:creationId xmlns:a16="http://schemas.microsoft.com/office/drawing/2014/main" id="{D4B49923-A150-AB00-E9CF-6BB20DA28CB2}"/>
              </a:ext>
            </a:extLst>
          </p:cNvPr>
          <p:cNvSpPr txBox="1"/>
          <p:nvPr/>
        </p:nvSpPr>
        <p:spPr>
          <a:xfrm>
            <a:off x="6617108" y="0"/>
            <a:ext cx="5653549" cy="2308324"/>
          </a:xfrm>
          <a:prstGeom prst="rect">
            <a:avLst/>
          </a:prstGeom>
          <a:noFill/>
        </p:spPr>
        <p:txBody>
          <a:bodyPr wrap="square" rtlCol="0">
            <a:spAutoFit/>
          </a:bodyPr>
          <a:lstStyle/>
          <a:p>
            <a:pPr algn="ctr"/>
            <a:r>
              <a:rPr lang="en-IN" sz="2400" dirty="0">
                <a:solidFill>
                  <a:schemeClr val="bg1"/>
                </a:solidFill>
                <a:latin typeface="Times New Roman" panose="02020603050405020304" pitchFamily="18" charset="0"/>
                <a:cs typeface="Times New Roman" panose="02020603050405020304" pitchFamily="18" charset="0"/>
              </a:rPr>
              <a:t>Batch - MIP-DA-08.</a:t>
            </a:r>
          </a:p>
          <a:p>
            <a:pPr algn="ctr"/>
            <a:r>
              <a:rPr lang="en-IN" sz="2400" dirty="0">
                <a:solidFill>
                  <a:schemeClr val="bg1"/>
                </a:solidFill>
                <a:latin typeface="Times New Roman" panose="02020603050405020304" pitchFamily="18" charset="0"/>
                <a:cs typeface="Times New Roman" panose="02020603050405020304" pitchFamily="18" charset="0"/>
              </a:rPr>
              <a:t>Name:- Akash Shaw.</a:t>
            </a:r>
          </a:p>
          <a:p>
            <a:pPr algn="ctr"/>
            <a:r>
              <a:rPr lang="en-IN" sz="2400" dirty="0">
                <a:solidFill>
                  <a:schemeClr val="bg1"/>
                </a:solidFill>
                <a:latin typeface="Times New Roman" panose="02020603050405020304" pitchFamily="18" charset="0"/>
                <a:cs typeface="Times New Roman" panose="02020603050405020304" pitchFamily="18" charset="0"/>
              </a:rPr>
              <a:t>Position:- Data Analyst Internship.</a:t>
            </a:r>
          </a:p>
          <a:p>
            <a:pPr algn="ctr"/>
            <a:r>
              <a:rPr lang="en-IN" sz="2400" dirty="0">
                <a:solidFill>
                  <a:schemeClr val="bg1"/>
                </a:solidFill>
                <a:latin typeface="Times New Roman" panose="02020603050405020304" pitchFamily="18" charset="0"/>
                <a:cs typeface="Times New Roman" panose="02020603050405020304" pitchFamily="18" charset="0"/>
              </a:rPr>
              <a:t>Duration : 1 Month.</a:t>
            </a:r>
          </a:p>
          <a:p>
            <a:pPr algn="ctr"/>
            <a:r>
              <a:rPr lang="en-US" sz="2400" dirty="0">
                <a:solidFill>
                  <a:schemeClr val="bg1"/>
                </a:solidFill>
                <a:latin typeface="Times New Roman" panose="02020603050405020304" pitchFamily="18" charset="0"/>
                <a:cs typeface="Times New Roman" panose="02020603050405020304" pitchFamily="18" charset="0"/>
              </a:rPr>
              <a:t>Starting Date : 5 May, 2024.</a:t>
            </a:r>
          </a:p>
          <a:p>
            <a:pPr algn="ctr"/>
            <a:r>
              <a:rPr lang="en-US" sz="2400" dirty="0">
                <a:solidFill>
                  <a:schemeClr val="bg1"/>
                </a:solidFill>
                <a:latin typeface="Times New Roman" panose="02020603050405020304" pitchFamily="18" charset="0"/>
                <a:cs typeface="Times New Roman" panose="02020603050405020304" pitchFamily="18" charset="0"/>
              </a:rPr>
              <a:t>Location : Remote.</a:t>
            </a:r>
            <a:endParaRPr lang="en-IN" sz="2400" dirty="0">
              <a:solidFill>
                <a:schemeClr val="bg1"/>
              </a:solidFill>
              <a:latin typeface="Times New Roman" panose="02020603050405020304" pitchFamily="18" charset="0"/>
              <a:cs typeface="Times New Roman" panose="02020603050405020304" pitchFamily="18" charset="0"/>
            </a:endParaRPr>
          </a:p>
        </p:txBody>
      </p:sp>
      <p:pic>
        <p:nvPicPr>
          <p:cNvPr id="8196" name="Picture 4" descr="Cost Of Living Increase Illustrations, Royalty-Free Vector Graphics ...">
            <a:extLst>
              <a:ext uri="{FF2B5EF4-FFF2-40B4-BE49-F238E27FC236}">
                <a16:creationId xmlns:a16="http://schemas.microsoft.com/office/drawing/2014/main" id="{6D85D381-7539-F871-FBDC-6AC2CD90EC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222" y="2405822"/>
            <a:ext cx="6035777" cy="4324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257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D5649B2-8ACE-54D3-EC31-AD05B26CF97F}"/>
              </a:ext>
            </a:extLst>
          </p:cNvPr>
          <p:cNvSpPr/>
          <p:nvPr/>
        </p:nvSpPr>
        <p:spPr>
          <a:xfrm>
            <a:off x="0" y="-19664"/>
            <a:ext cx="12192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B36704F7-4885-A52D-9232-514A1E56280D}"/>
              </a:ext>
            </a:extLst>
          </p:cNvPr>
          <p:cNvSpPr txBox="1"/>
          <p:nvPr/>
        </p:nvSpPr>
        <p:spPr>
          <a:xfrm>
            <a:off x="216310" y="285135"/>
            <a:ext cx="11700387"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3. Cost Of Living In Norway </a:t>
            </a:r>
            <a:r>
              <a:rPr lang="en-US" sz="2800" b="1" dirty="0" err="1">
                <a:latin typeface="Times New Roman" panose="02020603050405020304" pitchFamily="18" charset="0"/>
                <a:cs typeface="Times New Roman" panose="02020603050405020304" pitchFamily="18" charset="0"/>
              </a:rPr>
              <a:t>PowerBI</a:t>
            </a:r>
            <a:r>
              <a:rPr lang="en-US" sz="2800" b="1" dirty="0">
                <a:latin typeface="Times New Roman" panose="02020603050405020304" pitchFamily="18" charset="0"/>
                <a:cs typeface="Times New Roman" panose="02020603050405020304" pitchFamily="18" charset="0"/>
              </a:rPr>
              <a:t> Visualization.</a:t>
            </a:r>
            <a:endParaRPr lang="en-IN" sz="2800" dirty="0"/>
          </a:p>
        </p:txBody>
      </p:sp>
      <p:pic>
        <p:nvPicPr>
          <p:cNvPr id="11" name="Picture 10">
            <a:extLst>
              <a:ext uri="{FF2B5EF4-FFF2-40B4-BE49-F238E27FC236}">
                <a16:creationId xmlns:a16="http://schemas.microsoft.com/office/drawing/2014/main" id="{820D88D4-01F2-CDC7-50ED-11433249CF4C}"/>
              </a:ext>
            </a:extLst>
          </p:cNvPr>
          <p:cNvPicPr>
            <a:picLocks noChangeAspect="1"/>
          </p:cNvPicPr>
          <p:nvPr/>
        </p:nvPicPr>
        <p:blipFill>
          <a:blip r:embed="rId2"/>
          <a:stretch>
            <a:fillRect/>
          </a:stretch>
        </p:blipFill>
        <p:spPr>
          <a:xfrm>
            <a:off x="216310" y="1037994"/>
            <a:ext cx="11700386" cy="5570703"/>
          </a:xfrm>
          <a:prstGeom prst="rect">
            <a:avLst/>
          </a:prstGeom>
        </p:spPr>
      </p:pic>
    </p:spTree>
    <p:extLst>
      <p:ext uri="{BB962C8B-B14F-4D97-AF65-F5344CB8AC3E}">
        <p14:creationId xmlns:p14="http://schemas.microsoft.com/office/powerpoint/2010/main" val="3786045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89FAB4-6CBF-3EC3-5F29-16B8758FEBD4}"/>
              </a:ext>
            </a:extLst>
          </p:cNvPr>
          <p:cNvSpPr/>
          <p:nvPr/>
        </p:nvSpPr>
        <p:spPr>
          <a:xfrm>
            <a:off x="0" y="0"/>
            <a:ext cx="12192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C47F0A31-CEF6-2966-889F-3C448208E90B}"/>
              </a:ext>
            </a:extLst>
          </p:cNvPr>
          <p:cNvSpPr txBox="1"/>
          <p:nvPr/>
        </p:nvSpPr>
        <p:spPr>
          <a:xfrm>
            <a:off x="2379406" y="511277"/>
            <a:ext cx="7777317"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4. </a:t>
            </a:r>
            <a:r>
              <a:rPr lang="en-US" sz="2400" b="1" dirty="0">
                <a:latin typeface="Times New Roman" panose="02020603050405020304" pitchFamily="18" charset="0"/>
                <a:cs typeface="Times New Roman" panose="02020603050405020304" pitchFamily="18" charset="0"/>
              </a:rPr>
              <a:t>Cost Of Living In Iceland  </a:t>
            </a:r>
            <a:r>
              <a:rPr lang="en-US" sz="2400" b="1" dirty="0" err="1">
                <a:latin typeface="Times New Roman" panose="02020603050405020304" pitchFamily="18" charset="0"/>
                <a:cs typeface="Times New Roman" panose="02020603050405020304" pitchFamily="18" charset="0"/>
              </a:rPr>
              <a:t>PowerBI</a:t>
            </a:r>
            <a:r>
              <a:rPr lang="en-US" sz="2400" b="1" dirty="0">
                <a:latin typeface="Times New Roman" panose="02020603050405020304" pitchFamily="18" charset="0"/>
                <a:cs typeface="Times New Roman" panose="02020603050405020304" pitchFamily="18" charset="0"/>
              </a:rPr>
              <a:t> Visualization</a:t>
            </a:r>
            <a:r>
              <a:rPr lang="en-US" sz="2400" dirty="0">
                <a:latin typeface="Times New Roman" panose="02020603050405020304" pitchFamily="18" charset="0"/>
                <a:cs typeface="Times New Roman" panose="02020603050405020304" pitchFamily="18" charset="0"/>
              </a:rPr>
              <a:t> </a:t>
            </a:r>
            <a:endParaRPr lang="en-IN" dirty="0"/>
          </a:p>
        </p:txBody>
      </p:sp>
      <p:pic>
        <p:nvPicPr>
          <p:cNvPr id="8" name="Picture 7">
            <a:extLst>
              <a:ext uri="{FF2B5EF4-FFF2-40B4-BE49-F238E27FC236}">
                <a16:creationId xmlns:a16="http://schemas.microsoft.com/office/drawing/2014/main" id="{B40E944F-509B-AD0A-65B5-09048F3110A4}"/>
              </a:ext>
            </a:extLst>
          </p:cNvPr>
          <p:cNvPicPr>
            <a:picLocks noChangeAspect="1"/>
          </p:cNvPicPr>
          <p:nvPr/>
        </p:nvPicPr>
        <p:blipFill>
          <a:blip r:embed="rId2"/>
          <a:stretch>
            <a:fillRect/>
          </a:stretch>
        </p:blipFill>
        <p:spPr>
          <a:xfrm>
            <a:off x="255639" y="972942"/>
            <a:ext cx="11631561" cy="5616427"/>
          </a:xfrm>
          <a:prstGeom prst="rect">
            <a:avLst/>
          </a:prstGeom>
        </p:spPr>
      </p:pic>
    </p:spTree>
    <p:extLst>
      <p:ext uri="{BB962C8B-B14F-4D97-AF65-F5344CB8AC3E}">
        <p14:creationId xmlns:p14="http://schemas.microsoft.com/office/powerpoint/2010/main" val="207233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00EFA6-F22A-68AD-28A1-7D77FF593D47}"/>
              </a:ext>
            </a:extLst>
          </p:cNvPr>
          <p:cNvSpPr/>
          <p:nvPr/>
        </p:nvSpPr>
        <p:spPr>
          <a:xfrm>
            <a:off x="0" y="0"/>
            <a:ext cx="12192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F56ABF9E-845B-E87D-09F3-C6CF3C58C94A}"/>
              </a:ext>
            </a:extLst>
          </p:cNvPr>
          <p:cNvSpPr txBox="1"/>
          <p:nvPr/>
        </p:nvSpPr>
        <p:spPr>
          <a:xfrm>
            <a:off x="501445" y="580103"/>
            <a:ext cx="11169445"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5. </a:t>
            </a:r>
            <a:r>
              <a:rPr lang="en-US" sz="3200" b="1" dirty="0">
                <a:latin typeface="Times New Roman" panose="02020603050405020304" pitchFamily="18" charset="0"/>
                <a:cs typeface="Times New Roman" panose="02020603050405020304" pitchFamily="18" charset="0"/>
              </a:rPr>
              <a:t>Cost Of Living In Japan </a:t>
            </a:r>
            <a:r>
              <a:rPr lang="en-US" sz="3200" b="1" dirty="0" err="1">
                <a:latin typeface="Times New Roman" panose="02020603050405020304" pitchFamily="18" charset="0"/>
                <a:cs typeface="Times New Roman" panose="02020603050405020304" pitchFamily="18" charset="0"/>
              </a:rPr>
              <a:t>PowerBI</a:t>
            </a:r>
            <a:r>
              <a:rPr lang="en-US" sz="3200" b="1" dirty="0">
                <a:latin typeface="Times New Roman" panose="02020603050405020304" pitchFamily="18" charset="0"/>
                <a:cs typeface="Times New Roman" panose="02020603050405020304" pitchFamily="18" charset="0"/>
              </a:rPr>
              <a:t> Visualization.</a:t>
            </a:r>
            <a:r>
              <a:rPr lang="en-US" sz="3200" dirty="0">
                <a:latin typeface="Times New Roman" panose="02020603050405020304" pitchFamily="18" charset="0"/>
                <a:cs typeface="Times New Roman" panose="02020603050405020304" pitchFamily="18" charset="0"/>
              </a:rPr>
              <a:t> </a:t>
            </a:r>
            <a:endParaRPr lang="en-IN" sz="32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C970EF2-5A00-2A7A-A334-C95CE893D64F}"/>
              </a:ext>
            </a:extLst>
          </p:cNvPr>
          <p:cNvPicPr>
            <a:picLocks noChangeAspect="1"/>
          </p:cNvPicPr>
          <p:nvPr/>
        </p:nvPicPr>
        <p:blipFill>
          <a:blip r:embed="rId2"/>
          <a:stretch>
            <a:fillRect/>
          </a:stretch>
        </p:blipFill>
        <p:spPr>
          <a:xfrm>
            <a:off x="147485" y="1164878"/>
            <a:ext cx="11877368" cy="5578323"/>
          </a:xfrm>
          <a:prstGeom prst="rect">
            <a:avLst/>
          </a:prstGeom>
        </p:spPr>
      </p:pic>
    </p:spTree>
    <p:extLst>
      <p:ext uri="{BB962C8B-B14F-4D97-AF65-F5344CB8AC3E}">
        <p14:creationId xmlns:p14="http://schemas.microsoft.com/office/powerpoint/2010/main" val="3759543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7A81CA-B136-4EC4-B87F-AFB477F5860C}"/>
              </a:ext>
            </a:extLst>
          </p:cNvPr>
          <p:cNvSpPr/>
          <p:nvPr/>
        </p:nvSpPr>
        <p:spPr>
          <a:xfrm>
            <a:off x="0" y="0"/>
            <a:ext cx="12192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8D633DDE-4DC2-7C26-5D4A-4DCEE84A5A05}"/>
              </a:ext>
            </a:extLst>
          </p:cNvPr>
          <p:cNvSpPr txBox="1"/>
          <p:nvPr/>
        </p:nvSpPr>
        <p:spPr>
          <a:xfrm>
            <a:off x="707923" y="580103"/>
            <a:ext cx="11051458"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6. </a:t>
            </a:r>
            <a:r>
              <a:rPr lang="en-US" sz="3200" b="1" dirty="0">
                <a:latin typeface="Times New Roman" panose="02020603050405020304" pitchFamily="18" charset="0"/>
                <a:cs typeface="Times New Roman" panose="02020603050405020304" pitchFamily="18" charset="0"/>
              </a:rPr>
              <a:t>Cost Of Living In Denmark </a:t>
            </a:r>
            <a:r>
              <a:rPr lang="en-US" sz="3200" b="1" dirty="0" err="1">
                <a:latin typeface="Times New Roman" panose="02020603050405020304" pitchFamily="18" charset="0"/>
                <a:cs typeface="Times New Roman" panose="02020603050405020304" pitchFamily="18" charset="0"/>
              </a:rPr>
              <a:t>PowerBI</a:t>
            </a:r>
            <a:r>
              <a:rPr lang="en-US" sz="3200" b="1" dirty="0">
                <a:latin typeface="Times New Roman" panose="02020603050405020304" pitchFamily="18" charset="0"/>
                <a:cs typeface="Times New Roman" panose="02020603050405020304" pitchFamily="18" charset="0"/>
              </a:rPr>
              <a:t> Visualization.</a:t>
            </a:r>
            <a:r>
              <a:rPr lang="en-US" sz="3200" dirty="0">
                <a:latin typeface="Times New Roman" panose="02020603050405020304" pitchFamily="18" charset="0"/>
                <a:cs typeface="Times New Roman" panose="02020603050405020304" pitchFamily="18" charset="0"/>
              </a:rPr>
              <a:t> </a:t>
            </a:r>
            <a:endParaRPr lang="en-IN" sz="32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B5A463E-A36B-D504-4EF7-BC360D8746DB}"/>
              </a:ext>
            </a:extLst>
          </p:cNvPr>
          <p:cNvPicPr>
            <a:picLocks noChangeAspect="1"/>
          </p:cNvPicPr>
          <p:nvPr/>
        </p:nvPicPr>
        <p:blipFill>
          <a:blip r:embed="rId2"/>
          <a:stretch>
            <a:fillRect/>
          </a:stretch>
        </p:blipFill>
        <p:spPr>
          <a:xfrm>
            <a:off x="334296" y="1164878"/>
            <a:ext cx="11543071" cy="5601185"/>
          </a:xfrm>
          <a:prstGeom prst="rect">
            <a:avLst/>
          </a:prstGeom>
        </p:spPr>
      </p:pic>
    </p:spTree>
    <p:extLst>
      <p:ext uri="{BB962C8B-B14F-4D97-AF65-F5344CB8AC3E}">
        <p14:creationId xmlns:p14="http://schemas.microsoft.com/office/powerpoint/2010/main" val="1193068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D8F420-A33B-F003-14CA-E16961B4F6FE}"/>
              </a:ext>
            </a:extLst>
          </p:cNvPr>
          <p:cNvSpPr/>
          <p:nvPr/>
        </p:nvSpPr>
        <p:spPr>
          <a:xfrm>
            <a:off x="0" y="0"/>
            <a:ext cx="12192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C837E729-7757-5E9F-3CA7-E73EC4DF13D7}"/>
              </a:ext>
            </a:extLst>
          </p:cNvPr>
          <p:cNvSpPr txBox="1"/>
          <p:nvPr/>
        </p:nvSpPr>
        <p:spPr>
          <a:xfrm>
            <a:off x="530942" y="317217"/>
            <a:ext cx="11130116"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7. </a:t>
            </a:r>
            <a:r>
              <a:rPr lang="en-US" sz="3200" b="1" dirty="0">
                <a:latin typeface="Times New Roman" panose="02020603050405020304" pitchFamily="18" charset="0"/>
                <a:cs typeface="Times New Roman" panose="02020603050405020304" pitchFamily="18" charset="0"/>
              </a:rPr>
              <a:t>Cost Of Living In Bahamas </a:t>
            </a:r>
            <a:r>
              <a:rPr lang="en-US" sz="3200" b="1" dirty="0" err="1">
                <a:latin typeface="Times New Roman" panose="02020603050405020304" pitchFamily="18" charset="0"/>
                <a:cs typeface="Times New Roman" panose="02020603050405020304" pitchFamily="18" charset="0"/>
              </a:rPr>
              <a:t>PowerBI</a:t>
            </a:r>
            <a:r>
              <a:rPr lang="en-US" sz="3200" b="1" dirty="0">
                <a:latin typeface="Times New Roman" panose="02020603050405020304" pitchFamily="18" charset="0"/>
                <a:cs typeface="Times New Roman" panose="02020603050405020304" pitchFamily="18" charset="0"/>
              </a:rPr>
              <a:t> Visualization.</a:t>
            </a:r>
            <a:r>
              <a:rPr lang="en-US" sz="3200" dirty="0">
                <a:latin typeface="Times New Roman" panose="02020603050405020304" pitchFamily="18" charset="0"/>
                <a:cs typeface="Times New Roman" panose="02020603050405020304" pitchFamily="18" charset="0"/>
              </a:rPr>
              <a:t> </a:t>
            </a:r>
            <a:endParaRPr lang="en-IN" sz="32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52C458D3-111A-BC31-5D63-E8BF71A9337B}"/>
              </a:ext>
            </a:extLst>
          </p:cNvPr>
          <p:cNvPicPr>
            <a:picLocks noChangeAspect="1"/>
          </p:cNvPicPr>
          <p:nvPr/>
        </p:nvPicPr>
        <p:blipFill>
          <a:blip r:embed="rId2"/>
          <a:stretch>
            <a:fillRect/>
          </a:stretch>
        </p:blipFill>
        <p:spPr>
          <a:xfrm>
            <a:off x="380999" y="939598"/>
            <a:ext cx="11430001" cy="5601185"/>
          </a:xfrm>
          <a:prstGeom prst="rect">
            <a:avLst/>
          </a:prstGeom>
        </p:spPr>
      </p:pic>
    </p:spTree>
    <p:extLst>
      <p:ext uri="{BB962C8B-B14F-4D97-AF65-F5344CB8AC3E}">
        <p14:creationId xmlns:p14="http://schemas.microsoft.com/office/powerpoint/2010/main" val="3725288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414026-F648-8E20-C5A7-E969369F83D2}"/>
              </a:ext>
            </a:extLst>
          </p:cNvPr>
          <p:cNvSpPr/>
          <p:nvPr/>
        </p:nvSpPr>
        <p:spPr>
          <a:xfrm>
            <a:off x="0" y="0"/>
            <a:ext cx="12270658"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C781F1D5-7726-309B-66F8-29DF43D52115}"/>
              </a:ext>
            </a:extLst>
          </p:cNvPr>
          <p:cNvSpPr txBox="1"/>
          <p:nvPr/>
        </p:nvSpPr>
        <p:spPr>
          <a:xfrm>
            <a:off x="776749" y="444893"/>
            <a:ext cx="10599174"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8. Cost Of Living In Luxembourg </a:t>
            </a:r>
            <a:r>
              <a:rPr lang="en-US" sz="3200" b="1" dirty="0" err="1">
                <a:latin typeface="Times New Roman" panose="02020603050405020304" pitchFamily="18" charset="0"/>
                <a:cs typeface="Times New Roman" panose="02020603050405020304" pitchFamily="18" charset="0"/>
              </a:rPr>
              <a:t>PowerBI</a:t>
            </a:r>
            <a:r>
              <a:rPr lang="en-US" sz="3200" b="1" dirty="0">
                <a:latin typeface="Times New Roman" panose="02020603050405020304" pitchFamily="18" charset="0"/>
                <a:cs typeface="Times New Roman" panose="02020603050405020304" pitchFamily="18" charset="0"/>
              </a:rPr>
              <a:t> Visualization.</a:t>
            </a:r>
            <a:r>
              <a:rPr lang="en-US" sz="3200" dirty="0">
                <a:latin typeface="Times New Roman" panose="02020603050405020304" pitchFamily="18" charset="0"/>
                <a:cs typeface="Times New Roman" panose="02020603050405020304" pitchFamily="18" charset="0"/>
              </a:rPr>
              <a:t> </a:t>
            </a:r>
            <a:endParaRPr lang="en-IN" sz="32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5E84AB66-149B-2F41-969B-E3D97187ADFD}"/>
              </a:ext>
            </a:extLst>
          </p:cNvPr>
          <p:cNvPicPr>
            <a:picLocks noChangeAspect="1"/>
          </p:cNvPicPr>
          <p:nvPr/>
        </p:nvPicPr>
        <p:blipFill>
          <a:blip r:embed="rId2"/>
          <a:stretch>
            <a:fillRect/>
          </a:stretch>
        </p:blipFill>
        <p:spPr>
          <a:xfrm>
            <a:off x="206477" y="1029668"/>
            <a:ext cx="11847871" cy="5585944"/>
          </a:xfrm>
          <a:prstGeom prst="rect">
            <a:avLst/>
          </a:prstGeom>
        </p:spPr>
      </p:pic>
    </p:spTree>
    <p:extLst>
      <p:ext uri="{BB962C8B-B14F-4D97-AF65-F5344CB8AC3E}">
        <p14:creationId xmlns:p14="http://schemas.microsoft.com/office/powerpoint/2010/main" val="3262635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CB9E90-219E-18B2-55E4-76A6EDFE939C}"/>
              </a:ext>
            </a:extLst>
          </p:cNvPr>
          <p:cNvSpPr/>
          <p:nvPr/>
        </p:nvSpPr>
        <p:spPr>
          <a:xfrm>
            <a:off x="0" y="0"/>
            <a:ext cx="12192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112FF408-4B43-ED1D-8F55-3C6E199CB55F}"/>
              </a:ext>
            </a:extLst>
          </p:cNvPr>
          <p:cNvSpPr txBox="1"/>
          <p:nvPr/>
        </p:nvSpPr>
        <p:spPr>
          <a:xfrm>
            <a:off x="1750142" y="245397"/>
            <a:ext cx="8327923"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9. </a:t>
            </a:r>
            <a:r>
              <a:rPr lang="en-US" sz="2800" b="1" dirty="0">
                <a:latin typeface="Times New Roman" panose="02020603050405020304" pitchFamily="18" charset="0"/>
                <a:cs typeface="Times New Roman" panose="02020603050405020304" pitchFamily="18" charset="0"/>
              </a:rPr>
              <a:t>Cost Of Living In Israel </a:t>
            </a:r>
            <a:r>
              <a:rPr lang="en-US" sz="2800" b="1" dirty="0" err="1">
                <a:latin typeface="Times New Roman" panose="02020603050405020304" pitchFamily="18" charset="0"/>
                <a:cs typeface="Times New Roman" panose="02020603050405020304" pitchFamily="18" charset="0"/>
              </a:rPr>
              <a:t>PowerBI</a:t>
            </a:r>
            <a:r>
              <a:rPr lang="en-US" sz="2800" b="1" dirty="0">
                <a:latin typeface="Times New Roman" panose="02020603050405020304" pitchFamily="18" charset="0"/>
                <a:cs typeface="Times New Roman" panose="02020603050405020304" pitchFamily="18" charset="0"/>
              </a:rPr>
              <a:t> Visualization.</a:t>
            </a:r>
            <a:endParaRPr lang="en-IN" sz="2800" dirty="0"/>
          </a:p>
        </p:txBody>
      </p:sp>
      <p:pic>
        <p:nvPicPr>
          <p:cNvPr id="8" name="Picture 7">
            <a:extLst>
              <a:ext uri="{FF2B5EF4-FFF2-40B4-BE49-F238E27FC236}">
                <a16:creationId xmlns:a16="http://schemas.microsoft.com/office/drawing/2014/main" id="{33F4CB75-1555-F310-C86B-517C21817A1B}"/>
              </a:ext>
            </a:extLst>
          </p:cNvPr>
          <p:cNvPicPr>
            <a:picLocks noChangeAspect="1"/>
          </p:cNvPicPr>
          <p:nvPr/>
        </p:nvPicPr>
        <p:blipFill>
          <a:blip r:embed="rId2"/>
          <a:stretch>
            <a:fillRect/>
          </a:stretch>
        </p:blipFill>
        <p:spPr>
          <a:xfrm>
            <a:off x="387349" y="906372"/>
            <a:ext cx="11442701" cy="5578323"/>
          </a:xfrm>
          <a:prstGeom prst="rect">
            <a:avLst/>
          </a:prstGeom>
        </p:spPr>
      </p:pic>
    </p:spTree>
    <p:extLst>
      <p:ext uri="{BB962C8B-B14F-4D97-AF65-F5344CB8AC3E}">
        <p14:creationId xmlns:p14="http://schemas.microsoft.com/office/powerpoint/2010/main" val="3522723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30647-0C45-7487-AE1A-1AF110DC00BD}"/>
              </a:ext>
            </a:extLst>
          </p:cNvPr>
          <p:cNvSpPr/>
          <p:nvPr/>
        </p:nvSpPr>
        <p:spPr>
          <a:xfrm>
            <a:off x="12700" y="0"/>
            <a:ext cx="12192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E8B2A914-203E-7665-529E-59D4F68240D3}"/>
              </a:ext>
            </a:extLst>
          </p:cNvPr>
          <p:cNvSpPr/>
          <p:nvPr/>
        </p:nvSpPr>
        <p:spPr>
          <a:xfrm>
            <a:off x="575187" y="167148"/>
            <a:ext cx="11041626" cy="9832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Times New Roman" panose="02020603050405020304" pitchFamily="18" charset="0"/>
                <a:cs typeface="Times New Roman" panose="02020603050405020304" pitchFamily="18" charset="0"/>
              </a:rPr>
              <a:t>10.</a:t>
            </a:r>
            <a:r>
              <a:rPr lang="en-US" sz="3200" dirty="0">
                <a:solidFill>
                  <a:schemeClr val="tx1"/>
                </a:solidFill>
                <a:latin typeface="Times New Roman" panose="02020603050405020304" pitchFamily="18" charset="0"/>
                <a:cs typeface="Times New Roman" panose="02020603050405020304" pitchFamily="18" charset="0"/>
              </a:rPr>
              <a:t> </a:t>
            </a:r>
            <a:r>
              <a:rPr lang="en-US" sz="3200" b="1" dirty="0">
                <a:solidFill>
                  <a:schemeClr val="tx1"/>
                </a:solidFill>
                <a:latin typeface="Times New Roman" panose="02020603050405020304" pitchFamily="18" charset="0"/>
                <a:cs typeface="Times New Roman" panose="02020603050405020304" pitchFamily="18" charset="0"/>
              </a:rPr>
              <a:t>Cost Of Living In Singapore </a:t>
            </a:r>
            <a:r>
              <a:rPr lang="en-US" sz="3200" b="1" dirty="0" err="1">
                <a:solidFill>
                  <a:schemeClr val="tx1"/>
                </a:solidFill>
                <a:latin typeface="Times New Roman" panose="02020603050405020304" pitchFamily="18" charset="0"/>
                <a:cs typeface="Times New Roman" panose="02020603050405020304" pitchFamily="18" charset="0"/>
              </a:rPr>
              <a:t>PowerBI</a:t>
            </a:r>
            <a:r>
              <a:rPr lang="en-US" sz="3200" b="1" dirty="0">
                <a:solidFill>
                  <a:schemeClr val="tx1"/>
                </a:solidFill>
                <a:latin typeface="Times New Roman" panose="02020603050405020304" pitchFamily="18" charset="0"/>
                <a:cs typeface="Times New Roman" panose="02020603050405020304" pitchFamily="18" charset="0"/>
              </a:rPr>
              <a:t> Visualization.</a:t>
            </a:r>
            <a:endParaRPr lang="en-IN" sz="3200" dirty="0">
              <a:solidFill>
                <a:schemeClr val="tx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BC99ACDF-B7D1-0EE0-EC10-08AF6E301427}"/>
              </a:ext>
            </a:extLst>
          </p:cNvPr>
          <p:cNvPicPr>
            <a:picLocks noChangeAspect="1"/>
          </p:cNvPicPr>
          <p:nvPr/>
        </p:nvPicPr>
        <p:blipFill>
          <a:blip r:embed="rId2"/>
          <a:stretch>
            <a:fillRect/>
          </a:stretch>
        </p:blipFill>
        <p:spPr>
          <a:xfrm>
            <a:off x="575187" y="1211215"/>
            <a:ext cx="11041626" cy="5367385"/>
          </a:xfrm>
          <a:prstGeom prst="rect">
            <a:avLst/>
          </a:prstGeom>
        </p:spPr>
      </p:pic>
    </p:spTree>
    <p:extLst>
      <p:ext uri="{BB962C8B-B14F-4D97-AF65-F5344CB8AC3E}">
        <p14:creationId xmlns:p14="http://schemas.microsoft.com/office/powerpoint/2010/main" val="3044835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792A87-0AE7-B4DA-5253-0B280720D39C}"/>
              </a:ext>
            </a:extLst>
          </p:cNvPr>
          <p:cNvSpPr/>
          <p:nvPr/>
        </p:nvSpPr>
        <p:spPr>
          <a:xfrm>
            <a:off x="0" y="0"/>
            <a:ext cx="12192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843C7EAF-4C16-84B2-D728-6F84E7FA738D}"/>
              </a:ext>
            </a:extLst>
          </p:cNvPr>
          <p:cNvSpPr txBox="1"/>
          <p:nvPr/>
        </p:nvSpPr>
        <p:spPr>
          <a:xfrm>
            <a:off x="1081548" y="280220"/>
            <a:ext cx="10028903"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11. </a:t>
            </a:r>
            <a:r>
              <a:rPr lang="en-US" sz="2800" b="1" dirty="0">
                <a:solidFill>
                  <a:schemeClr val="tx1"/>
                </a:solidFill>
                <a:latin typeface="Times New Roman" panose="02020603050405020304" pitchFamily="18" charset="0"/>
                <a:cs typeface="Times New Roman" panose="02020603050405020304" pitchFamily="18" charset="0"/>
              </a:rPr>
              <a:t>Cost Of Living In South Korea </a:t>
            </a:r>
            <a:r>
              <a:rPr lang="en-US" sz="2800" b="1" dirty="0" err="1">
                <a:solidFill>
                  <a:schemeClr val="tx1"/>
                </a:solidFill>
                <a:latin typeface="Times New Roman" panose="02020603050405020304" pitchFamily="18" charset="0"/>
                <a:cs typeface="Times New Roman" panose="02020603050405020304" pitchFamily="18" charset="0"/>
              </a:rPr>
              <a:t>PowerBI</a:t>
            </a:r>
            <a:r>
              <a:rPr lang="en-US" sz="2800" b="1" dirty="0">
                <a:solidFill>
                  <a:schemeClr val="tx1"/>
                </a:solidFill>
                <a:latin typeface="Times New Roman" panose="02020603050405020304" pitchFamily="18" charset="0"/>
                <a:cs typeface="Times New Roman" panose="02020603050405020304" pitchFamily="18" charset="0"/>
              </a:rPr>
              <a:t> Visualization.</a:t>
            </a:r>
            <a:endParaRPr lang="en-IN"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18029CD-3562-78D1-2733-29B8E8FB0F0E}"/>
              </a:ext>
            </a:extLst>
          </p:cNvPr>
          <p:cNvPicPr>
            <a:picLocks noChangeAspect="1"/>
          </p:cNvPicPr>
          <p:nvPr/>
        </p:nvPicPr>
        <p:blipFill>
          <a:blip r:embed="rId2"/>
          <a:stretch>
            <a:fillRect/>
          </a:stretch>
        </p:blipFill>
        <p:spPr>
          <a:xfrm>
            <a:off x="265471" y="934065"/>
            <a:ext cx="11611897" cy="5735538"/>
          </a:xfrm>
          <a:prstGeom prst="rect">
            <a:avLst/>
          </a:prstGeom>
        </p:spPr>
      </p:pic>
    </p:spTree>
    <p:extLst>
      <p:ext uri="{BB962C8B-B14F-4D97-AF65-F5344CB8AC3E}">
        <p14:creationId xmlns:p14="http://schemas.microsoft.com/office/powerpoint/2010/main" val="1000192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5C2F93-B139-7B4E-A98C-B0BA84D6EF34}"/>
              </a:ext>
            </a:extLst>
          </p:cNvPr>
          <p:cNvSpPr/>
          <p:nvPr/>
        </p:nvSpPr>
        <p:spPr>
          <a:xfrm>
            <a:off x="0" y="0"/>
            <a:ext cx="12192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DE3198ED-A05A-44AE-495E-465FC4753D41}"/>
              </a:ext>
            </a:extLst>
          </p:cNvPr>
          <p:cNvSpPr txBox="1"/>
          <p:nvPr/>
        </p:nvSpPr>
        <p:spPr>
          <a:xfrm>
            <a:off x="353961" y="186812"/>
            <a:ext cx="11425084" cy="738664"/>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1. Cost Of Living In India </a:t>
            </a:r>
            <a:r>
              <a:rPr lang="en-US" sz="2400" b="1" dirty="0" err="1">
                <a:latin typeface="Times New Roman" panose="02020603050405020304" pitchFamily="18" charset="0"/>
                <a:cs typeface="Times New Roman" panose="02020603050405020304" pitchFamily="18" charset="0"/>
              </a:rPr>
              <a:t>PowerBI</a:t>
            </a:r>
            <a:r>
              <a:rPr lang="en-US" sz="2400" b="1" dirty="0">
                <a:latin typeface="Times New Roman" panose="02020603050405020304" pitchFamily="18" charset="0"/>
                <a:cs typeface="Times New Roman" panose="02020603050405020304" pitchFamily="18" charset="0"/>
              </a:rPr>
              <a:t> Visualization.(Bottom) </a:t>
            </a:r>
            <a:endParaRPr lang="en-IN" sz="2400" b="1" dirty="0">
              <a:latin typeface="Times New Roman" panose="02020603050405020304" pitchFamily="18" charset="0"/>
              <a:cs typeface="Times New Roman" panose="02020603050405020304" pitchFamily="18" charset="0"/>
            </a:endParaRPr>
          </a:p>
          <a:p>
            <a:endParaRPr lang="en-IN" dirty="0"/>
          </a:p>
        </p:txBody>
      </p:sp>
      <p:pic>
        <p:nvPicPr>
          <p:cNvPr id="8" name="Picture 7">
            <a:extLst>
              <a:ext uri="{FF2B5EF4-FFF2-40B4-BE49-F238E27FC236}">
                <a16:creationId xmlns:a16="http://schemas.microsoft.com/office/drawing/2014/main" id="{2FD22D1C-D7B3-C86D-5B25-08ED7664A48F}"/>
              </a:ext>
            </a:extLst>
          </p:cNvPr>
          <p:cNvPicPr>
            <a:picLocks noChangeAspect="1"/>
          </p:cNvPicPr>
          <p:nvPr/>
        </p:nvPicPr>
        <p:blipFill>
          <a:blip r:embed="rId2"/>
          <a:stretch>
            <a:fillRect/>
          </a:stretch>
        </p:blipFill>
        <p:spPr>
          <a:xfrm>
            <a:off x="206477" y="619432"/>
            <a:ext cx="11788878" cy="6066504"/>
          </a:xfrm>
          <a:prstGeom prst="rect">
            <a:avLst/>
          </a:prstGeom>
        </p:spPr>
      </p:pic>
    </p:spTree>
    <p:extLst>
      <p:ext uri="{BB962C8B-B14F-4D97-AF65-F5344CB8AC3E}">
        <p14:creationId xmlns:p14="http://schemas.microsoft.com/office/powerpoint/2010/main" val="1100116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4B58E6-0801-7E35-CA95-F56DDE2C8D52}"/>
              </a:ext>
            </a:extLst>
          </p:cNvPr>
          <p:cNvSpPr/>
          <p:nvPr/>
        </p:nvSpPr>
        <p:spPr>
          <a:xfrm>
            <a:off x="0" y="0"/>
            <a:ext cx="12192000" cy="7187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0047B8A9-D2AE-DBDD-289F-41944BC3653B}"/>
              </a:ext>
            </a:extLst>
          </p:cNvPr>
          <p:cNvSpPr txBox="1"/>
          <p:nvPr/>
        </p:nvSpPr>
        <p:spPr>
          <a:xfrm>
            <a:off x="1237126" y="512025"/>
            <a:ext cx="3148062" cy="5632311"/>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Overview</a:t>
            </a:r>
          </a:p>
          <a:p>
            <a:endParaRPr lang="en-IN"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About Us </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Data Source and Methodology</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Objectives Project</a:t>
            </a:r>
          </a:p>
          <a:p>
            <a:pPr marL="342900" indent="-3429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Project Details</a:t>
            </a:r>
          </a:p>
          <a:p>
            <a:pPr marL="342900" indent="-3429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Gallery</a:t>
            </a:r>
          </a:p>
          <a:p>
            <a:pPr marL="342900" indent="-3429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Result and Analysis</a:t>
            </a:r>
          </a:p>
          <a:p>
            <a:pPr marL="342900" indent="-3429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Conclusion</a:t>
            </a:r>
          </a:p>
          <a:p>
            <a:pPr marL="342900" indent="-3429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Resource page</a:t>
            </a:r>
            <a:endParaRPr lang="en-US" sz="28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7170" name="Picture 2" descr="Cost of living pie chart rising inflation prices words 3d render • wall ...">
            <a:extLst>
              <a:ext uri="{FF2B5EF4-FFF2-40B4-BE49-F238E27FC236}">
                <a16:creationId xmlns:a16="http://schemas.microsoft.com/office/drawing/2014/main" id="{7B7FB25D-14F6-A97F-7B7F-991A05574E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0146" y="0"/>
            <a:ext cx="6961854" cy="718738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F9131068-836D-032A-B316-5189010435A5}"/>
              </a:ext>
            </a:extLst>
          </p:cNvPr>
          <p:cNvSpPr/>
          <p:nvPr/>
        </p:nvSpPr>
        <p:spPr>
          <a:xfrm>
            <a:off x="10805651" y="6567947"/>
            <a:ext cx="1278193" cy="6194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Wiki.</a:t>
            </a:r>
          </a:p>
        </p:txBody>
      </p:sp>
    </p:spTree>
    <p:extLst>
      <p:ext uri="{BB962C8B-B14F-4D97-AF65-F5344CB8AC3E}">
        <p14:creationId xmlns:p14="http://schemas.microsoft.com/office/powerpoint/2010/main" val="2626739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EAF1AFC-B444-3394-A4D9-3A4C3C2E7706}"/>
              </a:ext>
            </a:extLst>
          </p:cNvPr>
          <p:cNvSpPr/>
          <p:nvPr/>
        </p:nvSpPr>
        <p:spPr>
          <a:xfrm>
            <a:off x="0" y="0"/>
            <a:ext cx="12192000" cy="67842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0EB7F424-C18F-E668-6CE2-B863B394A072}"/>
              </a:ext>
            </a:extLst>
          </p:cNvPr>
          <p:cNvSpPr txBox="1"/>
          <p:nvPr/>
        </p:nvSpPr>
        <p:spPr>
          <a:xfrm>
            <a:off x="855406" y="186813"/>
            <a:ext cx="10412362"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2. </a:t>
            </a:r>
            <a:r>
              <a:rPr lang="en-US" sz="2800" b="1" dirty="0">
                <a:latin typeface="Times New Roman" panose="02020603050405020304" pitchFamily="18" charset="0"/>
                <a:cs typeface="Times New Roman" panose="02020603050405020304" pitchFamily="18" charset="0"/>
              </a:rPr>
              <a:t>Cost Of Living In Pakistan </a:t>
            </a:r>
            <a:r>
              <a:rPr lang="en-US" sz="2800" b="1" dirty="0" err="1">
                <a:latin typeface="Times New Roman" panose="02020603050405020304" pitchFamily="18" charset="0"/>
                <a:cs typeface="Times New Roman" panose="02020603050405020304" pitchFamily="18" charset="0"/>
              </a:rPr>
              <a:t>PowerBI</a:t>
            </a:r>
            <a:r>
              <a:rPr lang="en-US" sz="2800" b="1" dirty="0">
                <a:latin typeface="Times New Roman" panose="02020603050405020304" pitchFamily="18" charset="0"/>
                <a:cs typeface="Times New Roman" panose="02020603050405020304" pitchFamily="18" charset="0"/>
              </a:rPr>
              <a:t> Visualization.(Bottom) </a:t>
            </a:r>
            <a:endParaRPr lang="en-IN" sz="2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CD24810-5F35-1AE7-8BA1-8A3F66C0E027}"/>
              </a:ext>
            </a:extLst>
          </p:cNvPr>
          <p:cNvPicPr>
            <a:picLocks noChangeAspect="1"/>
          </p:cNvPicPr>
          <p:nvPr/>
        </p:nvPicPr>
        <p:blipFill>
          <a:blip r:embed="rId2"/>
          <a:stretch>
            <a:fillRect/>
          </a:stretch>
        </p:blipFill>
        <p:spPr>
          <a:xfrm>
            <a:off x="294968" y="896846"/>
            <a:ext cx="11671480" cy="5616427"/>
          </a:xfrm>
          <a:prstGeom prst="rect">
            <a:avLst/>
          </a:prstGeom>
        </p:spPr>
      </p:pic>
    </p:spTree>
    <p:extLst>
      <p:ext uri="{BB962C8B-B14F-4D97-AF65-F5344CB8AC3E}">
        <p14:creationId xmlns:p14="http://schemas.microsoft.com/office/powerpoint/2010/main" val="2660024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0EB38C-B711-2DDB-17F9-FB76C0B39601}"/>
              </a:ext>
            </a:extLst>
          </p:cNvPr>
          <p:cNvSpPr/>
          <p:nvPr/>
        </p:nvSpPr>
        <p:spPr>
          <a:xfrm>
            <a:off x="0" y="0"/>
            <a:ext cx="12192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05E5C3D5-201D-DD74-86EC-F1010E1573F6}"/>
              </a:ext>
            </a:extLst>
          </p:cNvPr>
          <p:cNvSpPr txBox="1"/>
          <p:nvPr/>
        </p:nvSpPr>
        <p:spPr>
          <a:xfrm>
            <a:off x="201561" y="172065"/>
            <a:ext cx="6046839" cy="6186309"/>
          </a:xfrm>
          <a:prstGeom prst="rect">
            <a:avLst/>
          </a:prstGeom>
          <a:noFill/>
        </p:spPr>
        <p:txBody>
          <a:bodyPr wrap="square" rtlCol="0">
            <a:spAutoFit/>
          </a:bodyPr>
          <a:lstStyle/>
          <a:p>
            <a:r>
              <a:rPr lang="en-US" sz="2800" b="1" u="sng" dirty="0">
                <a:latin typeface="Times New Roman" panose="02020603050405020304" pitchFamily="18" charset="0"/>
                <a:cs typeface="Times New Roman" panose="02020603050405020304" pitchFamily="18" charset="0"/>
              </a:rPr>
              <a:t>Results and Analysis</a:t>
            </a:r>
            <a:r>
              <a:rPr lang="en-US" sz="2800" dirty="0">
                <a:latin typeface="Times New Roman" panose="02020603050405020304" pitchFamily="18" charset="0"/>
                <a:cs typeface="Times New Roman" panose="02020603050405020304" pitchFamily="18" charset="0"/>
              </a:rPr>
              <a:t>:</a:t>
            </a:r>
          </a:p>
          <a:p>
            <a:endParaRPr lang="en-US" sz="28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findings of the analysis are presented, including visualizations and key insights derived from the data. Trends, patterns, and correlations discovered through </a:t>
            </a:r>
            <a:r>
              <a:rPr lang="en-US" sz="2000" dirty="0" err="1">
                <a:latin typeface="Times New Roman" panose="02020603050405020304" pitchFamily="18" charset="0"/>
                <a:cs typeface="Times New Roman" panose="02020603050405020304" pitchFamily="18" charset="0"/>
              </a:rPr>
              <a:t>PowerBI</a:t>
            </a:r>
            <a:r>
              <a:rPr lang="en-US" sz="2000" dirty="0">
                <a:latin typeface="Times New Roman" panose="02020603050405020304" pitchFamily="18" charset="0"/>
                <a:cs typeface="Times New Roman" panose="02020603050405020304" pitchFamily="18" charset="0"/>
              </a:rPr>
              <a:t> Visuals are discussed in detail. The analysis of the Cost of Living dataset reveals significant variations in expenses across different locations, including housing, groceries, transportation, healthcare, and utilities. These findings empower individuals to make informed decisions about where to live based on their budgetary constraints. Moreover, businesses can adjust compensation packages and strategic plans accordingly, while policymakers can use this data to address affordability issues and promote economic development in specific regions. Overall, the dataset's results underscore the importance of understanding regional differences in living costs for effective financial planning and policy-making.</a:t>
            </a:r>
            <a:endParaRPr lang="en-IN" sz="2000" dirty="0">
              <a:latin typeface="Times New Roman" panose="02020603050405020304" pitchFamily="18" charset="0"/>
              <a:cs typeface="Times New Roman" panose="02020603050405020304" pitchFamily="18" charset="0"/>
            </a:endParaRPr>
          </a:p>
        </p:txBody>
      </p:sp>
      <p:pic>
        <p:nvPicPr>
          <p:cNvPr id="5122" name="Picture 2" descr="THE COST OF LIVING | LMD">
            <a:extLst>
              <a:ext uri="{FF2B5EF4-FFF2-40B4-BE49-F238E27FC236}">
                <a16:creationId xmlns:a16="http://schemas.microsoft.com/office/drawing/2014/main" id="{69EDBFDB-A90A-63DC-1966-A6007C965E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2846" y="0"/>
            <a:ext cx="585915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870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D85E06-5695-4073-67F5-A7B06A9D0DB4}"/>
              </a:ext>
            </a:extLst>
          </p:cNvPr>
          <p:cNvSpPr/>
          <p:nvPr/>
        </p:nvSpPr>
        <p:spPr>
          <a:xfrm>
            <a:off x="0" y="0"/>
            <a:ext cx="12192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120C2A35-A5DE-2797-52FD-FF32136FA5EB}"/>
              </a:ext>
            </a:extLst>
          </p:cNvPr>
          <p:cNvSpPr txBox="1"/>
          <p:nvPr/>
        </p:nvSpPr>
        <p:spPr>
          <a:xfrm>
            <a:off x="226142" y="275303"/>
            <a:ext cx="5978013" cy="637097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CONCLUSION: </a:t>
            </a:r>
          </a:p>
          <a:p>
            <a:r>
              <a:rPr lang="en-US" sz="2400" dirty="0">
                <a:latin typeface="Times New Roman" panose="02020603050405020304" pitchFamily="18" charset="0"/>
                <a:cs typeface="Times New Roman" panose="02020603050405020304" pitchFamily="18" charset="0"/>
              </a:rPr>
              <a:t>The project concludes with a summary of the main findings and their implications for the Cost of Living dataset provides essential insights into the varying expenses associated with maintaining a standard lifestyle across different locations. Its results highlight significant differences in costs related to housing, groceries, transportation, healthcare, and utilities. This data empowers individuals to make informed decisions about where to live, helps businesses tailor compensation packages and expansion plans, and informs policymakers about regional affordability challenges. Overall, it serves as a crucial tool for financial planning, economic mobility, and promoting equitable access to resources.</a:t>
            </a:r>
            <a:endParaRPr lang="en-IN" sz="2400" dirty="0">
              <a:latin typeface="Times New Roman" panose="02020603050405020304" pitchFamily="18" charset="0"/>
              <a:cs typeface="Times New Roman" panose="02020603050405020304" pitchFamily="18" charset="0"/>
            </a:endParaRPr>
          </a:p>
        </p:txBody>
      </p:sp>
      <p:pic>
        <p:nvPicPr>
          <p:cNvPr id="6146" name="Picture 2" descr="Do You Know the Ideal Household Budget Percentages in 2023? - Money Bliss">
            <a:extLst>
              <a:ext uri="{FF2B5EF4-FFF2-40B4-BE49-F238E27FC236}">
                <a16:creationId xmlns:a16="http://schemas.microsoft.com/office/drawing/2014/main" id="{84417D43-FFF6-32BE-B78A-2A0FCE5172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4155" y="1"/>
            <a:ext cx="598784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098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F65276-9E29-8B65-6F15-A099FF2D7976}"/>
              </a:ext>
            </a:extLst>
          </p:cNvPr>
          <p:cNvPicPr>
            <a:picLocks noChangeAspect="1"/>
          </p:cNvPicPr>
          <p:nvPr/>
        </p:nvPicPr>
        <p:blipFill>
          <a:blip r:embed="rId2">
            <a:duotone>
              <a:prstClr val="black"/>
              <a:schemeClr val="accent1">
                <a:tint val="45000"/>
                <a:satMod val="400000"/>
              </a:schemeClr>
            </a:duotone>
          </a:blip>
          <a:stretch>
            <a:fillRect/>
          </a:stretch>
        </p:blipFill>
        <p:spPr>
          <a:xfrm>
            <a:off x="194925" y="203200"/>
            <a:ext cx="12276475" cy="6811133"/>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483096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57C279-E77E-66CD-5660-270C24AD3796}"/>
              </a:ext>
            </a:extLst>
          </p:cNvPr>
          <p:cNvSpPr/>
          <p:nvPr/>
        </p:nvSpPr>
        <p:spPr>
          <a:xfrm>
            <a:off x="0" y="0"/>
            <a:ext cx="12192000" cy="68579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98371A6A-B611-47E7-31EF-B0D87BA03AE0}"/>
              </a:ext>
            </a:extLst>
          </p:cNvPr>
          <p:cNvSpPr txBox="1"/>
          <p:nvPr/>
        </p:nvSpPr>
        <p:spPr>
          <a:xfrm>
            <a:off x="0" y="0"/>
            <a:ext cx="12192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endParaRPr lang="en-IN"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AC73E3F-F081-BEB9-F087-13F1EA918BF8}"/>
              </a:ext>
            </a:extLst>
          </p:cNvPr>
          <p:cNvSpPr txBox="1"/>
          <p:nvPr/>
        </p:nvSpPr>
        <p:spPr>
          <a:xfrm>
            <a:off x="304800" y="373626"/>
            <a:ext cx="5427406" cy="5632311"/>
          </a:xfrm>
          <a:prstGeom prst="rect">
            <a:avLst/>
          </a:prstGeom>
          <a:noFill/>
        </p:spPr>
        <p:txBody>
          <a:bodyPr wrap="square" rtlCol="0">
            <a:spAutoFit/>
          </a:bodyPr>
          <a:lstStyle/>
          <a:p>
            <a:pPr algn="ctr"/>
            <a:r>
              <a:rPr lang="en-US" sz="4400" b="1" u="sng" dirty="0">
                <a:latin typeface="Times New Roman" panose="02020603050405020304" pitchFamily="18" charset="0"/>
                <a:cs typeface="Times New Roman" panose="02020603050405020304" pitchFamily="18" charset="0"/>
              </a:rPr>
              <a:t>INTRODUCTION</a:t>
            </a:r>
          </a:p>
          <a:p>
            <a:endParaRPr lang="en-US" sz="3600" b="1" u="sng"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introduction to a cost of living analysis sets the stage for understanding the intricacies of expenses associated with residing in a particular area. It should provide context on the factors contributing to variations in the cost of living, such as housing, transportation, food, healthcare, and miscellaneous expenses. Additionally, it could touch upon the significance of comprehending these costs for individuals, businesses, policymakers, and researchers in making informed decisions regarding relocation, budgeting, investment, and policy formulation. This project focuses on visualizing cost of living data by using </a:t>
            </a:r>
            <a:r>
              <a:rPr lang="en-US" sz="2000" dirty="0" err="1">
                <a:latin typeface="Times New Roman" panose="02020603050405020304" pitchFamily="18" charset="0"/>
                <a:cs typeface="Times New Roman" panose="02020603050405020304" pitchFamily="18" charset="0"/>
              </a:rPr>
              <a:t>powerBI</a:t>
            </a:r>
            <a:r>
              <a:rPr lang="en-US" sz="2000" dirty="0">
                <a:latin typeface="Times New Roman" panose="02020603050405020304" pitchFamily="18" charset="0"/>
                <a:cs typeface="Times New Roman" panose="02020603050405020304" pitchFamily="18" charset="0"/>
              </a:rPr>
              <a:t> to uncover meaningful insights and trends.</a:t>
            </a:r>
          </a:p>
        </p:txBody>
      </p:sp>
      <p:pic>
        <p:nvPicPr>
          <p:cNvPr id="1026" name="Picture 2" descr="How Much Does Life Cost? How to Beat the Soaring Cost of Living in 2022 ...">
            <a:extLst>
              <a:ext uri="{FF2B5EF4-FFF2-40B4-BE49-F238E27FC236}">
                <a16:creationId xmlns:a16="http://schemas.microsoft.com/office/drawing/2014/main" id="{285FF2CC-FCBC-C4E2-64A4-DAE70DF997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2206" y="373626"/>
            <a:ext cx="5997678" cy="5899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9355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AD9DC39-FDB0-6326-5293-48874C7C6E60}"/>
              </a:ext>
            </a:extLst>
          </p:cNvPr>
          <p:cNvSpPr/>
          <p:nvPr/>
        </p:nvSpPr>
        <p:spPr>
          <a:xfrm>
            <a:off x="9832" y="0"/>
            <a:ext cx="12192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6BA52793-BB2B-BC97-BAAD-78A26D442141}"/>
              </a:ext>
            </a:extLst>
          </p:cNvPr>
          <p:cNvSpPr txBox="1"/>
          <p:nvPr/>
        </p:nvSpPr>
        <p:spPr>
          <a:xfrm>
            <a:off x="235975" y="363794"/>
            <a:ext cx="5129845" cy="5878532"/>
          </a:xfrm>
          <a:prstGeom prst="rect">
            <a:avLst/>
          </a:prstGeom>
          <a:noFill/>
        </p:spPr>
        <p:txBody>
          <a:bodyPr wrap="square" rtlCol="0">
            <a:spAutoFit/>
          </a:bodyPr>
          <a:lstStyle/>
          <a:p>
            <a:r>
              <a:rPr lang="en-US" sz="3200" b="1" u="sng" dirty="0">
                <a:latin typeface="Times New Roman" panose="02020603050405020304" pitchFamily="18" charset="0"/>
                <a:cs typeface="Times New Roman" panose="02020603050405020304" pitchFamily="18" charset="0"/>
              </a:rPr>
              <a:t>Data Source &amp; Methodology</a:t>
            </a:r>
          </a:p>
          <a:p>
            <a:r>
              <a:rPr lang="en-US" sz="2400" b="1" u="sng" dirty="0">
                <a:latin typeface="Times New Roman" panose="02020603050405020304" pitchFamily="18" charset="0"/>
                <a:cs typeface="Times New Roman" panose="02020603050405020304" pitchFamily="18" charset="0"/>
              </a:rPr>
              <a:t>Data Source: </a:t>
            </a:r>
          </a:p>
          <a:p>
            <a:r>
              <a:rPr lang="en-US" sz="2400" dirty="0">
                <a:latin typeface="Times New Roman" panose="02020603050405020304" pitchFamily="18" charset="0"/>
                <a:cs typeface="Times New Roman" panose="02020603050405020304" pitchFamily="18" charset="0"/>
              </a:rPr>
              <a:t>The dataset used in this project consists of cost of living data obtained from [Insert Source]. It includes information such as housing, transportation, food, healthcare, and miscellaneous expenses.</a:t>
            </a:r>
          </a:p>
          <a:p>
            <a:r>
              <a:rPr lang="en-US" sz="2400" dirty="0">
                <a:latin typeface="Times New Roman" panose="02020603050405020304" pitchFamily="18" charset="0"/>
                <a:cs typeface="Times New Roman" panose="02020603050405020304" pitchFamily="18" charset="0"/>
              </a:rPr>
              <a:t> </a:t>
            </a:r>
            <a:r>
              <a:rPr lang="en-US" sz="2400" b="1" u="sng" dirty="0">
                <a:latin typeface="Times New Roman" panose="02020603050405020304" pitchFamily="18" charset="0"/>
                <a:cs typeface="Times New Roman" panose="02020603050405020304" pitchFamily="18" charset="0"/>
              </a:rPr>
              <a:t>Methodology:</a:t>
            </a:r>
          </a:p>
          <a:p>
            <a:r>
              <a:rPr lang="en-US" sz="2400" dirty="0">
                <a:latin typeface="Times New Roman" panose="02020603050405020304" pitchFamily="18" charset="0"/>
                <a:cs typeface="Times New Roman" panose="02020603050405020304" pitchFamily="18" charset="0"/>
              </a:rPr>
              <a:t>The analysis is performed using </a:t>
            </a:r>
            <a:r>
              <a:rPr lang="en-US" sz="2400" dirty="0" err="1">
                <a:latin typeface="Times New Roman" panose="02020603050405020304" pitchFamily="18" charset="0"/>
                <a:cs typeface="Times New Roman" panose="02020603050405020304" pitchFamily="18" charset="0"/>
              </a:rPr>
              <a:t>PowerBI</a:t>
            </a:r>
            <a:r>
              <a:rPr lang="en-US" sz="2400" dirty="0">
                <a:latin typeface="Times New Roman" panose="02020603050405020304" pitchFamily="18" charset="0"/>
                <a:cs typeface="Times New Roman" panose="02020603050405020304" pitchFamily="18" charset="0"/>
              </a:rPr>
              <a:t> visuals to extract, transform, and visualization the data. Various </a:t>
            </a:r>
            <a:r>
              <a:rPr lang="en-US" sz="2400" dirty="0" err="1">
                <a:latin typeface="Times New Roman" panose="02020603050405020304" pitchFamily="18" charset="0"/>
                <a:cs typeface="Times New Roman" panose="02020603050405020304" pitchFamily="18" charset="0"/>
              </a:rPr>
              <a:t>PowerBI</a:t>
            </a:r>
            <a:r>
              <a:rPr lang="en-US" sz="2400" dirty="0">
                <a:latin typeface="Times New Roman" panose="02020603050405020304" pitchFamily="18" charset="0"/>
                <a:cs typeface="Times New Roman" panose="02020603050405020304" pitchFamily="18" charset="0"/>
              </a:rPr>
              <a:t> functions and techniques are utilized to derive key metrics and perform statistical analysis.</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B016116-D538-4A8A-8865-D31FD3720EA4}"/>
              </a:ext>
            </a:extLst>
          </p:cNvPr>
          <p:cNvPicPr>
            <a:picLocks noChangeAspect="1"/>
          </p:cNvPicPr>
          <p:nvPr/>
        </p:nvPicPr>
        <p:blipFill>
          <a:blip r:embed="rId2"/>
          <a:stretch>
            <a:fillRect/>
          </a:stretch>
        </p:blipFill>
        <p:spPr>
          <a:xfrm>
            <a:off x="5217309" y="3554940"/>
            <a:ext cx="6931742" cy="3161071"/>
          </a:xfrm>
          <a:prstGeom prst="rect">
            <a:avLst/>
          </a:prstGeom>
        </p:spPr>
      </p:pic>
      <p:pic>
        <p:nvPicPr>
          <p:cNvPr id="6" name="Picture 5">
            <a:extLst>
              <a:ext uri="{FF2B5EF4-FFF2-40B4-BE49-F238E27FC236}">
                <a16:creationId xmlns:a16="http://schemas.microsoft.com/office/drawing/2014/main" id="{2FC376E5-3782-97CE-C4AC-4563EBDDF360}"/>
              </a:ext>
            </a:extLst>
          </p:cNvPr>
          <p:cNvPicPr>
            <a:picLocks noChangeAspect="1"/>
          </p:cNvPicPr>
          <p:nvPr/>
        </p:nvPicPr>
        <p:blipFill>
          <a:blip r:embed="rId3"/>
          <a:stretch>
            <a:fillRect/>
          </a:stretch>
        </p:blipFill>
        <p:spPr>
          <a:xfrm>
            <a:off x="5195835" y="485686"/>
            <a:ext cx="6931742" cy="2860608"/>
          </a:xfrm>
          <a:prstGeom prst="rect">
            <a:avLst/>
          </a:prstGeom>
        </p:spPr>
      </p:pic>
    </p:spTree>
    <p:extLst>
      <p:ext uri="{BB962C8B-B14F-4D97-AF65-F5344CB8AC3E}">
        <p14:creationId xmlns:p14="http://schemas.microsoft.com/office/powerpoint/2010/main" val="1634150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134D73-8CF0-5796-6EF3-818830A65912}"/>
              </a:ext>
            </a:extLst>
          </p:cNvPr>
          <p:cNvSpPr/>
          <p:nvPr/>
        </p:nvSpPr>
        <p:spPr>
          <a:xfrm>
            <a:off x="0" y="0"/>
            <a:ext cx="12192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9D98A786-FF17-2B60-E729-3933211DC1AD}"/>
              </a:ext>
            </a:extLst>
          </p:cNvPr>
          <p:cNvSpPr txBox="1"/>
          <p:nvPr/>
        </p:nvSpPr>
        <p:spPr>
          <a:xfrm>
            <a:off x="88493" y="609600"/>
            <a:ext cx="5781365" cy="6186309"/>
          </a:xfrm>
          <a:prstGeom prst="rect">
            <a:avLst/>
          </a:prstGeom>
          <a:noFill/>
        </p:spPr>
        <p:txBody>
          <a:bodyPr wrap="square" rtlCol="0">
            <a:spAutoFit/>
          </a:bodyPr>
          <a:lstStyle/>
          <a:p>
            <a:r>
              <a:rPr lang="en-US" sz="4400" b="1" u="sng" dirty="0">
                <a:latin typeface="Times New Roman" panose="02020603050405020304" pitchFamily="18" charset="0"/>
                <a:cs typeface="Times New Roman" panose="02020603050405020304" pitchFamily="18" charset="0"/>
              </a:rPr>
              <a:t>Objectives:</a:t>
            </a:r>
            <a:r>
              <a:rPr lang="en-US" sz="900" b="1" u="sng" dirty="0">
                <a:latin typeface="Times New Roman" panose="02020603050405020304" pitchFamily="18" charset="0"/>
                <a:cs typeface="Times New Roman" panose="02020603050405020304" pitchFamily="18" charset="0"/>
              </a:rPr>
              <a:t> </a:t>
            </a:r>
            <a:endParaRPr lang="en-US" sz="4400" b="1" u="sng"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The objective of the Cost of Living dataset is to provide insights into the financial requirements for sustaining a certain lifestyle in different locations. It aims to help individuals, businesses, and policymakers make informed decisions regarding budgeting, relocation, compensation, and economic planning.</a:t>
            </a:r>
          </a:p>
        </p:txBody>
      </p:sp>
      <p:pic>
        <p:nvPicPr>
          <p:cNvPr id="2050" name="Picture 2" descr="Blog Archives">
            <a:extLst>
              <a:ext uri="{FF2B5EF4-FFF2-40B4-BE49-F238E27FC236}">
                <a16:creationId xmlns:a16="http://schemas.microsoft.com/office/drawing/2014/main" id="{67415A96-8A33-9F64-BE9E-230D2AC6C4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910" y="130629"/>
            <a:ext cx="6705597" cy="6601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030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A545CF-FFC1-2431-1EE2-DA032B01CC35}"/>
              </a:ext>
            </a:extLst>
          </p:cNvPr>
          <p:cNvSpPr/>
          <p:nvPr/>
        </p:nvSpPr>
        <p:spPr>
          <a:xfrm>
            <a:off x="0" y="0"/>
            <a:ext cx="12192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E34C38C0-83A2-DD35-3BA4-BDC7D87E738D}"/>
              </a:ext>
            </a:extLst>
          </p:cNvPr>
          <p:cNvSpPr txBox="1"/>
          <p:nvPr/>
        </p:nvSpPr>
        <p:spPr>
          <a:xfrm>
            <a:off x="275303" y="383458"/>
            <a:ext cx="5073445" cy="6432530"/>
          </a:xfrm>
          <a:prstGeom prst="rect">
            <a:avLst/>
          </a:prstGeom>
          <a:noFill/>
        </p:spPr>
        <p:txBody>
          <a:bodyPr wrap="square" rtlCol="0">
            <a:spAutoFit/>
          </a:bodyPr>
          <a:lstStyle/>
          <a:p>
            <a:r>
              <a:rPr lang="en-US" sz="4800" b="1" u="sng" dirty="0">
                <a:latin typeface="Times New Roman" panose="02020603050405020304" pitchFamily="18" charset="0"/>
                <a:cs typeface="Times New Roman" panose="02020603050405020304" pitchFamily="18" charset="0"/>
              </a:rPr>
              <a:t>The Project:</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The Cost Of Living Analysis by </a:t>
            </a:r>
            <a:r>
              <a:rPr lang="en-US" sz="2800" dirty="0" err="1">
                <a:latin typeface="Times New Roman" panose="02020603050405020304" pitchFamily="18" charset="0"/>
                <a:cs typeface="Times New Roman" panose="02020603050405020304" pitchFamily="18" charset="0"/>
              </a:rPr>
              <a:t>powerBI</a:t>
            </a:r>
            <a:r>
              <a:rPr lang="en-US" sz="2800" dirty="0">
                <a:latin typeface="Times New Roman" panose="02020603050405020304" pitchFamily="18" charset="0"/>
                <a:cs typeface="Times New Roman" panose="02020603050405020304" pitchFamily="18" charset="0"/>
              </a:rPr>
              <a:t> project aims to analyze cost living data from a Country cost living database using </a:t>
            </a:r>
            <a:r>
              <a:rPr lang="en-US" sz="2800" dirty="0" err="1">
                <a:latin typeface="Times New Roman" panose="02020603050405020304" pitchFamily="18" charset="0"/>
                <a:cs typeface="Times New Roman" panose="02020603050405020304" pitchFamily="18" charset="0"/>
              </a:rPr>
              <a:t>powerBI</a:t>
            </a:r>
            <a:r>
              <a:rPr lang="en-US" sz="2800" dirty="0">
                <a:latin typeface="Times New Roman" panose="02020603050405020304" pitchFamily="18" charset="0"/>
                <a:cs typeface="Times New Roman" panose="02020603050405020304" pitchFamily="18" charset="0"/>
              </a:rPr>
              <a:t>.</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By achieving these objectives, a cost living analysis project aims to optimize cost operations, enhance living satisfaction, and ultimately drive life living success.</a:t>
            </a:r>
            <a:endParaRPr lang="en-IN" sz="2800" dirty="0">
              <a:latin typeface="Times New Roman" panose="02020603050405020304" pitchFamily="18" charset="0"/>
              <a:cs typeface="Times New Roman" panose="02020603050405020304" pitchFamily="18" charset="0"/>
            </a:endParaRPr>
          </a:p>
        </p:txBody>
      </p:sp>
      <p:pic>
        <p:nvPicPr>
          <p:cNvPr id="3074" name="Picture 2" descr="Surviving the High Cost of Living - Alabama Cooperative Extension System">
            <a:extLst>
              <a:ext uri="{FF2B5EF4-FFF2-40B4-BE49-F238E27FC236}">
                <a16:creationId xmlns:a16="http://schemas.microsoft.com/office/drawing/2014/main" id="{982F6F92-105E-4DE2-CD67-2A1B43AAA7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8748" y="0"/>
            <a:ext cx="684325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752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Labor government driving up cost of living crisis: Keith Pitt | Sky ...">
            <a:extLst>
              <a:ext uri="{FF2B5EF4-FFF2-40B4-BE49-F238E27FC236}">
                <a16:creationId xmlns:a16="http://schemas.microsoft.com/office/drawing/2014/main" id="{B0920681-FECF-C5E7-5C80-43B82DC596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6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77AB8FE-1F35-EF53-13CA-7ECE24380CB4}"/>
              </a:ext>
            </a:extLst>
          </p:cNvPr>
          <p:cNvSpPr txBox="1"/>
          <p:nvPr/>
        </p:nvSpPr>
        <p:spPr>
          <a:xfrm>
            <a:off x="29496" y="-88491"/>
            <a:ext cx="3903406" cy="6370975"/>
          </a:xfrm>
          <a:prstGeom prst="rect">
            <a:avLst/>
          </a:prstGeom>
          <a:noFill/>
        </p:spPr>
        <p:txBody>
          <a:bodyPr wrap="square" rtlCol="0">
            <a:spAutoFit/>
          </a:bodyPr>
          <a:lstStyle/>
          <a:p>
            <a:r>
              <a:rPr lang="en-US" sz="2800" b="1" u="sng" dirty="0">
                <a:latin typeface="Times New Roman" panose="02020603050405020304" pitchFamily="18" charset="0"/>
                <a:cs typeface="Times New Roman" panose="02020603050405020304" pitchFamily="18" charset="0"/>
              </a:rPr>
              <a:t>Project Details</a:t>
            </a:r>
            <a:r>
              <a:rPr lang="en-IN" sz="2800" b="1" u="sng" dirty="0">
                <a:latin typeface="Times New Roman" panose="02020603050405020304" pitchFamily="18" charset="0"/>
                <a:cs typeface="Times New Roman" panose="02020603050405020304" pitchFamily="18" charset="0"/>
              </a:rPr>
              <a:t>:</a:t>
            </a:r>
          </a:p>
          <a:p>
            <a:pPr algn="ctr"/>
            <a:r>
              <a:rPr lang="en-US" sz="2000" b="1" dirty="0" err="1">
                <a:solidFill>
                  <a:srgbClr val="4435A1"/>
                </a:solidFill>
                <a:latin typeface="Times New Roman" panose="02020603050405020304" pitchFamily="18" charset="0"/>
                <a:cs typeface="Times New Roman" panose="02020603050405020304" pitchFamily="18" charset="0"/>
              </a:rPr>
              <a:t>PowerBI</a:t>
            </a:r>
            <a:r>
              <a:rPr lang="en-US" sz="2000" b="1" dirty="0">
                <a:solidFill>
                  <a:srgbClr val="4435A1"/>
                </a:solidFill>
                <a:latin typeface="Times New Roman" panose="02020603050405020304" pitchFamily="18" charset="0"/>
                <a:cs typeface="Times New Roman" panose="02020603050405020304" pitchFamily="18" charset="0"/>
              </a:rPr>
              <a:t> Visuals Of Top 11 Cost Of Living Countries According To Given Dataset:-</a:t>
            </a:r>
          </a:p>
          <a:p>
            <a:pPr algn="ctr"/>
            <a:r>
              <a:rPr lang="en-US" sz="2000" b="1" dirty="0" err="1">
                <a:solidFill>
                  <a:srgbClr val="4435A1"/>
                </a:solidFill>
                <a:latin typeface="Times New Roman" panose="02020603050405020304" pitchFamily="18" charset="0"/>
                <a:cs typeface="Times New Roman" panose="02020603050405020304" pitchFamily="18" charset="0"/>
              </a:rPr>
              <a:t>Usa</a:t>
            </a:r>
            <a:r>
              <a:rPr lang="en-US" sz="2000" b="1" dirty="0">
                <a:solidFill>
                  <a:srgbClr val="4435A1"/>
                </a:solidFill>
                <a:latin typeface="Times New Roman" panose="02020603050405020304" pitchFamily="18" charset="0"/>
                <a:cs typeface="Times New Roman" panose="02020603050405020304" pitchFamily="18" charset="0"/>
              </a:rPr>
              <a:t>,</a:t>
            </a:r>
          </a:p>
          <a:p>
            <a:pPr algn="ctr"/>
            <a:r>
              <a:rPr lang="en-US" sz="2000" b="1" dirty="0">
                <a:solidFill>
                  <a:srgbClr val="4435A1"/>
                </a:solidFill>
                <a:latin typeface="Times New Roman" panose="02020603050405020304" pitchFamily="18" charset="0"/>
                <a:cs typeface="Times New Roman" panose="02020603050405020304" pitchFamily="18" charset="0"/>
              </a:rPr>
              <a:t>Switzerland,</a:t>
            </a:r>
          </a:p>
          <a:p>
            <a:pPr algn="ctr"/>
            <a:r>
              <a:rPr lang="en-US" sz="2000" b="1" dirty="0">
                <a:solidFill>
                  <a:srgbClr val="4435A1"/>
                </a:solidFill>
                <a:latin typeface="Times New Roman" panose="02020603050405020304" pitchFamily="18" charset="0"/>
                <a:cs typeface="Times New Roman" panose="02020603050405020304" pitchFamily="18" charset="0"/>
              </a:rPr>
              <a:t>Norway,</a:t>
            </a:r>
          </a:p>
          <a:p>
            <a:pPr algn="ctr"/>
            <a:r>
              <a:rPr lang="en-US" sz="2000" b="1" dirty="0">
                <a:solidFill>
                  <a:srgbClr val="4435A1"/>
                </a:solidFill>
                <a:latin typeface="Times New Roman" panose="02020603050405020304" pitchFamily="18" charset="0"/>
                <a:cs typeface="Times New Roman" panose="02020603050405020304" pitchFamily="18" charset="0"/>
              </a:rPr>
              <a:t>Iceland,</a:t>
            </a:r>
          </a:p>
          <a:p>
            <a:pPr algn="ctr"/>
            <a:r>
              <a:rPr lang="en-US" sz="2000" b="1" dirty="0">
                <a:solidFill>
                  <a:srgbClr val="4435A1"/>
                </a:solidFill>
                <a:latin typeface="Times New Roman" panose="02020603050405020304" pitchFamily="18" charset="0"/>
                <a:cs typeface="Times New Roman" panose="02020603050405020304" pitchFamily="18" charset="0"/>
              </a:rPr>
              <a:t>Japan,</a:t>
            </a:r>
          </a:p>
          <a:p>
            <a:pPr algn="ctr"/>
            <a:r>
              <a:rPr lang="en-US" sz="2000" b="1" dirty="0">
                <a:solidFill>
                  <a:srgbClr val="4435A1"/>
                </a:solidFill>
                <a:latin typeface="Times New Roman" panose="02020603050405020304" pitchFamily="18" charset="0"/>
                <a:cs typeface="Times New Roman" panose="02020603050405020304" pitchFamily="18" charset="0"/>
              </a:rPr>
              <a:t>Denmark,</a:t>
            </a:r>
          </a:p>
          <a:p>
            <a:pPr algn="ctr"/>
            <a:r>
              <a:rPr lang="en-US" sz="2000" b="1" dirty="0">
                <a:solidFill>
                  <a:srgbClr val="4435A1"/>
                </a:solidFill>
                <a:latin typeface="Times New Roman" panose="02020603050405020304" pitchFamily="18" charset="0"/>
                <a:cs typeface="Times New Roman" panose="02020603050405020304" pitchFamily="18" charset="0"/>
              </a:rPr>
              <a:t>Bahamas,</a:t>
            </a:r>
          </a:p>
          <a:p>
            <a:pPr algn="ctr"/>
            <a:r>
              <a:rPr lang="en-US" sz="2000" b="1" dirty="0">
                <a:solidFill>
                  <a:srgbClr val="4435A1"/>
                </a:solidFill>
                <a:latin typeface="Times New Roman" panose="02020603050405020304" pitchFamily="18" charset="0"/>
                <a:cs typeface="Times New Roman" panose="02020603050405020304" pitchFamily="18" charset="0"/>
              </a:rPr>
              <a:t>Luxembourg,</a:t>
            </a:r>
          </a:p>
          <a:p>
            <a:pPr algn="ctr"/>
            <a:r>
              <a:rPr lang="en-US" sz="2000" b="1" dirty="0">
                <a:solidFill>
                  <a:srgbClr val="4435A1"/>
                </a:solidFill>
                <a:latin typeface="Times New Roman" panose="02020603050405020304" pitchFamily="18" charset="0"/>
                <a:cs typeface="Times New Roman" panose="02020603050405020304" pitchFamily="18" charset="0"/>
              </a:rPr>
              <a:t>Israel,</a:t>
            </a:r>
          </a:p>
          <a:p>
            <a:pPr algn="ctr"/>
            <a:r>
              <a:rPr lang="en-US" sz="2000" b="1" dirty="0">
                <a:solidFill>
                  <a:srgbClr val="4435A1"/>
                </a:solidFill>
                <a:latin typeface="Times New Roman" panose="02020603050405020304" pitchFamily="18" charset="0"/>
                <a:cs typeface="Times New Roman" panose="02020603050405020304" pitchFamily="18" charset="0"/>
              </a:rPr>
              <a:t>Singapore,</a:t>
            </a:r>
          </a:p>
          <a:p>
            <a:pPr algn="ctr"/>
            <a:r>
              <a:rPr lang="en-US" sz="2000" b="1" dirty="0">
                <a:solidFill>
                  <a:srgbClr val="4435A1"/>
                </a:solidFill>
                <a:latin typeface="Times New Roman" panose="02020603050405020304" pitchFamily="18" charset="0"/>
                <a:cs typeface="Times New Roman" panose="02020603050405020304" pitchFamily="18" charset="0"/>
              </a:rPr>
              <a:t>South Korea.</a:t>
            </a:r>
          </a:p>
          <a:p>
            <a:pPr algn="ctr"/>
            <a:endParaRPr lang="en-US" sz="2000" b="1" dirty="0">
              <a:solidFill>
                <a:srgbClr val="4435A1"/>
              </a:solidFill>
              <a:latin typeface="Times New Roman" panose="02020603050405020304" pitchFamily="18" charset="0"/>
              <a:cs typeface="Times New Roman" panose="02020603050405020304" pitchFamily="18" charset="0"/>
            </a:endParaRPr>
          </a:p>
          <a:p>
            <a:pPr algn="ctr"/>
            <a:r>
              <a:rPr lang="en-US" sz="2000" b="1" dirty="0">
                <a:solidFill>
                  <a:srgbClr val="4435A1"/>
                </a:solidFill>
                <a:latin typeface="Times New Roman" panose="02020603050405020304" pitchFamily="18" charset="0"/>
                <a:cs typeface="Times New Roman" panose="02020603050405020304" pitchFamily="18" charset="0"/>
              </a:rPr>
              <a:t>Bottom 2 Cost of Living Countries:-</a:t>
            </a:r>
          </a:p>
          <a:p>
            <a:pPr algn="ctr"/>
            <a:r>
              <a:rPr lang="en-US" sz="2000" b="1" dirty="0">
                <a:solidFill>
                  <a:srgbClr val="4435A1"/>
                </a:solidFill>
                <a:latin typeface="Times New Roman" panose="02020603050405020304" pitchFamily="18" charset="0"/>
                <a:cs typeface="Times New Roman" panose="02020603050405020304" pitchFamily="18" charset="0"/>
              </a:rPr>
              <a:t>INDIA</a:t>
            </a:r>
          </a:p>
          <a:p>
            <a:pPr algn="ctr"/>
            <a:r>
              <a:rPr lang="en-US" sz="2000" b="1" dirty="0">
                <a:solidFill>
                  <a:srgbClr val="4435A1"/>
                </a:solidFill>
                <a:latin typeface="Times New Roman" panose="02020603050405020304" pitchFamily="18" charset="0"/>
                <a:cs typeface="Times New Roman" panose="02020603050405020304" pitchFamily="18" charset="0"/>
              </a:rPr>
              <a:t>PAKISTAN.</a:t>
            </a:r>
          </a:p>
        </p:txBody>
      </p:sp>
    </p:spTree>
    <p:extLst>
      <p:ext uri="{BB962C8B-B14F-4D97-AF65-F5344CB8AC3E}">
        <p14:creationId xmlns:p14="http://schemas.microsoft.com/office/powerpoint/2010/main" val="376769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50678D-C1FB-56AF-05F3-06CFF09E12AC}"/>
              </a:ext>
            </a:extLst>
          </p:cNvPr>
          <p:cNvSpPr/>
          <p:nvPr/>
        </p:nvSpPr>
        <p:spPr>
          <a:xfrm>
            <a:off x="0" y="0"/>
            <a:ext cx="12192000" cy="68678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8FB1098C-901B-2EA7-4458-9B26C3B3B69C}"/>
              </a:ext>
            </a:extLst>
          </p:cNvPr>
          <p:cNvSpPr txBox="1"/>
          <p:nvPr/>
        </p:nvSpPr>
        <p:spPr>
          <a:xfrm>
            <a:off x="1504335" y="363794"/>
            <a:ext cx="8819536"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1. Cost Of Living In USA </a:t>
            </a:r>
            <a:r>
              <a:rPr lang="en-US" sz="2800" b="1" dirty="0" err="1">
                <a:latin typeface="Times New Roman" panose="02020603050405020304" pitchFamily="18" charset="0"/>
                <a:cs typeface="Times New Roman" panose="02020603050405020304" pitchFamily="18" charset="0"/>
              </a:rPr>
              <a:t>PowerBI</a:t>
            </a:r>
            <a:r>
              <a:rPr lang="en-US" sz="2800" b="1" dirty="0">
                <a:latin typeface="Times New Roman" panose="02020603050405020304" pitchFamily="18" charset="0"/>
                <a:cs typeface="Times New Roman" panose="02020603050405020304" pitchFamily="18" charset="0"/>
              </a:rPr>
              <a:t> Visualization.</a:t>
            </a:r>
            <a:endParaRPr lang="en-IN" sz="2800" b="1"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8FF36DC7-9ECB-5431-CBBC-79B87C97AAB2}"/>
              </a:ext>
            </a:extLst>
          </p:cNvPr>
          <p:cNvPicPr>
            <a:picLocks noChangeAspect="1"/>
          </p:cNvPicPr>
          <p:nvPr/>
        </p:nvPicPr>
        <p:blipFill>
          <a:blip r:embed="rId2"/>
          <a:stretch>
            <a:fillRect/>
          </a:stretch>
        </p:blipFill>
        <p:spPr>
          <a:xfrm>
            <a:off x="140454" y="1050158"/>
            <a:ext cx="11911092" cy="5654530"/>
          </a:xfrm>
          <a:prstGeom prst="rect">
            <a:avLst/>
          </a:prstGeom>
        </p:spPr>
      </p:pic>
    </p:spTree>
    <p:extLst>
      <p:ext uri="{BB962C8B-B14F-4D97-AF65-F5344CB8AC3E}">
        <p14:creationId xmlns:p14="http://schemas.microsoft.com/office/powerpoint/2010/main" val="606363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4782E9-DE38-A1E0-AEC8-DE2796F60DA0}"/>
              </a:ext>
            </a:extLst>
          </p:cNvPr>
          <p:cNvSpPr/>
          <p:nvPr/>
        </p:nvSpPr>
        <p:spPr>
          <a:xfrm>
            <a:off x="0" y="0"/>
            <a:ext cx="12192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5D89113E-CC9A-5834-D9DB-EB92C1407090}"/>
              </a:ext>
            </a:extLst>
          </p:cNvPr>
          <p:cNvSpPr txBox="1"/>
          <p:nvPr/>
        </p:nvSpPr>
        <p:spPr>
          <a:xfrm>
            <a:off x="1199535" y="373626"/>
            <a:ext cx="9547123"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2. Cost Of Living In Switzerland </a:t>
            </a:r>
            <a:r>
              <a:rPr lang="en-US" sz="2800" b="1" dirty="0" err="1">
                <a:latin typeface="Times New Roman" panose="02020603050405020304" pitchFamily="18" charset="0"/>
                <a:cs typeface="Times New Roman" panose="02020603050405020304" pitchFamily="18" charset="0"/>
              </a:rPr>
              <a:t>PowerBI</a:t>
            </a:r>
            <a:r>
              <a:rPr lang="en-US" sz="2800" b="1" dirty="0">
                <a:latin typeface="Times New Roman" panose="02020603050405020304" pitchFamily="18" charset="0"/>
                <a:cs typeface="Times New Roman" panose="02020603050405020304" pitchFamily="18" charset="0"/>
              </a:rPr>
              <a:t> Visualization.</a:t>
            </a:r>
            <a:endParaRPr lang="en-IN" sz="2800" dirty="0"/>
          </a:p>
        </p:txBody>
      </p:sp>
      <p:pic>
        <p:nvPicPr>
          <p:cNvPr id="10" name="Picture 9">
            <a:extLst>
              <a:ext uri="{FF2B5EF4-FFF2-40B4-BE49-F238E27FC236}">
                <a16:creationId xmlns:a16="http://schemas.microsoft.com/office/drawing/2014/main" id="{32675588-2A63-A6C8-75DA-2984C8E83039}"/>
              </a:ext>
            </a:extLst>
          </p:cNvPr>
          <p:cNvPicPr>
            <a:picLocks noChangeAspect="1"/>
          </p:cNvPicPr>
          <p:nvPr/>
        </p:nvPicPr>
        <p:blipFill>
          <a:blip r:embed="rId2"/>
          <a:stretch>
            <a:fillRect/>
          </a:stretch>
        </p:blipFill>
        <p:spPr>
          <a:xfrm>
            <a:off x="211394" y="1069209"/>
            <a:ext cx="11769212" cy="5616427"/>
          </a:xfrm>
          <a:prstGeom prst="rect">
            <a:avLst/>
          </a:prstGeom>
        </p:spPr>
      </p:pic>
    </p:spTree>
    <p:extLst>
      <p:ext uri="{BB962C8B-B14F-4D97-AF65-F5344CB8AC3E}">
        <p14:creationId xmlns:p14="http://schemas.microsoft.com/office/powerpoint/2010/main" val="861870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TotalTime>
  <Words>782</Words>
  <Application>Microsoft Office PowerPoint</Application>
  <PresentationFormat>Widescreen</PresentationFormat>
  <Paragraphs>70</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Shaw</dc:creator>
  <cp:lastModifiedBy>Akash Shaw</cp:lastModifiedBy>
  <cp:revision>4</cp:revision>
  <dcterms:created xsi:type="dcterms:W3CDTF">2024-05-14T16:11:02Z</dcterms:created>
  <dcterms:modified xsi:type="dcterms:W3CDTF">2024-05-26T13:30:32Z</dcterms:modified>
</cp:coreProperties>
</file>