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6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16"/>
  </p:notesMasterIdLst>
  <p:sldIdLst>
    <p:sldId id="256" r:id="rId3"/>
    <p:sldId id="275" r:id="rId4"/>
    <p:sldId id="258" r:id="rId5"/>
    <p:sldId id="259" r:id="rId6"/>
    <p:sldId id="274"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archive(10)\turnover.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archive(10)\turnover.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[turnover.csv]Sheet2!PivotTable1</c:name>
    <c:fmtId val="-1"/>
  </c:pivotSource>
  <c:chart>
    <c:autoTitleDeleted val="1"/>
    <c:plotArea>
      <c:layout/>
      <c:barChart>
        <c:barDir val="col"/>
        <c:grouping val="clustered"/>
        <c:varyColors val="0"/>
        <c:ser>
          <c:idx val="0"/>
          <c:order val="0"/>
          <c:tx>
            <c:strRef>
              <c:f>[turnover.csv]Sheet2!$C$3:$C$4</c:f>
              <c:strCache>
                <c:ptCount val="1"/>
                <c:pt idx="0">
                  <c:v>advert</c:v>
                </c:pt>
              </c:strCache>
            </c:strRef>
          </c:tx>
          <c:spPr>
            <a:solidFill>
              <a:schemeClr val="accent1"/>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[turnover.csv]Sheet2!$C$5:$C$21</c:f>
              <c:numCache>
                <c:formatCode>General</c:formatCode>
                <c:ptCount val="11"/>
                <c:pt idx="1">
                  <c:v>1</c:v>
                </c:pt>
              </c:numCache>
            </c:numRef>
          </c:val>
          <c:extLst>
            <c:ext xmlns:c16="http://schemas.microsoft.com/office/drawing/2014/chart" uri="{C3380CC4-5D6E-409C-BE32-E72D297353CC}">
              <c16:uniqueId val="{00000000-24DA-5744-9BC2-912B586803BA}"/>
            </c:ext>
          </c:extLst>
        </c:ser>
        <c:ser>
          <c:idx val="1"/>
          <c:order val="1"/>
          <c:tx>
            <c:strRef>
              <c:f>[turnover.csv]Sheet2!$D$3:$D$4</c:f>
              <c:strCache>
                <c:ptCount val="1"/>
                <c:pt idx="0">
                  <c:v>empjs</c:v>
                </c:pt>
              </c:strCache>
            </c:strRef>
          </c:tx>
          <c:spPr>
            <a:solidFill>
              <a:schemeClr val="accent2"/>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[turnover.csv]Sheet2!$D$5:$D$21</c:f>
              <c:numCache>
                <c:formatCode>General</c:formatCode>
                <c:ptCount val="11"/>
                <c:pt idx="2">
                  <c:v>2</c:v>
                </c:pt>
                <c:pt idx="6">
                  <c:v>2</c:v>
                </c:pt>
              </c:numCache>
            </c:numRef>
          </c:val>
          <c:extLst>
            <c:ext xmlns:c16="http://schemas.microsoft.com/office/drawing/2014/chart" uri="{C3380CC4-5D6E-409C-BE32-E72D297353CC}">
              <c16:uniqueId val="{00000001-24DA-5744-9BC2-912B586803BA}"/>
            </c:ext>
          </c:extLst>
        </c:ser>
        <c:ser>
          <c:idx val="2"/>
          <c:order val="2"/>
          <c:tx>
            <c:strRef>
              <c:f>[turnover.csv]Sheet2!$E$3:$E$4</c:f>
              <c:strCache>
                <c:ptCount val="1"/>
                <c:pt idx="0">
                  <c:v>KA</c:v>
                </c:pt>
              </c:strCache>
            </c:strRef>
          </c:tx>
          <c:spPr>
            <a:solidFill>
              <a:schemeClr val="accent3"/>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[turnover.csv]Sheet2!$E$5:$E$21</c:f>
              <c:numCache>
                <c:formatCode>General</c:formatCode>
                <c:ptCount val="11"/>
                <c:pt idx="5">
                  <c:v>1</c:v>
                </c:pt>
              </c:numCache>
            </c:numRef>
          </c:val>
          <c:extLst>
            <c:ext xmlns:c16="http://schemas.microsoft.com/office/drawing/2014/chart" uri="{C3380CC4-5D6E-409C-BE32-E72D297353CC}">
              <c16:uniqueId val="{00000002-24DA-5744-9BC2-912B586803BA}"/>
            </c:ext>
          </c:extLst>
        </c:ser>
        <c:ser>
          <c:idx val="3"/>
          <c:order val="3"/>
          <c:tx>
            <c:strRef>
              <c:f>[turnover.csv]Sheet2!$F$3:$F$4</c:f>
              <c:strCache>
                <c:ptCount val="1"/>
                <c:pt idx="0">
                  <c:v>rabrecNErab</c:v>
                </c:pt>
              </c:strCache>
            </c:strRef>
          </c:tx>
          <c:spPr>
            <a:solidFill>
              <a:schemeClr val="accent4"/>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[turnover.csv]Sheet2!$F$5:$F$21</c:f>
              <c:numCache>
                <c:formatCode>General</c:formatCode>
                <c:ptCount val="11"/>
                <c:pt idx="2">
                  <c:v>2</c:v>
                </c:pt>
                <c:pt idx="4">
                  <c:v>1</c:v>
                </c:pt>
                <c:pt idx="6">
                  <c:v>1</c:v>
                </c:pt>
                <c:pt idx="7">
                  <c:v>2</c:v>
                </c:pt>
              </c:numCache>
            </c:numRef>
          </c:val>
          <c:extLst>
            <c:ext xmlns:c16="http://schemas.microsoft.com/office/drawing/2014/chart" uri="{C3380CC4-5D6E-409C-BE32-E72D297353CC}">
              <c16:uniqueId val="{00000003-24DA-5744-9BC2-912B586803BA}"/>
            </c:ext>
          </c:extLst>
        </c:ser>
        <c:ser>
          <c:idx val="4"/>
          <c:order val="4"/>
          <c:tx>
            <c:strRef>
              <c:f>[turnover.csv]Sheet2!$G$3:$G$4</c:f>
              <c:strCache>
                <c:ptCount val="1"/>
                <c:pt idx="0">
                  <c:v>referal</c:v>
                </c:pt>
              </c:strCache>
            </c:strRef>
          </c:tx>
          <c:spPr>
            <a:solidFill>
              <a:schemeClr val="accent5"/>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[turnover.csv]Sheet2!$G$5:$G$21</c:f>
              <c:numCache>
                <c:formatCode>General</c:formatCode>
                <c:ptCount val="11"/>
                <c:pt idx="2">
                  <c:v>2</c:v>
                </c:pt>
                <c:pt idx="8">
                  <c:v>1</c:v>
                </c:pt>
                <c:pt idx="10">
                  <c:v>1</c:v>
                </c:pt>
              </c:numCache>
            </c:numRef>
          </c:val>
          <c:extLst>
            <c:ext xmlns:c16="http://schemas.microsoft.com/office/drawing/2014/chart" uri="{C3380CC4-5D6E-409C-BE32-E72D297353CC}">
              <c16:uniqueId val="{00000004-24DA-5744-9BC2-912B586803BA}"/>
            </c:ext>
          </c:extLst>
        </c:ser>
        <c:ser>
          <c:idx val="5"/>
          <c:order val="5"/>
          <c:tx>
            <c:strRef>
              <c:f>[turnover.csv]Sheet2!$H$3:$H$4</c:f>
              <c:strCache>
                <c:ptCount val="1"/>
                <c:pt idx="0">
                  <c:v>youjs</c:v>
                </c:pt>
              </c:strCache>
            </c:strRef>
          </c:tx>
          <c:spPr>
            <a:solidFill>
              <a:schemeClr val="accent6"/>
            </a:solidFill>
            <a:ln>
              <a:noFill/>
            </a:ln>
            <a:effectLst/>
          </c:spPr>
          <c:invertIfNegative val="0"/>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[turnover.csv]Sheet2!$H$5:$H$21</c:f>
              <c:numCache>
                <c:formatCode>General</c:formatCode>
                <c:ptCount val="11"/>
                <c:pt idx="0">
                  <c:v>1</c:v>
                </c:pt>
                <c:pt idx="3">
                  <c:v>1</c:v>
                </c:pt>
                <c:pt idx="9">
                  <c:v>1</c:v>
                </c:pt>
              </c:numCache>
            </c:numRef>
          </c:val>
          <c:extLst>
            <c:ext xmlns:c16="http://schemas.microsoft.com/office/drawing/2014/chart" uri="{C3380CC4-5D6E-409C-BE32-E72D297353CC}">
              <c16:uniqueId val="{00000005-24DA-5744-9BC2-912B586803BA}"/>
            </c:ext>
          </c:extLst>
        </c:ser>
        <c:dLbls>
          <c:showLegendKey val="0"/>
          <c:showVal val="0"/>
          <c:showCatName val="0"/>
          <c:showSerName val="0"/>
          <c:showPercent val="0"/>
          <c:showBubbleSize val="0"/>
        </c:dLbls>
        <c:gapWidth val="246"/>
        <c:overlap val="-28"/>
        <c:axId val="699803674"/>
        <c:axId val="340086497"/>
      </c:barChart>
      <c:catAx>
        <c:axId val="69980367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40086497"/>
        <c:crosses val="autoZero"/>
        <c:auto val="1"/>
        <c:lblAlgn val="ctr"/>
        <c:lblOffset val="100"/>
        <c:noMultiLvlLbl val="0"/>
      </c:catAx>
      <c:valAx>
        <c:axId val="34008649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99803674"/>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[turnover.csv]Sheet2!PivotTable1</c:name>
    <c:fmtId val="-1"/>
  </c:pivotSource>
  <c:chart>
    <c:autoTitleDeleted val="1"/>
    <c:plotArea>
      <c:layout/>
      <c:areaChart>
        <c:grouping val="standard"/>
        <c:varyColors val="0"/>
        <c:ser>
          <c:idx val="0"/>
          <c:order val="0"/>
          <c:tx>
            <c:strRef>
              <c:f>[turnover.csv]Sheet2!$C$3:$C$4</c:f>
              <c:strCache>
                <c:ptCount val="1"/>
                <c:pt idx="0">
                  <c:v>advert</c:v>
                </c:pt>
              </c:strCache>
            </c:strRef>
          </c:tx>
          <c:spPr>
            <a:solidFill>
              <a:schemeClr val="accent1"/>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[turnover.csv]Sheet2!$C$5:$C$21</c:f>
              <c:numCache>
                <c:formatCode>General</c:formatCode>
                <c:ptCount val="11"/>
                <c:pt idx="1">
                  <c:v>1</c:v>
                </c:pt>
              </c:numCache>
            </c:numRef>
          </c:val>
          <c:extLst>
            <c:ext xmlns:c16="http://schemas.microsoft.com/office/drawing/2014/chart" uri="{C3380CC4-5D6E-409C-BE32-E72D297353CC}">
              <c16:uniqueId val="{00000000-9B3D-124F-A8E5-B0E79F916A26}"/>
            </c:ext>
          </c:extLst>
        </c:ser>
        <c:ser>
          <c:idx val="1"/>
          <c:order val="1"/>
          <c:tx>
            <c:strRef>
              <c:f>[turnover.csv]Sheet2!$D$3:$D$4</c:f>
              <c:strCache>
                <c:ptCount val="1"/>
                <c:pt idx="0">
                  <c:v>empjs</c:v>
                </c:pt>
              </c:strCache>
            </c:strRef>
          </c:tx>
          <c:spPr>
            <a:solidFill>
              <a:schemeClr val="accent2"/>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[turnover.csv]Sheet2!$D$5:$D$21</c:f>
              <c:numCache>
                <c:formatCode>General</c:formatCode>
                <c:ptCount val="11"/>
                <c:pt idx="2">
                  <c:v>2</c:v>
                </c:pt>
                <c:pt idx="6">
                  <c:v>2</c:v>
                </c:pt>
              </c:numCache>
            </c:numRef>
          </c:val>
          <c:extLst>
            <c:ext xmlns:c16="http://schemas.microsoft.com/office/drawing/2014/chart" uri="{C3380CC4-5D6E-409C-BE32-E72D297353CC}">
              <c16:uniqueId val="{00000001-9B3D-124F-A8E5-B0E79F916A26}"/>
            </c:ext>
          </c:extLst>
        </c:ser>
        <c:ser>
          <c:idx val="2"/>
          <c:order val="2"/>
          <c:tx>
            <c:strRef>
              <c:f>[turnover.csv]Sheet2!$E$3:$E$4</c:f>
              <c:strCache>
                <c:ptCount val="1"/>
                <c:pt idx="0">
                  <c:v>KA</c:v>
                </c:pt>
              </c:strCache>
            </c:strRef>
          </c:tx>
          <c:spPr>
            <a:solidFill>
              <a:schemeClr val="accent3"/>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[turnover.csv]Sheet2!$E$5:$E$21</c:f>
              <c:numCache>
                <c:formatCode>General</c:formatCode>
                <c:ptCount val="11"/>
                <c:pt idx="5">
                  <c:v>1</c:v>
                </c:pt>
              </c:numCache>
            </c:numRef>
          </c:val>
          <c:extLst>
            <c:ext xmlns:c16="http://schemas.microsoft.com/office/drawing/2014/chart" uri="{C3380CC4-5D6E-409C-BE32-E72D297353CC}">
              <c16:uniqueId val="{00000002-9B3D-124F-A8E5-B0E79F916A26}"/>
            </c:ext>
          </c:extLst>
        </c:ser>
        <c:ser>
          <c:idx val="3"/>
          <c:order val="3"/>
          <c:tx>
            <c:strRef>
              <c:f>[turnover.csv]Sheet2!$F$3:$F$4</c:f>
              <c:strCache>
                <c:ptCount val="1"/>
                <c:pt idx="0">
                  <c:v>rabrecNErab</c:v>
                </c:pt>
              </c:strCache>
            </c:strRef>
          </c:tx>
          <c:spPr>
            <a:solidFill>
              <a:schemeClr val="accent4"/>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[turnover.csv]Sheet2!$F$5:$F$21</c:f>
              <c:numCache>
                <c:formatCode>General</c:formatCode>
                <c:ptCount val="11"/>
                <c:pt idx="2">
                  <c:v>2</c:v>
                </c:pt>
                <c:pt idx="4">
                  <c:v>1</c:v>
                </c:pt>
                <c:pt idx="6">
                  <c:v>1</c:v>
                </c:pt>
                <c:pt idx="7">
                  <c:v>2</c:v>
                </c:pt>
              </c:numCache>
            </c:numRef>
          </c:val>
          <c:extLst>
            <c:ext xmlns:c16="http://schemas.microsoft.com/office/drawing/2014/chart" uri="{C3380CC4-5D6E-409C-BE32-E72D297353CC}">
              <c16:uniqueId val="{00000003-9B3D-124F-A8E5-B0E79F916A26}"/>
            </c:ext>
          </c:extLst>
        </c:ser>
        <c:ser>
          <c:idx val="4"/>
          <c:order val="4"/>
          <c:tx>
            <c:strRef>
              <c:f>[turnover.csv]Sheet2!$G$3:$G$4</c:f>
              <c:strCache>
                <c:ptCount val="1"/>
                <c:pt idx="0">
                  <c:v>referal</c:v>
                </c:pt>
              </c:strCache>
            </c:strRef>
          </c:tx>
          <c:spPr>
            <a:solidFill>
              <a:schemeClr val="accent5"/>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[turnover.csv]Sheet2!$G$5:$G$21</c:f>
              <c:numCache>
                <c:formatCode>General</c:formatCode>
                <c:ptCount val="11"/>
                <c:pt idx="2">
                  <c:v>2</c:v>
                </c:pt>
                <c:pt idx="8">
                  <c:v>1</c:v>
                </c:pt>
                <c:pt idx="10">
                  <c:v>1</c:v>
                </c:pt>
              </c:numCache>
            </c:numRef>
          </c:val>
          <c:extLst>
            <c:ext xmlns:c16="http://schemas.microsoft.com/office/drawing/2014/chart" uri="{C3380CC4-5D6E-409C-BE32-E72D297353CC}">
              <c16:uniqueId val="{00000004-9B3D-124F-A8E5-B0E79F916A26}"/>
            </c:ext>
          </c:extLst>
        </c:ser>
        <c:ser>
          <c:idx val="5"/>
          <c:order val="5"/>
          <c:tx>
            <c:strRef>
              <c:f>[turnover.csv]Sheet2!$H$3:$H$4</c:f>
              <c:strCache>
                <c:ptCount val="1"/>
                <c:pt idx="0">
                  <c:v>youjs</c:v>
                </c:pt>
              </c:strCache>
            </c:strRef>
          </c:tx>
          <c:spPr>
            <a:solidFill>
              <a:schemeClr val="accent6"/>
            </a:solidFill>
            <a:ln>
              <a:noFill/>
            </a:ln>
            <a:effectLst/>
          </c:spPr>
          <c:cat>
            <c:multiLvlStrRef>
              <c:f>[turnover.csv]Sheet2!$A$5:$B$21</c:f>
              <c:multiLvlStrCache>
                <c:ptCount val="11"/>
                <c:lvl>
                  <c:pt idx="0">
                    <c:v>Retail</c:v>
                  </c:pt>
                  <c:pt idx="1">
                    <c:v>State</c:v>
                  </c:pt>
                  <c:pt idx="2">
                    <c:v>Banks</c:v>
                  </c:pt>
                  <c:pt idx="3">
                    <c:v>Building</c:v>
                  </c:pt>
                  <c:pt idx="4">
                    <c:v>Consult</c:v>
                  </c:pt>
                  <c:pt idx="5">
                    <c:v>etc</c:v>
                  </c:pt>
                  <c:pt idx="6">
                    <c:v>manufacture</c:v>
                  </c:pt>
                  <c:pt idx="7">
                    <c:v>PowerGeneration</c:v>
                  </c:pt>
                  <c:pt idx="8">
                    <c:v>Retail</c:v>
                  </c:pt>
                  <c:pt idx="9">
                    <c:v>Consult</c:v>
                  </c:pt>
                  <c:pt idx="10">
                    <c:v>IT</c:v>
                  </c:pt>
                </c:lvl>
                <c:lvl>
                  <c:pt idx="0">
                    <c:v>Commercial</c:v>
                  </c:pt>
                  <c:pt idx="1">
                    <c:v>etc</c:v>
                  </c:pt>
                  <c:pt idx="2">
                    <c:v>HR</c:v>
                  </c:pt>
                  <c:pt idx="9">
                    <c:v>Marketing</c:v>
                  </c:pt>
                  <c:pt idx="10">
                    <c:v>Sales</c:v>
                  </c:pt>
                </c:lvl>
              </c:multiLvlStrCache>
            </c:multiLvlStrRef>
          </c:cat>
          <c:val>
            <c:numRef>
              <c:f>[turnover.csv]Sheet2!$H$5:$H$21</c:f>
              <c:numCache>
                <c:formatCode>General</c:formatCode>
                <c:ptCount val="11"/>
                <c:pt idx="0">
                  <c:v>1</c:v>
                </c:pt>
                <c:pt idx="3">
                  <c:v>1</c:v>
                </c:pt>
                <c:pt idx="9">
                  <c:v>1</c:v>
                </c:pt>
              </c:numCache>
            </c:numRef>
          </c:val>
          <c:extLst>
            <c:ext xmlns:c16="http://schemas.microsoft.com/office/drawing/2014/chart" uri="{C3380CC4-5D6E-409C-BE32-E72D297353CC}">
              <c16:uniqueId val="{00000005-9B3D-124F-A8E5-B0E79F916A26}"/>
            </c:ext>
          </c:extLst>
        </c:ser>
        <c:dLbls>
          <c:showLegendKey val="0"/>
          <c:showVal val="0"/>
          <c:showCatName val="0"/>
          <c:showSerName val="0"/>
          <c:showPercent val="0"/>
          <c:showBubbleSize val="0"/>
        </c:dLbls>
        <c:axId val="135970083"/>
        <c:axId val="384958710"/>
      </c:areaChart>
      <c:catAx>
        <c:axId val="135970083"/>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84958710"/>
        <c:crosses val="autoZero"/>
        <c:auto val="1"/>
        <c:lblAlgn val="ctr"/>
        <c:lblOffset val="100"/>
        <c:noMultiLvlLbl val="0"/>
      </c:catAx>
      <c:valAx>
        <c:axId val="38495871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5970083"/>
        <c:crosses val="autoZero"/>
        <c:crossBetween val="midCat"/>
      </c:valAx>
      <c:spPr>
        <a:noFill/>
        <a:ln>
          <a:noFill/>
        </a:ln>
        <a:effectLst/>
      </c:spPr>
    </c:plotArea>
    <c:legend>
      <c:legendPos val="r"/>
      <c:layout>
        <c:manualLayout>
          <c:xMode val="edge"/>
          <c:yMode val="edge"/>
          <c:x val="0.89618944384224097"/>
          <c:y val="0.3794843049327349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4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4.xml" /><Relationship Id="rId7" Type="http://schemas.openxmlformats.org/officeDocument/2006/relationships/slideMaster" Target="../slideMasters/slideMaster2.xml" /><Relationship Id="rId2" Type="http://schemas.openxmlformats.org/officeDocument/2006/relationships/tags" Target="../tags/tag33.xml" /><Relationship Id="rId1" Type="http://schemas.openxmlformats.org/officeDocument/2006/relationships/tags" Target="../tags/tag32.xml" /><Relationship Id="rId6" Type="http://schemas.openxmlformats.org/officeDocument/2006/relationships/tags" Target="../tags/tag37.xml" /><Relationship Id="rId5" Type="http://schemas.openxmlformats.org/officeDocument/2006/relationships/tags" Target="../tags/tag36.xml" /><Relationship Id="rId4" Type="http://schemas.openxmlformats.org/officeDocument/2006/relationships/tags" Target="../tags/tag35.xml" /></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45.xml" /><Relationship Id="rId3" Type="http://schemas.openxmlformats.org/officeDocument/2006/relationships/tags" Target="../tags/tag40.xml" /><Relationship Id="rId7" Type="http://schemas.openxmlformats.org/officeDocument/2006/relationships/tags" Target="../tags/tag44.xml" /><Relationship Id="rId2" Type="http://schemas.openxmlformats.org/officeDocument/2006/relationships/tags" Target="../tags/tag39.xml" /><Relationship Id="rId1" Type="http://schemas.openxmlformats.org/officeDocument/2006/relationships/tags" Target="../tags/tag38.xml" /><Relationship Id="rId6" Type="http://schemas.openxmlformats.org/officeDocument/2006/relationships/tags" Target="../tags/tag43.xml" /><Relationship Id="rId5" Type="http://schemas.openxmlformats.org/officeDocument/2006/relationships/tags" Target="../tags/tag42.xml" /><Relationship Id="rId4" Type="http://schemas.openxmlformats.org/officeDocument/2006/relationships/tags" Target="../tags/tag41.xml" /><Relationship Id="rId9"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8.xml" /><Relationship Id="rId2" Type="http://schemas.openxmlformats.org/officeDocument/2006/relationships/tags" Target="../tags/tag47.xml" /><Relationship Id="rId1" Type="http://schemas.openxmlformats.org/officeDocument/2006/relationships/tags" Target="../tags/tag46.xml" /><Relationship Id="rId5" Type="http://schemas.openxmlformats.org/officeDocument/2006/relationships/slideMaster" Target="../slideMasters/slideMaster2.xml" /><Relationship Id="rId4" Type="http://schemas.openxmlformats.org/officeDocument/2006/relationships/tags" Target="../tags/tag49.xml" /></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2.xml" /><Relationship Id="rId2" Type="http://schemas.openxmlformats.org/officeDocument/2006/relationships/tags" Target="../tags/tag51.xml" /><Relationship Id="rId1" Type="http://schemas.openxmlformats.org/officeDocument/2006/relationships/tags" Target="../tags/tag50.xml" /><Relationship Id="rId4"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5.xml" /><Relationship Id="rId2" Type="http://schemas.openxmlformats.org/officeDocument/2006/relationships/tags" Target="../tags/tag54.xml" /><Relationship Id="rId1" Type="http://schemas.openxmlformats.org/officeDocument/2006/relationships/tags" Target="../tags/tag53.xml" /><Relationship Id="rId5" Type="http://schemas.openxmlformats.org/officeDocument/2006/relationships/slideMaster" Target="../slideMasters/slideMaster2.xml" /><Relationship Id="rId4" Type="http://schemas.openxmlformats.org/officeDocument/2006/relationships/tags" Target="../tags/tag56.xml" /></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9.xml" /><Relationship Id="rId2" Type="http://schemas.openxmlformats.org/officeDocument/2006/relationships/tags" Target="../tags/tag58.xml" /><Relationship Id="rId1" Type="http://schemas.openxmlformats.org/officeDocument/2006/relationships/tags" Target="../tags/tag57.xml" /><Relationship Id="rId6" Type="http://schemas.openxmlformats.org/officeDocument/2006/relationships/slideMaster" Target="../slideMasters/slideMaster2.xml" /><Relationship Id="rId5" Type="http://schemas.openxmlformats.org/officeDocument/2006/relationships/tags" Target="../tags/tag61.xml" /><Relationship Id="rId4" Type="http://schemas.openxmlformats.org/officeDocument/2006/relationships/tags" Target="../tags/tag60.xml" /></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 /><Relationship Id="rId3" Type="http://schemas.openxmlformats.org/officeDocument/2006/relationships/tags" Target="../tags/tag64.xml" /><Relationship Id="rId7" Type="http://schemas.openxmlformats.org/officeDocument/2006/relationships/tags" Target="../tags/tag68.xml" /><Relationship Id="rId2" Type="http://schemas.openxmlformats.org/officeDocument/2006/relationships/tags" Target="../tags/tag63.xml" /><Relationship Id="rId1" Type="http://schemas.openxmlformats.org/officeDocument/2006/relationships/tags" Target="../tags/tag62.xml" /><Relationship Id="rId6" Type="http://schemas.openxmlformats.org/officeDocument/2006/relationships/tags" Target="../tags/tag67.xml" /><Relationship Id="rId5" Type="http://schemas.openxmlformats.org/officeDocument/2006/relationships/tags" Target="../tags/tag66.xml" /><Relationship Id="rId4" Type="http://schemas.openxmlformats.org/officeDocument/2006/relationships/tags" Target="../tags/tag65.xml" /><Relationship Id="rId9" Type="http://schemas.openxmlformats.org/officeDocument/2006/relationships/image" Target="../media/image3.jpe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4.xml" /><Relationship Id="rId3" Type="http://schemas.openxmlformats.org/officeDocument/2006/relationships/tags" Target="../tags/tag9.xml" /><Relationship Id="rId7" Type="http://schemas.openxmlformats.org/officeDocument/2006/relationships/tags" Target="../tags/tag13.xml" /><Relationship Id="rId2" Type="http://schemas.openxmlformats.org/officeDocument/2006/relationships/tags" Target="../tags/tag8.xml" /><Relationship Id="rId1" Type="http://schemas.openxmlformats.org/officeDocument/2006/relationships/tags" Target="../tags/tag7.xml" /><Relationship Id="rId6" Type="http://schemas.openxmlformats.org/officeDocument/2006/relationships/tags" Target="../tags/tag12.xml" /><Relationship Id="rId11" Type="http://schemas.openxmlformats.org/officeDocument/2006/relationships/image" Target="../media/image1.png" /><Relationship Id="rId5" Type="http://schemas.openxmlformats.org/officeDocument/2006/relationships/tags" Target="../tags/tag11.xml" /><Relationship Id="rId10" Type="http://schemas.openxmlformats.org/officeDocument/2006/relationships/slideMaster" Target="../slideMasters/slideMaster2.xml" /><Relationship Id="rId4" Type="http://schemas.openxmlformats.org/officeDocument/2006/relationships/tags" Target="../tags/tag10.xml" /><Relationship Id="rId9" Type="http://schemas.openxmlformats.org/officeDocument/2006/relationships/tags" Target="../tags/tag15.xml" /></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 /><Relationship Id="rId2" Type="http://schemas.openxmlformats.org/officeDocument/2006/relationships/tags" Target="../tags/tag17.xml" /><Relationship Id="rId1" Type="http://schemas.openxmlformats.org/officeDocument/2006/relationships/tags" Target="../tags/tag16.xml" /><Relationship Id="rId6" Type="http://schemas.openxmlformats.org/officeDocument/2006/relationships/slideMaster" Target="../slideMasters/slideMaster2.xml" /><Relationship Id="rId5" Type="http://schemas.openxmlformats.org/officeDocument/2006/relationships/tags" Target="../tags/tag20.xml" /><Relationship Id="rId4" Type="http://schemas.openxmlformats.org/officeDocument/2006/relationships/tags" Target="../tags/tag19.xml" /></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3.xml" /><Relationship Id="rId2" Type="http://schemas.openxmlformats.org/officeDocument/2006/relationships/tags" Target="../tags/tag22.xml" /><Relationship Id="rId1" Type="http://schemas.openxmlformats.org/officeDocument/2006/relationships/tags" Target="../tags/tag21.xml" /><Relationship Id="rId5" Type="http://schemas.openxmlformats.org/officeDocument/2006/relationships/slideMaster" Target="../slideMasters/slideMaster2.xml" /><Relationship Id="rId4" Type="http://schemas.openxmlformats.org/officeDocument/2006/relationships/tags" Target="../tags/tag24.xml" /></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2.xml" /><Relationship Id="rId3" Type="http://schemas.openxmlformats.org/officeDocument/2006/relationships/tags" Target="../tags/tag27.xml" /><Relationship Id="rId7" Type="http://schemas.openxmlformats.org/officeDocument/2006/relationships/tags" Target="../tags/tag31.xml" /><Relationship Id="rId2" Type="http://schemas.openxmlformats.org/officeDocument/2006/relationships/tags" Target="../tags/tag26.xml" /><Relationship Id="rId1" Type="http://schemas.openxmlformats.org/officeDocument/2006/relationships/tags" Target="../tags/tag25.xml" /><Relationship Id="rId6" Type="http://schemas.openxmlformats.org/officeDocument/2006/relationships/tags" Target="../tags/tag30.xml" /><Relationship Id="rId5" Type="http://schemas.openxmlformats.org/officeDocument/2006/relationships/tags" Target="../tags/tag29.xml" /><Relationship Id="rId4" Type="http://schemas.openxmlformats.org/officeDocument/2006/relationships/tags" Target="../tags/tag28.xml" /><Relationship Id="rId9" Type="http://schemas.openxmlformats.org/officeDocument/2006/relationships/image" Target="../media/image2.jpeg"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vert="horz" wrap="square" lIns="0" tIns="0" rIns="0" bIns="0" rtlCol="0" anchor="b" anchorCtr="0">
            <a:normAutofit/>
          </a:bodyPr>
          <a:lstStyle>
            <a:lvl1pPr algn="l">
              <a:defRPr lang="en-US" dirty="0">
                <a:latin typeface="+mj-lt"/>
                <a:sym typeface="+mj-ea"/>
              </a:defRPr>
            </a:lvl1pPr>
          </a:lstStyle>
          <a:p>
            <a:pPr lvl="0"/>
            <a:r>
              <a:rPr lang="en-US">
                <a:latin typeface="+mj-lt"/>
              </a:rPr>
              <a:t>Click to add title</a:t>
            </a:r>
            <a:endParaRPr lang="en-US"/>
          </a:p>
        </p:txBody>
      </p:sp>
      <p:sp>
        <p:nvSpPr>
          <p:cNvPr id="3" name="内容占位符 2"/>
          <p:cNvSpPr>
            <a:spLocks noGrp="1"/>
          </p:cNvSpPr>
          <p:nvPr>
            <p:ph sz="half" idx="1" hasCustomPrompt="1"/>
            <p:custDataLst>
              <p:tags r:id="rId2"/>
            </p:custDataLst>
          </p:nvPr>
        </p:nvSpPr>
        <p:spPr>
          <a:xfrm>
            <a:off x="694800" y="1235075"/>
            <a:ext cx="5181600" cy="4899025"/>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315602" y="1235075"/>
            <a:ext cx="5181600" cy="4899025"/>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8" name="日期占位符 7"/>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9" name="页脚占位符 8"/>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10" name="灯片编号占位符 9"/>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4800" y="360000"/>
            <a:ext cx="10800000" cy="720000"/>
          </a:xfrm>
        </p:spPr>
        <p:txBody>
          <a:bodyPr vert="horz" wrap="square" lIns="0" tIns="0" rIns="0" bIns="0" rtlCol="0" anchor="b" anchorCtr="0">
            <a:normAutofit/>
          </a:bodyPr>
          <a:lstStyle>
            <a:lvl1pPr algn="l">
              <a:defRPr lang="en-US" dirty="0">
                <a:latin typeface="+mj-lt"/>
                <a:sym typeface="+mj-ea"/>
              </a:defRPr>
            </a:lvl1pPr>
          </a:lstStyle>
          <a:p>
            <a:pPr lvl="0"/>
            <a:r>
              <a:rPr lang="en-US">
                <a:latin typeface="+mj-lt"/>
              </a:rPr>
              <a:t>Click to add title</a:t>
            </a:r>
            <a:endParaRPr lang="en-US"/>
          </a:p>
        </p:txBody>
      </p:sp>
      <p:sp>
        <p:nvSpPr>
          <p:cNvPr id="3" name="文本占位符 2"/>
          <p:cNvSpPr>
            <a:spLocks noGrp="1"/>
          </p:cNvSpPr>
          <p:nvPr>
            <p:ph type="body" idx="1" hasCustomPrompt="1"/>
            <p:custDataLst>
              <p:tags r:id="rId2"/>
            </p:custDataLst>
          </p:nvPr>
        </p:nvSpPr>
        <p:spPr>
          <a:xfrm>
            <a:off x="694800" y="1246687"/>
            <a:ext cx="5157787" cy="540000"/>
          </a:xfrm>
        </p:spPr>
        <p:txBody>
          <a:bodyPr wrap="square" anchor="b">
            <a:normAutofit/>
          </a:bodyPr>
          <a:lstStyle>
            <a:lvl1pPr marL="0" indent="0">
              <a:buNone/>
              <a:defRPr sz="2400" b="1">
                <a:latin typeface="+mj-lt"/>
                <a:sym typeface="+mn-ea"/>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a:latin typeface="+mj-lt"/>
              </a:rPr>
              <a:t>Click to add text</a:t>
            </a:r>
            <a:endParaRPr lang="en-US"/>
          </a:p>
        </p:txBody>
      </p:sp>
      <p:sp>
        <p:nvSpPr>
          <p:cNvPr id="4" name="内容占位符 3"/>
          <p:cNvSpPr>
            <a:spLocks noGrp="1"/>
          </p:cNvSpPr>
          <p:nvPr>
            <p:ph sz="half" idx="2" hasCustomPrompt="1"/>
            <p:custDataLst>
              <p:tags r:id="rId3"/>
            </p:custDataLst>
          </p:nvPr>
        </p:nvSpPr>
        <p:spPr>
          <a:xfrm>
            <a:off x="694800" y="1862051"/>
            <a:ext cx="5157787" cy="4272049"/>
          </a:xfrm>
        </p:spPr>
        <p:txBody>
          <a:bodyPr wrap="square">
            <a:normAutofit/>
          </a:bodyPr>
          <a:lstStyle>
            <a:lvl1pPr>
              <a:defRPr sz="2200">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4"/>
            </p:custDataLst>
          </p:nvPr>
        </p:nvSpPr>
        <p:spPr>
          <a:xfrm>
            <a:off x="6311612" y="1246687"/>
            <a:ext cx="5183188" cy="540000"/>
          </a:xfrm>
        </p:spPr>
        <p:txBody>
          <a:bodyPr wrap="square" anchor="b">
            <a:normAutofit/>
          </a:bodyPr>
          <a:lstStyle>
            <a:lvl1pPr marL="0" indent="0">
              <a:buNone/>
              <a:defRPr sz="2400" b="1">
                <a:latin typeface="+mj-lt"/>
                <a:sym typeface="+mn-ea"/>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a:latin typeface="+mj-lt"/>
              </a:rPr>
              <a:t>Click to add text</a:t>
            </a:r>
            <a:endParaRPr lang="en-US"/>
          </a:p>
        </p:txBody>
      </p:sp>
      <p:sp>
        <p:nvSpPr>
          <p:cNvPr id="6" name="内容占位符 5"/>
          <p:cNvSpPr>
            <a:spLocks noGrp="1"/>
          </p:cNvSpPr>
          <p:nvPr>
            <p:ph sz="quarter" idx="4" hasCustomPrompt="1"/>
            <p:custDataLst>
              <p:tags r:id="rId5"/>
            </p:custDataLst>
          </p:nvPr>
        </p:nvSpPr>
        <p:spPr>
          <a:xfrm>
            <a:off x="6311612" y="1862051"/>
            <a:ext cx="5183188" cy="4272049"/>
          </a:xfrm>
        </p:spPr>
        <p:txBody>
          <a:bodyPr wrap="square">
            <a:normAutofit/>
          </a:bodyPr>
          <a:lstStyle>
            <a:lvl1pPr>
              <a:defRPr sz="2200">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10" name="日期占位符 9"/>
          <p:cNvSpPr>
            <a:spLocks noGrp="1"/>
          </p:cNvSpPr>
          <p:nvPr>
            <p:ph type="dt" sz="half" idx="10"/>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11" name="页脚占位符 10"/>
          <p:cNvSpPr>
            <a:spLocks noGrp="1"/>
          </p:cNvSpPr>
          <p:nvPr>
            <p:ph type="ftr" sz="quarter" idx="11"/>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p:ph type="sldNum" sz="quarter" idx="12"/>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chor="b" anchorCtr="0">
            <a:normAutofit/>
          </a:bodyPr>
          <a:lstStyle>
            <a:lvl1pPr algn="l">
              <a:defRPr>
                <a:latin typeface="+mj-lt"/>
                <a:sym typeface="+mj-ea"/>
              </a:defRPr>
            </a:lvl1pPr>
          </a:lstStyle>
          <a:p>
            <a:r>
              <a:rPr lang="en-US">
                <a:latin typeface="+mj-lt"/>
              </a:rPr>
              <a:t>Click to add title</a:t>
            </a:r>
            <a:endParaRPr lang="en-US"/>
          </a:p>
        </p:txBody>
      </p:sp>
      <p:sp>
        <p:nvSpPr>
          <p:cNvPr id="6" name="日期占位符 5"/>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7" name="页脚占位符 6"/>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8" name="灯片编号占位符 7"/>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7" name="灯片编号占位符 6"/>
          <p:cNvSpPr>
            <a:spLocks noGrp="1"/>
          </p:cNvSpPr>
          <p:nvPr>
            <p:ph type="sldNum" sz="quarter" idx="12"/>
            <p:custDataLst>
              <p:tags r:id="rId3"/>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1"/>
            </p:custDataLst>
          </p:nvPr>
        </p:nvSpPr>
        <p:spPr>
          <a:xfrm>
            <a:off x="681038" y="360000"/>
            <a:ext cx="10813762" cy="5817600"/>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7" name="页脚占位符 6"/>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8" name="灯片编号占位符 7"/>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4800" y="360000"/>
            <a:ext cx="10800000" cy="720000"/>
          </a:xfrm>
        </p:spPr>
        <p:txBody>
          <a:bodyPr vert="horz" wrap="square" lIns="0" tIns="0" rIns="0" bIns="0" rtlCol="0" anchor="b" anchorCtr="0">
            <a:normAutofit/>
          </a:bodyPr>
          <a:lstStyle>
            <a:lvl1pPr algn="l">
              <a:defRPr lang="en-US" dirty="0">
                <a:latin typeface="+mj-lt"/>
                <a:sym typeface="+mj-ea"/>
              </a:defRPr>
            </a:lvl1pPr>
          </a:lstStyle>
          <a:p>
            <a:pPr lvl="0"/>
            <a:r>
              <a:rPr lang="en-US">
                <a:latin typeface="+mj-lt"/>
              </a:rPr>
              <a:t>Click to add title</a:t>
            </a:r>
            <a:endParaRPr lang="en-US"/>
          </a:p>
        </p:txBody>
      </p:sp>
      <p:sp>
        <p:nvSpPr>
          <p:cNvPr id="3" name="文本占位符 2"/>
          <p:cNvSpPr>
            <a:spLocks noGrp="1"/>
          </p:cNvSpPr>
          <p:nvPr>
            <p:ph type="body" idx="1" hasCustomPrompt="1"/>
            <p:custDataLst>
              <p:tags r:id="rId2"/>
            </p:custDataLst>
          </p:nvPr>
        </p:nvSpPr>
        <p:spPr>
          <a:xfrm>
            <a:off x="694800" y="1235075"/>
            <a:ext cx="10800000" cy="576000"/>
          </a:xfrm>
        </p:spPr>
        <p:txBody>
          <a:bodyPr wrap="square" anchor="t">
            <a:normAutofit/>
          </a:bodyPr>
          <a:lstStyle>
            <a:lvl1pPr marL="0" indent="0">
              <a:buNone/>
              <a:defRPr sz="2400" b="0">
                <a:latin typeface="+mj-lt"/>
                <a:sym typeface="+mn-ea"/>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a:latin typeface="+mj-lt"/>
              </a:rPr>
              <a:t>Click to add text</a:t>
            </a:r>
            <a:endParaRPr lang="en-US"/>
          </a:p>
        </p:txBody>
      </p:sp>
      <p:sp>
        <p:nvSpPr>
          <p:cNvPr id="4" name="日期占位符 3"/>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图片 6" descr="电脑的屏幕&#10;&#10;中度可信度描述已自动生成"/>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custDataLst>
              <p:tags r:id="rId2"/>
            </p:custDataLst>
          </p:nvPr>
        </p:nvSpPr>
        <p:spPr>
          <a:xfrm>
            <a:off x="0" y="0"/>
            <a:ext cx="12192000" cy="6858000"/>
          </a:xfrm>
          <a:prstGeom prst="rect">
            <a:avLst/>
          </a:prstGeom>
          <a:gradFill flip="none" rotWithShape="1">
            <a:gsLst>
              <a:gs pos="0">
                <a:schemeClr val="accent2">
                  <a:lumMod val="50000"/>
                </a:schemeClr>
              </a:gs>
              <a:gs pos="43000">
                <a:schemeClr val="accent2">
                  <a:lumMod val="50000"/>
                  <a:alpha val="25000"/>
                </a:schemeClr>
              </a:gs>
            </a:gsLst>
            <a:lin ang="81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latin typeface="Arial" panose="020B0604020202020204" pitchFamily="34" charset="0"/>
              <a:sym typeface="Arial" panose="020B0604020202020204" pitchFamily="34" charset="0"/>
            </a:endParaRPr>
          </a:p>
        </p:txBody>
      </p:sp>
      <p:sp>
        <p:nvSpPr>
          <p:cNvPr id="11" name="矩形 10"/>
          <p:cNvSpPr/>
          <p:nvPr>
            <p:custDataLst>
              <p:tags r:id="rId3"/>
            </p:custDataLst>
          </p:nvPr>
        </p:nvSpPr>
        <p:spPr>
          <a:xfrm flipV="1">
            <a:off x="271462" y="366712"/>
            <a:ext cx="11649076" cy="6210301"/>
          </a:xfrm>
          <a:prstGeom prst="rect">
            <a:avLst/>
          </a:prstGeom>
          <a:noFill/>
          <a:ln>
            <a:gradFill>
              <a:gsLst>
                <a:gs pos="0">
                  <a:schemeClr val="accent1">
                    <a:lumMod val="20000"/>
                    <a:lumOff val="80000"/>
                    <a:alpha val="20000"/>
                  </a:schemeClr>
                </a:gs>
                <a:gs pos="34000">
                  <a:schemeClr val="accent2">
                    <a:alpha val="0"/>
                  </a:schemeClr>
                </a:gs>
              </a:gsLst>
              <a:lin ang="7800000" scaled="0"/>
            </a:gradFill>
          </a:ln>
          <a:effectLst>
            <a:outerShdw blurRad="330200" dist="38100" dir="5400000" algn="t" rotWithShape="0">
              <a:schemeClr val="tx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4"/>
            </p:custDataLst>
          </p:nvPr>
        </p:nvSpPr>
        <p:spPr>
          <a:xfrm>
            <a:off x="681038" y="280987"/>
            <a:ext cx="10829924" cy="3148013"/>
          </a:xfrm>
        </p:spPr>
        <p:txBody>
          <a:bodyPr wrap="square" anchor="b">
            <a:normAutofit/>
          </a:bodyPr>
          <a:lstStyle>
            <a:lvl1pPr algn="ctr">
              <a:lnSpc>
                <a:spcPct val="100000"/>
              </a:lnSpc>
              <a:defRPr sz="4800">
                <a:solidFill>
                  <a:schemeClr val="lt1">
                    <a:lumMod val="100000"/>
                  </a:schemeClr>
                </a:solidFill>
                <a:latin typeface="+mj-lt"/>
                <a:sym typeface="+mj-ea"/>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10" name="灯片编号占位符 9"/>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descr="电脑的屏幕&#10;&#10;描述已自动生成"/>
          <p:cNvPicPr>
            <a:picLocks noChangeAspect="1"/>
          </p:cNvPicPr>
          <p:nvPr userDrawn="1">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0" y="0"/>
            <a:ext cx="12192000" cy="6858000"/>
          </a:xfrm>
          <a:prstGeom prst="rect">
            <a:avLst/>
          </a:prstGeom>
          <a:gradFill flip="none" rotWithShape="1">
            <a:gsLst>
              <a:gs pos="0">
                <a:schemeClr val="accent2">
                  <a:lumMod val="50000"/>
                </a:schemeClr>
              </a:gs>
              <a:gs pos="43000">
                <a:schemeClr val="accent2">
                  <a:lumMod val="50000"/>
                  <a:alpha val="25000"/>
                </a:schemeClr>
              </a:gs>
            </a:gsLst>
            <a:lin ang="81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9" name="矩形 8"/>
          <p:cNvSpPr/>
          <p:nvPr userDrawn="1">
            <p:custDataLst>
              <p:tags r:id="rId3"/>
            </p:custDataLst>
          </p:nvPr>
        </p:nvSpPr>
        <p:spPr>
          <a:xfrm flipV="1">
            <a:off x="271462" y="366712"/>
            <a:ext cx="11649076" cy="6210301"/>
          </a:xfrm>
          <a:prstGeom prst="rect">
            <a:avLst/>
          </a:prstGeom>
          <a:noFill/>
          <a:ln>
            <a:gradFill>
              <a:gsLst>
                <a:gs pos="0">
                  <a:schemeClr val="accent1">
                    <a:lumMod val="20000"/>
                    <a:lumOff val="80000"/>
                    <a:alpha val="20000"/>
                  </a:schemeClr>
                </a:gs>
                <a:gs pos="34000">
                  <a:schemeClr val="accent2">
                    <a:alpha val="0"/>
                  </a:schemeClr>
                </a:gs>
              </a:gsLst>
              <a:lin ang="7800000" scaled="0"/>
            </a:gradFill>
          </a:ln>
          <a:effectLst>
            <a:outerShdw blurRad="330200" dist="38100" dir="5400000" algn="t" rotWithShape="0">
              <a:schemeClr val="tx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4"/>
            </p:custDataLst>
          </p:nvPr>
        </p:nvSpPr>
        <p:spPr>
          <a:xfrm>
            <a:off x="1163955" y="523875"/>
            <a:ext cx="6628130" cy="3411855"/>
          </a:xfrm>
        </p:spPr>
        <p:txBody>
          <a:bodyPr wrap="square" anchor="b">
            <a:normAutofit/>
          </a:bodyPr>
          <a:lstStyle>
            <a:lvl1pPr marL="0" indent="0" algn="l" eaLnBrk="1" fontAlgn="auto" latinLnBrk="0" hangingPunct="1">
              <a:lnSpc>
                <a:spcPct val="100000"/>
              </a:lnSpc>
              <a:defRPr sz="4800">
                <a:solidFill>
                  <a:schemeClr val="lt1">
                    <a:lumMod val="100000"/>
                  </a:schemeClr>
                </a:solidFill>
                <a:latin typeface="+mj-lt"/>
                <a:sym typeface="+mj-ea"/>
              </a:defRPr>
            </a:lvl1pPr>
          </a:lstStyle>
          <a:p>
            <a:r>
              <a:rPr lang="en-US" dirty="0">
                <a:latin typeface="+mj-lt"/>
              </a:rPr>
              <a:t>Click to add title</a:t>
            </a:r>
            <a:endParaRPr lang="en-US" dirty="0"/>
          </a:p>
        </p:txBody>
      </p:sp>
      <p:sp>
        <p:nvSpPr>
          <p:cNvPr id="4" name="日期占位符 3"/>
          <p:cNvSpPr>
            <a:spLocks noGrp="1"/>
          </p:cNvSpPr>
          <p:nvPr userDrawn="1">
            <p:ph type="dt" sz="half" idx="10"/>
            <p:custDataLst>
              <p:tags r:id="rId5"/>
            </p:custDataLst>
          </p:nvPr>
        </p:nvSpPr>
        <p:spPr/>
        <p:txBody>
          <a:bodyPr wrap="square">
            <a:noAutofit/>
          </a:bodyPr>
          <a:lstStyle>
            <a:lvl1pPr>
              <a:defRPr>
                <a:latin typeface="+mn-lt"/>
                <a:sym typeface="+mn-lt"/>
              </a:defRPr>
            </a:lvl1pPr>
          </a:lstStyle>
          <a:p>
            <a:r>
              <a:rPr lang="en-US"/>
              <a:t>Date Area</a:t>
            </a:r>
          </a:p>
        </p:txBody>
      </p:sp>
      <p:sp>
        <p:nvSpPr>
          <p:cNvPr id="5" name="页脚占位符 4"/>
          <p:cNvSpPr>
            <a:spLocks noGrp="1"/>
          </p:cNvSpPr>
          <p:nvPr userDrawn="1">
            <p:ph type="ftr" sz="quarter" idx="11"/>
            <p:custDataLst>
              <p:tags r:id="rId6"/>
            </p:custDataLst>
          </p:nvPr>
        </p:nvSpPr>
        <p:spPr/>
        <p:txBody>
          <a:bodyPr>
            <a:noAutofit/>
          </a:bodyPr>
          <a:lstStyle>
            <a:lvl1pPr>
              <a:defRPr>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12"/>
            <p:custDataLst>
              <p:tags r:id="rId7"/>
            </p:custDataLst>
          </p:nvPr>
        </p:nvSpPr>
        <p:spPr>
          <a:xfrm>
            <a:off x="8610600" y="6356350"/>
            <a:ext cx="2743200" cy="365125"/>
          </a:xfrm>
        </p:spPr>
        <p:txBody>
          <a:bodyPr wrap="square">
            <a:noAutofit/>
          </a:bodyPr>
          <a:lstStyle>
            <a:lvl1pPr>
              <a:defRPr>
                <a:latin typeface="+mn-lt"/>
                <a:sym typeface="+mn-lt"/>
              </a:defRPr>
            </a:lvl1pPr>
          </a:lstStyle>
          <a:p>
            <a:fld id="{BE5F26B5-172A-4DC2-B0B7-181CFC56B87C}" type="slidenum">
              <a:rPr lang="en-US" smtClean="0"/>
              <a:t>‹#›</a:t>
            </a:fld>
            <a:endParaRPr lang="en-US"/>
          </a:p>
        </p:txBody>
      </p:sp>
      <p:sp>
        <p:nvSpPr>
          <p:cNvPr id="24" name="署名占位符 10"/>
          <p:cNvSpPr>
            <a:spLocks noGrp="1"/>
          </p:cNvSpPr>
          <p:nvPr userDrawn="1">
            <p:ph type="body" sz="quarter" idx="17" hasCustomPrompt="1"/>
            <p:custDataLst>
              <p:tags r:id="rId8"/>
            </p:custDataLst>
          </p:nvPr>
        </p:nvSpPr>
        <p:spPr>
          <a:xfrm>
            <a:off x="1163638" y="4553893"/>
            <a:ext cx="6628158" cy="1064352"/>
          </a:xfrm>
        </p:spPr>
        <p:txBody>
          <a:bodyPr wrap="square" anchor="t">
            <a:normAutofit/>
          </a:bodyPr>
          <a:lstStyle>
            <a:lvl1pPr marL="0" indent="0" algn="l">
              <a:lnSpc>
                <a:spcPct val="100000"/>
              </a:lnSpc>
              <a:buNone/>
              <a:defRPr sz="1400">
                <a:solidFill>
                  <a:schemeClr val="lt1">
                    <a:lumMod val="100000"/>
                  </a:schemeClr>
                </a:solidFill>
                <a:latin typeface="+mn-lt"/>
                <a:sym typeface="+mn-ea"/>
              </a:defRPr>
            </a:lvl1pPr>
          </a:lstStyle>
          <a:p>
            <a:pPr lvl="0"/>
            <a:r>
              <a:rPr lang="en-US">
                <a:latin typeface="+mn-lt"/>
              </a:rPr>
              <a:t>Click to add text</a:t>
            </a:r>
            <a:endParaRPr lang="en-US"/>
          </a:p>
        </p:txBody>
      </p:sp>
      <p:sp>
        <p:nvSpPr>
          <p:cNvPr id="15" name="矩形 14"/>
          <p:cNvSpPr/>
          <p:nvPr userDrawn="1">
            <p:custDataLst>
              <p:tags r:id="rId9"/>
            </p:custDataLst>
          </p:nvPr>
        </p:nvSpPr>
        <p:spPr>
          <a:xfrm>
            <a:off x="1163638" y="4304430"/>
            <a:ext cx="684000" cy="288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l"/>
            <a:endParaRPr lang="en-US">
              <a:solidFill>
                <a:schemeClr val="accent1"/>
              </a:solidFill>
              <a:latin typeface="Arial" panose="020B0604020202020204" pitchFamily="34" charset="0"/>
              <a:sym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chor="b" anchorCtr="0">
            <a:normAutofit/>
          </a:bodyPr>
          <a:lstStyle>
            <a:lvl1pPr algn="l">
              <a:defRPr>
                <a:latin typeface="+mj-lt"/>
                <a:sym typeface="+mj-ea"/>
              </a:defRPr>
            </a:lvl1pPr>
          </a:lstStyle>
          <a:p>
            <a:r>
              <a:rPr lang="en-US">
                <a:latin typeface="+mj-lt"/>
              </a:rPr>
              <a:t>Click to add title</a:t>
            </a:r>
            <a:endParaRPr lang="en-US"/>
          </a:p>
        </p:txBody>
      </p:sp>
      <p:sp>
        <p:nvSpPr>
          <p:cNvPr id="3" name="内容占位符 2"/>
          <p:cNvSpPr>
            <a:spLocks noGrp="1"/>
          </p:cNvSpPr>
          <p:nvPr>
            <p:ph idx="1" hasCustomPrompt="1"/>
            <p:custDataLst>
              <p:tags r:id="rId2"/>
            </p:custDataLst>
          </p:nvPr>
        </p:nvSpPr>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alog Slide">
    <p:spTree>
      <p:nvGrpSpPr>
        <p:cNvPr id="1" name=""/>
        <p:cNvGrpSpPr/>
        <p:nvPr/>
      </p:nvGrpSpPr>
      <p:grpSpPr>
        <a:xfrm>
          <a:off x="0" y="0"/>
          <a:ext cx="0" cy="0"/>
          <a:chOff x="0" y="0"/>
          <a:chExt cx="0" cy="0"/>
        </a:xfrm>
      </p:grpSpPr>
      <p:sp>
        <p:nvSpPr>
          <p:cNvPr id="4" name="矩形 3"/>
          <p:cNvSpPr/>
          <p:nvPr userDrawn="1">
            <p:custDataLst>
              <p:tags r:id="rId1"/>
            </p:custDataLst>
          </p:nvPr>
        </p:nvSpPr>
        <p:spPr>
          <a:xfrm>
            <a:off x="271462" y="452438"/>
            <a:ext cx="11649076" cy="6124575"/>
          </a:xfrm>
          <a:prstGeom prst="rect">
            <a:avLst/>
          </a:prstGeom>
          <a:solidFill>
            <a:schemeClr val="bg1"/>
          </a:solidFill>
          <a:ln>
            <a:noFill/>
          </a:ln>
          <a:effectLst>
            <a:outerShdw blurRad="330200" dist="38100" dir="5400000" algn="t" rotWithShape="0">
              <a:schemeClr val="tx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5" name="图形 3"/>
          <p:cNvSpPr/>
          <p:nvPr userDrawn="1">
            <p:custDataLst>
              <p:tags r:id="rId2"/>
            </p:custDataLst>
          </p:nvPr>
        </p:nvSpPr>
        <p:spPr>
          <a:xfrm>
            <a:off x="0" y="0"/>
            <a:ext cx="12192000" cy="3501234"/>
          </a:xfrm>
          <a:custGeom>
            <a:avLst/>
            <a:gdLst>
              <a:gd name="connsiteX0" fmla="*/ 0 w 12192000"/>
              <a:gd name="connsiteY0" fmla="*/ 2699336 h 4235386"/>
              <a:gd name="connsiteX1" fmla="*/ 0 w 12192000"/>
              <a:gd name="connsiteY1" fmla="*/ 0 h 4235386"/>
              <a:gd name="connsiteX2" fmla="*/ 12192000 w 12192000"/>
              <a:gd name="connsiteY2" fmla="*/ 0 h 4235386"/>
              <a:gd name="connsiteX3" fmla="*/ 12192000 w 12192000"/>
              <a:gd name="connsiteY3" fmla="*/ 2699336 h 4235386"/>
              <a:gd name="connsiteX4" fmla="*/ 6096000 w 12192000"/>
              <a:gd name="connsiteY4" fmla="*/ 4235386 h 4235386"/>
              <a:gd name="connsiteX5" fmla="*/ 0 w 12192000"/>
              <a:gd name="connsiteY5" fmla="*/ 2699336 h 4235386"/>
              <a:gd name="connsiteX0-1" fmla="*/ 0 w 12192000"/>
              <a:gd name="connsiteY0-2" fmla="*/ 2699336 h 4094834"/>
              <a:gd name="connsiteX1-3" fmla="*/ 0 w 12192000"/>
              <a:gd name="connsiteY1-4" fmla="*/ 0 h 4094834"/>
              <a:gd name="connsiteX2-5" fmla="*/ 12192000 w 12192000"/>
              <a:gd name="connsiteY2-6" fmla="*/ 0 h 4094834"/>
              <a:gd name="connsiteX3-7" fmla="*/ 12192000 w 12192000"/>
              <a:gd name="connsiteY3-8" fmla="*/ 2699336 h 4094834"/>
              <a:gd name="connsiteX4-9" fmla="*/ 6102395 w 12192000"/>
              <a:gd name="connsiteY4-10" fmla="*/ 4094834 h 4094834"/>
              <a:gd name="connsiteX5-11" fmla="*/ 0 w 12192000"/>
              <a:gd name="connsiteY5-12" fmla="*/ 2699336 h 4094834"/>
              <a:gd name="connsiteX0-13" fmla="*/ 0 w 12192000"/>
              <a:gd name="connsiteY0-14" fmla="*/ 2699336 h 4094834"/>
              <a:gd name="connsiteX1-15" fmla="*/ 0 w 12192000"/>
              <a:gd name="connsiteY1-16" fmla="*/ 0 h 4094834"/>
              <a:gd name="connsiteX2-17" fmla="*/ 12192000 w 12192000"/>
              <a:gd name="connsiteY2-18" fmla="*/ 0 h 4094834"/>
              <a:gd name="connsiteX3-19" fmla="*/ 12192000 w 12192000"/>
              <a:gd name="connsiteY3-20" fmla="*/ 2699336 h 4094834"/>
              <a:gd name="connsiteX4-21" fmla="*/ 6102395 w 12192000"/>
              <a:gd name="connsiteY4-22" fmla="*/ 4094834 h 4094834"/>
              <a:gd name="connsiteX5-23" fmla="*/ 0 w 12192000"/>
              <a:gd name="connsiteY5-24" fmla="*/ 2699336 h 4094834"/>
              <a:gd name="connsiteX0-25" fmla="*/ 0 w 12192000"/>
              <a:gd name="connsiteY0-26" fmla="*/ 2699336 h 4094834"/>
              <a:gd name="connsiteX1-27" fmla="*/ 0 w 12192000"/>
              <a:gd name="connsiteY1-28" fmla="*/ 0 h 4094834"/>
              <a:gd name="connsiteX2-29" fmla="*/ 12192000 w 12192000"/>
              <a:gd name="connsiteY2-30" fmla="*/ 0 h 4094834"/>
              <a:gd name="connsiteX3-31" fmla="*/ 12192000 w 12192000"/>
              <a:gd name="connsiteY3-32" fmla="*/ 2699336 h 4094834"/>
              <a:gd name="connsiteX4-33" fmla="*/ 6102395 w 12192000"/>
              <a:gd name="connsiteY4-34" fmla="*/ 4094834 h 4094834"/>
              <a:gd name="connsiteX5-35" fmla="*/ 0 w 12192000"/>
              <a:gd name="connsiteY5-36" fmla="*/ 2699336 h 4094834"/>
              <a:gd name="connsiteX0-37" fmla="*/ 0 w 12192000"/>
              <a:gd name="connsiteY0-38" fmla="*/ 2699336 h 4094834"/>
              <a:gd name="connsiteX1-39" fmla="*/ 0 w 12192000"/>
              <a:gd name="connsiteY1-40" fmla="*/ 0 h 4094834"/>
              <a:gd name="connsiteX2-41" fmla="*/ 12192000 w 12192000"/>
              <a:gd name="connsiteY2-42" fmla="*/ 0 h 4094834"/>
              <a:gd name="connsiteX3-43" fmla="*/ 12192000 w 12192000"/>
              <a:gd name="connsiteY3-44" fmla="*/ 2699336 h 4094834"/>
              <a:gd name="connsiteX4-45" fmla="*/ 6102395 w 12192000"/>
              <a:gd name="connsiteY4-46" fmla="*/ 4094834 h 4094834"/>
              <a:gd name="connsiteX5-47" fmla="*/ 0 w 12192000"/>
              <a:gd name="connsiteY5-48" fmla="*/ 2699336 h 4094834"/>
              <a:gd name="connsiteX0-49" fmla="*/ 0 w 12192000"/>
              <a:gd name="connsiteY0-50" fmla="*/ 2699336 h 4050449"/>
              <a:gd name="connsiteX1-51" fmla="*/ 0 w 12192000"/>
              <a:gd name="connsiteY1-52" fmla="*/ 0 h 4050449"/>
              <a:gd name="connsiteX2-53" fmla="*/ 12192000 w 12192000"/>
              <a:gd name="connsiteY2-54" fmla="*/ 0 h 4050449"/>
              <a:gd name="connsiteX3-55" fmla="*/ 12192000 w 12192000"/>
              <a:gd name="connsiteY3-56" fmla="*/ 2699336 h 4050449"/>
              <a:gd name="connsiteX4-57" fmla="*/ 6108789 w 12192000"/>
              <a:gd name="connsiteY4-58" fmla="*/ 4050449 h 4050449"/>
              <a:gd name="connsiteX5-59" fmla="*/ 0 w 12192000"/>
              <a:gd name="connsiteY5-60" fmla="*/ 2699336 h 40504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192000" h="4050449">
                <a:moveTo>
                  <a:pt x="0" y="2699336"/>
                </a:moveTo>
                <a:lnTo>
                  <a:pt x="0" y="0"/>
                </a:lnTo>
                <a:lnTo>
                  <a:pt x="12192000" y="0"/>
                </a:lnTo>
                <a:lnTo>
                  <a:pt x="12192000" y="2699336"/>
                </a:lnTo>
                <a:cubicBezTo>
                  <a:pt x="9432701" y="3723367"/>
                  <a:pt x="8193585" y="4050449"/>
                  <a:pt x="6108789" y="4050449"/>
                </a:cubicBezTo>
                <a:cubicBezTo>
                  <a:pt x="4023993" y="4050449"/>
                  <a:pt x="2759319" y="3723367"/>
                  <a:pt x="0" y="2699336"/>
                </a:cubicBezTo>
                <a:close/>
              </a:path>
            </a:pathLst>
          </a:custGeom>
          <a:gradFill flip="none" rotWithShape="1">
            <a:gsLst>
              <a:gs pos="0">
                <a:schemeClr val="accent2"/>
              </a:gs>
              <a:gs pos="38000">
                <a:schemeClr val="accent2">
                  <a:lumMod val="50000"/>
                </a:schemeClr>
              </a:gs>
            </a:gsLst>
            <a:lin ang="8100000" scaled="1"/>
            <a:tileRect/>
          </a:gradFill>
          <a:ln w="47625">
            <a:gradFill flip="none" rotWithShape="1">
              <a:gsLst>
                <a:gs pos="0">
                  <a:schemeClr val="accent1">
                    <a:lumMod val="5000"/>
                    <a:lumOff val="95000"/>
                    <a:alpha val="0"/>
                  </a:schemeClr>
                </a:gs>
                <a:gs pos="100000">
                  <a:schemeClr val="accent1"/>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Arial" panose="020B0604020202020204" pitchFamily="34" charset="0"/>
              <a:sym typeface="Arial" panose="020B0604020202020204" pitchFamily="34" charset="0"/>
            </a:endParaRPr>
          </a:p>
        </p:txBody>
      </p:sp>
      <p:sp>
        <p:nvSpPr>
          <p:cNvPr id="11" name="矩形 10"/>
          <p:cNvSpPr/>
          <p:nvPr userDrawn="1">
            <p:custDataLst>
              <p:tags r:id="rId3"/>
            </p:custDataLst>
          </p:nvPr>
        </p:nvSpPr>
        <p:spPr>
          <a:xfrm>
            <a:off x="271462" y="366712"/>
            <a:ext cx="11649076" cy="6210301"/>
          </a:xfrm>
          <a:prstGeom prst="rect">
            <a:avLst/>
          </a:prstGeom>
          <a:noFill/>
          <a:ln>
            <a:gradFill>
              <a:gsLst>
                <a:gs pos="0">
                  <a:schemeClr val="accent1">
                    <a:lumMod val="20000"/>
                    <a:lumOff val="80000"/>
                    <a:alpha val="20000"/>
                  </a:schemeClr>
                </a:gs>
                <a:gs pos="100000">
                  <a:schemeClr val="accent2">
                    <a:alpha val="0"/>
                  </a:schemeClr>
                </a:gs>
              </a:gsLst>
              <a:lin ang="5400000" scaled="1"/>
            </a:gradFill>
          </a:ln>
          <a:effectLst>
            <a:outerShdw blurRad="330200" dist="38100" dir="5400000" algn="t" rotWithShape="0">
              <a:schemeClr val="tx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4"/>
            </p:custDataLst>
          </p:nvPr>
        </p:nvSpPr>
        <p:spPr>
          <a:xfrm>
            <a:off x="877111" y="1273862"/>
            <a:ext cx="10437779" cy="1081088"/>
          </a:xfrm>
        </p:spPr>
        <p:txBody>
          <a:bodyPr wrap="square" anchor="b">
            <a:normAutofit/>
          </a:bodyPr>
          <a:lstStyle>
            <a:lvl1pPr algn="ctr">
              <a:defRPr sz="4400">
                <a:solidFill>
                  <a:schemeClr val="lt1">
                    <a:lumMod val="100000"/>
                  </a:schemeClr>
                </a:solidFill>
                <a:latin typeface="+mj-lt"/>
                <a:sym typeface="+mj-ea"/>
              </a:defRPr>
            </a:lvl1pPr>
          </a:lstStyle>
          <a:p>
            <a:r>
              <a:rPr lang="en-US">
                <a:latin typeface="+mj-lt"/>
              </a:rPr>
              <a:t>Click to add title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图片 6" descr="电脑萤幕&#10;&#10;中度可信度描述已自动生成"/>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custDataLst>
              <p:tags r:id="rId2"/>
            </p:custDataLst>
          </p:nvPr>
        </p:nvSpPr>
        <p:spPr>
          <a:xfrm>
            <a:off x="0" y="0"/>
            <a:ext cx="12192000" cy="6858000"/>
          </a:xfrm>
          <a:prstGeom prst="rect">
            <a:avLst/>
          </a:prstGeom>
          <a:gradFill flip="none" rotWithShape="1">
            <a:gsLst>
              <a:gs pos="0">
                <a:schemeClr val="accent2">
                  <a:lumMod val="50000"/>
                </a:schemeClr>
              </a:gs>
              <a:gs pos="43000">
                <a:schemeClr val="accent2">
                  <a:lumMod val="50000"/>
                  <a:alpha val="25000"/>
                </a:schemeClr>
              </a:gs>
            </a:gsLst>
            <a:lin ang="81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lvl="0" algn="ctr"/>
            <a:endParaRPr lang="en-US" dirty="0">
              <a:latin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3"/>
            </p:custDataLst>
          </p:nvPr>
        </p:nvSpPr>
        <p:spPr>
          <a:xfrm>
            <a:off x="681355" y="2541270"/>
            <a:ext cx="10829925" cy="1536700"/>
          </a:xfrm>
        </p:spPr>
        <p:txBody>
          <a:bodyPr wrap="square" anchor="t">
            <a:normAutofit/>
          </a:bodyPr>
          <a:lstStyle>
            <a:lvl1pPr algn="ctr">
              <a:defRPr sz="4000">
                <a:solidFill>
                  <a:schemeClr val="accent1"/>
                </a:solidFill>
                <a:latin typeface="+mj-lt"/>
                <a:sym typeface="+mj-ea"/>
              </a:defRPr>
            </a:lvl1pPr>
          </a:lstStyle>
          <a:p>
            <a:r>
              <a:rPr lang="en-US">
                <a:latin typeface="+mj-lt"/>
              </a:rPr>
              <a:t>Click to add title</a:t>
            </a:r>
            <a:endParaRPr lang="en-US"/>
          </a:p>
        </p:txBody>
      </p:sp>
      <p:sp>
        <p:nvSpPr>
          <p:cNvPr id="8" name="节编号 3"/>
          <p:cNvSpPr>
            <a:spLocks noGrp="1"/>
          </p:cNvSpPr>
          <p:nvPr>
            <p:ph type="body" sz="quarter" idx="13" hasCustomPrompt="1"/>
            <p:custDataLst>
              <p:tags r:id="rId4"/>
            </p:custDataLst>
          </p:nvPr>
        </p:nvSpPr>
        <p:spPr>
          <a:xfrm>
            <a:off x="681355" y="136525"/>
            <a:ext cx="10829925" cy="2277110"/>
          </a:xfrm>
        </p:spPr>
        <p:txBody>
          <a:bodyPr wrap="none" anchor="b">
            <a:normAutofit/>
          </a:bodyPr>
          <a:lstStyle>
            <a:lvl1pPr marL="0" indent="0" algn="ctr">
              <a:buNone/>
              <a:defRPr sz="8000" b="1">
                <a:solidFill>
                  <a:schemeClr val="lt1">
                    <a:lumMod val="100000"/>
                  </a:schemeClr>
                </a:solidFill>
                <a:latin typeface="+mn-lt"/>
                <a:sym typeface="+mn-ea"/>
              </a:defRPr>
            </a:lvl1pPr>
          </a:lstStyle>
          <a:p>
            <a:pPr lvl="0"/>
            <a:r>
              <a:rPr lang="en-US" dirty="0">
                <a:latin typeface="+mn-lt"/>
              </a:rPr>
              <a:t>Click to add text</a:t>
            </a:r>
            <a:endParaRPr lang="en-US" dirty="0"/>
          </a:p>
        </p:txBody>
      </p:sp>
      <p:sp>
        <p:nvSpPr>
          <p:cNvPr id="3" name="日期占位符 2"/>
          <p:cNvSpPr>
            <a:spLocks noGrp="1"/>
          </p:cNvSpPr>
          <p:nvPr>
            <p:ph type="dt" sz="half" idx="14"/>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10" name="页脚占位符 9"/>
          <p:cNvSpPr>
            <a:spLocks noGrp="1"/>
          </p:cNvSpPr>
          <p:nvPr>
            <p:ph type="ftr" sz="quarter" idx="15"/>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11" name="灯片编号占位符 10"/>
          <p:cNvSpPr>
            <a:spLocks noGrp="1"/>
          </p:cNvSpPr>
          <p:nvPr>
            <p:ph type="sldNum" sz="quarter" idx="16"/>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 /><Relationship Id="rId13" Type="http://schemas.openxmlformats.org/officeDocument/2006/relationships/tags" Target="../tags/tag1.xml" /><Relationship Id="rId18" Type="http://schemas.openxmlformats.org/officeDocument/2006/relationships/tags" Target="../tags/tag6.xml" /><Relationship Id="rId3" Type="http://schemas.openxmlformats.org/officeDocument/2006/relationships/slideLayout" Target="../slideLayouts/slideLayout8.xml" /><Relationship Id="rId7" Type="http://schemas.openxmlformats.org/officeDocument/2006/relationships/slideLayout" Target="../slideLayouts/slideLayout12.xml" /><Relationship Id="rId12" Type="http://schemas.openxmlformats.org/officeDocument/2006/relationships/theme" Target="../theme/theme2.xml" /><Relationship Id="rId17" Type="http://schemas.openxmlformats.org/officeDocument/2006/relationships/tags" Target="../tags/tag5.xml" /><Relationship Id="rId2" Type="http://schemas.openxmlformats.org/officeDocument/2006/relationships/slideLayout" Target="../slideLayouts/slideLayout7.xml" /><Relationship Id="rId16" Type="http://schemas.openxmlformats.org/officeDocument/2006/relationships/tags" Target="../tags/tag4.xml" /><Relationship Id="rId1" Type="http://schemas.openxmlformats.org/officeDocument/2006/relationships/slideLayout" Target="../slideLayouts/slideLayout6.xml" /><Relationship Id="rId6" Type="http://schemas.openxmlformats.org/officeDocument/2006/relationships/slideLayout" Target="../slideLayouts/slideLayout11.xml" /><Relationship Id="rId11" Type="http://schemas.openxmlformats.org/officeDocument/2006/relationships/slideLayout" Target="../slideLayouts/slideLayout16.xml" /><Relationship Id="rId5" Type="http://schemas.openxmlformats.org/officeDocument/2006/relationships/slideLayout" Target="../slideLayouts/slideLayout10.xml" /><Relationship Id="rId15" Type="http://schemas.openxmlformats.org/officeDocument/2006/relationships/tags" Target="../tags/tag3.xml" /><Relationship Id="rId10" Type="http://schemas.openxmlformats.org/officeDocument/2006/relationships/slideLayout" Target="../slideLayouts/slideLayout15.xml" /><Relationship Id="rId4" Type="http://schemas.openxmlformats.org/officeDocument/2006/relationships/slideLayout" Target="../slideLayouts/slideLayout9.xml" /><Relationship Id="rId9" Type="http://schemas.openxmlformats.org/officeDocument/2006/relationships/slideLayout" Target="../slideLayouts/slideLayout14.xml" /><Relationship Id="rId14" Type="http://schemas.openxmlformats.org/officeDocument/2006/relationships/tags" Target="../tags/tag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200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9200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4800" y="360000"/>
            <a:ext cx="10800000" cy="720000"/>
          </a:xfrm>
          <a:prstGeom prst="rect">
            <a:avLst/>
          </a:prstGeom>
        </p:spPr>
        <p:txBody>
          <a:bodyPr vert="horz" wrap="square" lIns="0" tIns="0" rIns="0" bIns="0" rtlCol="0" anchor="b">
            <a:noAutofit/>
          </a:bodyPr>
          <a:lstStyle/>
          <a:p>
            <a:r>
              <a:rPr lang="en-US">
                <a:latin typeface="+mj-lt"/>
              </a:rPr>
              <a:t>Click to add title</a:t>
            </a:r>
            <a:endParaRPr lang="en-US"/>
          </a:p>
        </p:txBody>
      </p:sp>
      <p:sp>
        <p:nvSpPr>
          <p:cNvPr id="3" name="文本占位符 2"/>
          <p:cNvSpPr>
            <a:spLocks noGrp="1"/>
          </p:cNvSpPr>
          <p:nvPr>
            <p:ph type="body" idx="1"/>
            <p:custDataLst>
              <p:tags r:id="rId14"/>
            </p:custDataLst>
          </p:nvPr>
        </p:nvSpPr>
        <p:spPr>
          <a:xfrm>
            <a:off x="694800" y="1235075"/>
            <a:ext cx="10800000" cy="4891725"/>
          </a:xfrm>
          <a:prstGeom prst="rect">
            <a:avLst/>
          </a:prstGeom>
        </p:spPr>
        <p:txBody>
          <a:bodyPr vert="horz" wrap="square" lIns="0" tIns="0" rIns="0" bIns="0" rtlCol="0">
            <a:no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5"/>
            </p:custDataLst>
          </p:nvPr>
        </p:nvSpPr>
        <p:spPr>
          <a:xfrm>
            <a:off x="694800" y="6356350"/>
            <a:ext cx="2743200" cy="365125"/>
          </a:xfrm>
          <a:prstGeom prst="rect">
            <a:avLst/>
          </a:prstGeom>
        </p:spPr>
        <p:txBody>
          <a:bodyPr vert="horz" wrap="square" lIns="0" tIns="0" rIns="0" bIns="0" rtlCol="0" anchor="ctr">
            <a:normAutofit/>
          </a:bodyP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7"/>
            </p:custDataLst>
          </p:nvPr>
        </p:nvSpPr>
        <p:spPr>
          <a:xfrm>
            <a:off x="8751600" y="6356350"/>
            <a:ext cx="2743200" cy="365125"/>
          </a:xfrm>
          <a:prstGeom prst="rect">
            <a:avLst/>
          </a:prstGeom>
        </p:spPr>
        <p:txBody>
          <a:bodyPr vert="horz" wrap="square" lIns="0" tIns="0" rIns="0" bIns="0" rtlCol="0" anchor="ctr">
            <a:normAutofit/>
          </a:bodyP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7"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100000"/>
        </a:lnSpc>
        <a:spcBef>
          <a:spcPct val="0"/>
        </a:spcBef>
        <a:buNone/>
        <a:defRPr sz="3600" b="1" kern="1200">
          <a:solidFill>
            <a:schemeClr val="accent1"/>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75000"/>
              <a:lumOff val="25000"/>
            </a:schemeClr>
          </a:solidFill>
          <a:latin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75000"/>
              <a:lumOff val="25000"/>
            </a:schemeClr>
          </a:solidFill>
          <a:latin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75000"/>
              <a:lumOff val="25000"/>
            </a:schemeClr>
          </a:solidFill>
          <a:latin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75000"/>
              <a:lumOff val="25000"/>
            </a:schemeClr>
          </a:solidFill>
          <a:latin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 /><Relationship Id="rId1" Type="http://schemas.openxmlformats.org/officeDocument/2006/relationships/tags" Target="../tags/tag69.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96545" y="211455"/>
            <a:ext cx="11341100" cy="1055370"/>
          </a:xfrm>
          <a:prstGeom prst="rect">
            <a:avLst/>
          </a:prstGeom>
        </p:spPr>
        <p:txBody>
          <a:bodyPr vert="horz" wrap="square" lIns="0" tIns="16510" rIns="0" bIns="0" rtlCol="0">
            <a:no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997835" y="2696210"/>
            <a:ext cx="8738870" cy="3294380"/>
          </a:xfrm>
          <a:prstGeom prst="rect">
            <a:avLst/>
          </a:prstGeom>
          <a:noFill/>
        </p:spPr>
        <p:txBody>
          <a:bodyPr wrap="square" rtlCol="0">
            <a:noAutofit/>
            <a:scene3d>
              <a:camera prst="orthographicFront"/>
              <a:lightRig rig="threePt" dir="t"/>
            </a:scene3d>
          </a:bodyPr>
          <a:lstStyle/>
          <a:p>
            <a:r>
              <a:rPr lang="en-US" sz="2400">
                <a:ln/>
                <a:solidFill>
                  <a:schemeClr val="tx1"/>
                </a:solidFill>
                <a:effectLst>
                  <a:outerShdw blurRad="38100" dist="19050" dir="2700000" algn="tl" rotWithShape="0">
                    <a:schemeClr val="dk1">
                      <a:alpha val="40000"/>
                    </a:schemeClr>
                  </a:outerShdw>
                </a:effectLst>
              </a:rPr>
              <a:t>STUDENT NAME: P. AKASH</a:t>
            </a:r>
            <a:endParaRPr lang="en-US" sz="2400" dirty="0">
              <a:ln/>
              <a:solidFill>
                <a:schemeClr val="tx1"/>
              </a:solidFill>
              <a:effectLst>
                <a:outerShdw blurRad="38100" dist="19050" dir="2700000" algn="tl" rotWithShape="0">
                  <a:schemeClr val="dk1">
                    <a:alpha val="40000"/>
                  </a:schemeClr>
                </a:outerShdw>
              </a:effectLst>
            </a:endParaRPr>
          </a:p>
          <a:p>
            <a:r>
              <a:rPr lang="en-US" sz="2400" dirty="0">
                <a:ln/>
                <a:solidFill>
                  <a:schemeClr val="tx1"/>
                </a:solidFill>
                <a:effectLst>
                  <a:outerShdw blurRad="38100" dist="19050" dir="2700000" algn="tl" rotWithShape="0">
                    <a:schemeClr val="dk1">
                      <a:alpha val="40000"/>
                    </a:schemeClr>
                  </a:outerShdw>
                </a:effectLst>
              </a:rPr>
              <a:t>REGISTER NO: 312218452</a:t>
            </a:r>
          </a:p>
          <a:p>
            <a:r>
              <a:rPr lang="en-US" sz="2400" dirty="0">
                <a:ln/>
                <a:solidFill>
                  <a:schemeClr val="tx1"/>
                </a:solidFill>
                <a:effectLst>
                  <a:outerShdw blurRad="38100" dist="19050" dir="2700000" algn="tl" rotWithShape="0">
                    <a:schemeClr val="dk1">
                      <a:alpha val="40000"/>
                    </a:schemeClr>
                  </a:outerShdw>
                </a:effectLst>
              </a:rPr>
              <a:t>NM ID :  7EB7A8B3A90BD46814A4AC878620EAA1</a:t>
            </a:r>
          </a:p>
          <a:p>
            <a:r>
              <a:rPr lang="en-US" sz="2400" dirty="0">
                <a:ln/>
                <a:solidFill>
                  <a:schemeClr val="tx1"/>
                </a:solidFill>
                <a:effectLst>
                  <a:outerShdw blurRad="38100" dist="19050" dir="2700000" algn="tl" rotWithShape="0">
                    <a:schemeClr val="dk1">
                      <a:alpha val="40000"/>
                    </a:schemeClr>
                  </a:outerShdw>
                </a:effectLst>
              </a:rPr>
              <a:t>DEPARTMENT: B.COM GENRAL </a:t>
            </a:r>
          </a:p>
          <a:p>
            <a:r>
              <a:rPr lang="en-US" sz="2400" dirty="0">
                <a:ln/>
                <a:solidFill>
                  <a:schemeClr val="tx1"/>
                </a:solidFill>
                <a:effectLst>
                  <a:outerShdw blurRad="38100" dist="19050" dir="2700000" algn="tl" rotWithShape="0">
                    <a:schemeClr val="dk1">
                      <a:alpha val="40000"/>
                    </a:schemeClr>
                  </a:outerShdw>
                </a:effectLst>
              </a:rPr>
              <a:t>COLLEGE : GOVERNMENT ARTS AND SCIENNCE COLLEGE PERUMBAKKAM </a:t>
            </a:r>
          </a:p>
          <a:p>
            <a:r>
              <a:rPr lang="en-US" sz="2400" dirty="0">
                <a:ln/>
                <a:solidFill>
                  <a:schemeClr val="tx1"/>
                </a:solidFill>
                <a:effectLst>
                  <a:outerShdw blurRad="38100" dist="19050" dir="2700000" algn="tl" rotWithShape="0">
                    <a:schemeClr val="dk1">
                      <a:alpha val="40000"/>
                    </a:schemeClr>
                  </a:outerShdw>
                </a:effectLst>
              </a:rPr>
              <a:t>           </a:t>
            </a:r>
          </a:p>
        </p:txBody>
      </p:sp>
      <p:pic>
        <p:nvPicPr>
          <p:cNvPr id="8" name="Picture 7" descr="download (2)"/>
          <p:cNvPicPr>
            <a:picLocks noChangeAspect="1"/>
          </p:cNvPicPr>
          <p:nvPr/>
        </p:nvPicPr>
        <p:blipFill>
          <a:blip r:embed="rId3"/>
          <a:stretch>
            <a:fillRect/>
          </a:stretch>
        </p:blipFill>
        <p:spPr>
          <a:xfrm>
            <a:off x="609600" y="2667000"/>
            <a:ext cx="2218690" cy="22974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8600" y="5156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04800" y="1295400"/>
            <a:ext cx="2170430" cy="3419475"/>
          </a:xfrm>
          <a:prstGeom prst="rect">
            <a:avLst/>
          </a:prstGeom>
        </p:spPr>
      </p:pic>
      <p:sp>
        <p:nvSpPr>
          <p:cNvPr id="7" name="object 7"/>
          <p:cNvSpPr txBox="1">
            <a:spLocks noGrp="1"/>
          </p:cNvSpPr>
          <p:nvPr>
            <p:ph type="title"/>
          </p:nvPr>
        </p:nvSpPr>
        <p:spPr>
          <a:xfrm>
            <a:off x="739775" y="347345"/>
            <a:ext cx="8480425" cy="661035"/>
          </a:xfrm>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816225" y="1087120"/>
            <a:ext cx="6994525" cy="7428865"/>
          </a:xfrm>
          <a:prstGeom prst="rect">
            <a:avLst/>
          </a:prstGeom>
          <a:noFill/>
        </p:spPr>
        <p:txBody>
          <a:bodyPr wrap="square" rtlCol="0">
            <a:noAutofit/>
          </a:bodyPr>
          <a:lstStyle/>
          <a:p>
            <a:r>
              <a:rPr lang="en-US" sz="2400">
                <a:solidFill>
                  <a:schemeClr val="tx1"/>
                </a:solidFill>
                <a:uFillTx/>
              </a:rPr>
              <a:t>Data Visualization: Interactive charts and graphs provide clear insights into turnover trends, enabling quick identification of key areas for improvement.</a:t>
            </a:r>
          </a:p>
          <a:p>
            <a:r>
              <a:rPr lang="en-US" sz="2400">
                <a:solidFill>
                  <a:schemeClr val="tx1"/>
                </a:solidFill>
                <a:uFillTx/>
              </a:rPr>
              <a:t>Advanced Metrics: Calculate and track multiple turnover metrics, such as voluntary and involuntary turnover rates, departmental attrition, and tenure analysis.</a:t>
            </a:r>
          </a:p>
          <a:p>
            <a:r>
              <a:rPr lang="en-US" sz="2400">
                <a:solidFill>
                  <a:schemeClr val="tx1"/>
                </a:solidFill>
                <a:uFillTx/>
              </a:rPr>
              <a:t>Root Cause Analysis: Drill down into specific factors contributing to turnover, such as compensation, job satisfaction, or work-life balance, to implement targeted solutions.</a:t>
            </a:r>
          </a:p>
          <a:p>
            <a:r>
              <a:rPr lang="en-US" sz="2400">
                <a:solidFill>
                  <a:schemeClr val="tx1"/>
                </a:solidFill>
                <a:uFillTx/>
              </a:rPr>
              <a:t>Predictive Analytics: Utilize statistical models to forecast future turnover trends and proactively address potential issues before they arise.</a:t>
            </a:r>
          </a:p>
          <a:p>
            <a:endParaRPr lang="en-US" sz="240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158240" y="1372235"/>
            <a:ext cx="6143625" cy="4912995"/>
          </a:xfrm>
          <a:prstGeom prst="rect">
            <a:avLst/>
          </a:prstGeom>
          <a:noFill/>
        </p:spPr>
        <p:txBody>
          <a:bodyPr wrap="square" rtlCol="0">
            <a:noAutofit/>
          </a:bodyPr>
          <a:lstStyle/>
          <a:p>
            <a:r>
              <a:rPr lang="en-US" sz="2400" cap="all">
                <a:solidFill>
                  <a:schemeClr val="tx1"/>
                </a:solidFill>
                <a:uFillTx/>
                <a:sym typeface="+mn-ea"/>
              </a:rPr>
              <a:t>count of profession - 5 types </a:t>
            </a:r>
          </a:p>
          <a:p>
            <a:r>
              <a:rPr lang="en-US" sz="2400" cap="all">
                <a:solidFill>
                  <a:schemeClr val="tx1"/>
                </a:solidFill>
                <a:uFillTx/>
                <a:sym typeface="+mn-ea"/>
              </a:rPr>
              <a:t>1) commercial </a:t>
            </a:r>
          </a:p>
          <a:p>
            <a:r>
              <a:rPr lang="en-US" sz="2400" cap="all">
                <a:solidFill>
                  <a:schemeClr val="tx1"/>
                </a:solidFill>
                <a:uFillTx/>
                <a:sym typeface="+mn-ea"/>
              </a:rPr>
              <a:t>2)HR</a:t>
            </a:r>
          </a:p>
          <a:p>
            <a:r>
              <a:rPr lang="en-US" sz="2400" cap="all">
                <a:solidFill>
                  <a:schemeClr val="tx1"/>
                </a:solidFill>
                <a:uFillTx/>
                <a:sym typeface="+mn-ea"/>
              </a:rPr>
              <a:t>3)marketing</a:t>
            </a:r>
          </a:p>
          <a:p>
            <a:r>
              <a:rPr lang="en-US" sz="2400" cap="all">
                <a:solidFill>
                  <a:schemeClr val="tx1"/>
                </a:solidFill>
                <a:uFillTx/>
                <a:sym typeface="+mn-ea"/>
              </a:rPr>
              <a:t>4)sales </a:t>
            </a:r>
          </a:p>
          <a:p>
            <a:endParaRPr lang="en-US" sz="2400" cap="all">
              <a:solidFill>
                <a:schemeClr val="tx1"/>
              </a:solidFill>
              <a:uFillTx/>
            </a:endParaRPr>
          </a:p>
          <a:p>
            <a:r>
              <a:rPr lang="en-US" sz="2400" cap="all">
                <a:solidFill>
                  <a:schemeClr val="tx1"/>
                </a:solidFill>
                <a:uFillTx/>
                <a:sym typeface="+mn-ea"/>
              </a:rPr>
              <a:t>industry - 10 types </a:t>
            </a:r>
          </a:p>
          <a:p>
            <a:r>
              <a:rPr lang="en-US" sz="2400" cap="all">
                <a:solidFill>
                  <a:schemeClr val="tx1"/>
                </a:solidFill>
                <a:uFillTx/>
              </a:rPr>
              <a:t>1) retail and state </a:t>
            </a:r>
          </a:p>
          <a:p>
            <a:r>
              <a:rPr lang="en-US" sz="2400" cap="all">
                <a:solidFill>
                  <a:schemeClr val="tx1"/>
                </a:solidFill>
                <a:uFillTx/>
              </a:rPr>
              <a:t>2) banks and building </a:t>
            </a:r>
          </a:p>
          <a:p>
            <a:r>
              <a:rPr lang="en-US" sz="2400" cap="all">
                <a:solidFill>
                  <a:schemeClr val="tx1"/>
                </a:solidFill>
                <a:uFillTx/>
              </a:rPr>
              <a:t>3)consult and manufacture</a:t>
            </a:r>
          </a:p>
          <a:p>
            <a:r>
              <a:rPr lang="en-US" sz="2400" cap="all">
                <a:solidFill>
                  <a:schemeClr val="tx1"/>
                </a:solidFill>
                <a:uFillTx/>
              </a:rPr>
              <a:t>4)power generation </a:t>
            </a:r>
          </a:p>
          <a:p>
            <a:r>
              <a:rPr lang="en-US" sz="2400" cap="all">
                <a:solidFill>
                  <a:schemeClr val="tx1"/>
                </a:solidFill>
                <a:uFillTx/>
              </a:rPr>
              <a:t>5)it and etc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0690" y="602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2" name="Chart 1"/>
          <p:cNvGraphicFramePr/>
          <p:nvPr/>
        </p:nvGraphicFramePr>
        <p:xfrm>
          <a:off x="990600" y="1364615"/>
          <a:ext cx="8083550" cy="4749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15745" y="1313180"/>
            <a:ext cx="7555865" cy="4064000"/>
          </a:xfrm>
          <a:prstGeom prst="rect">
            <a:avLst/>
          </a:prstGeom>
        </p:spPr>
        <p:txBody>
          <a:bodyPr>
            <a:noAutofit/>
          </a:bodyPr>
          <a:lstStyle/>
          <a:p>
            <a:pPr algn="ctr"/>
            <a:r>
              <a:rPr sz="2400">
                <a:solidFill>
                  <a:schemeClr val="tx1"/>
                </a:solidFill>
                <a:uFillTx/>
              </a:rPr>
              <a:t> has the highest turnover rate, indicating potential issues with job satisfaction, work environment, or management practices.</a:t>
            </a:r>
          </a:p>
          <a:p>
            <a:pPr algn="ctr"/>
            <a:r>
              <a:rPr sz="2400">
                <a:solidFill>
                  <a:schemeClr val="tx1"/>
                </a:solidFill>
                <a:uFillTx/>
              </a:rPr>
              <a:t> are more likely to leave, suggesting a need for improved onboarding and retention strategies.</a:t>
            </a:r>
          </a:p>
          <a:p>
            <a:pPr algn="ctr"/>
            <a:r>
              <a:rPr sz="2400">
                <a:solidFill>
                  <a:schemeClr val="tx1"/>
                </a:solidFill>
                <a:uFillTx/>
              </a:rPr>
              <a:t> may be a contributing factor to turnover, as employees in lower-paying roles are more likely to leave.</a:t>
            </a:r>
          </a:p>
          <a:p>
            <a:pPr algn="ctr"/>
            <a:r>
              <a:rPr sz="2400">
                <a:solidFill>
                  <a:schemeClr val="tx1"/>
                </a:solidFill>
                <a:uFillTx/>
              </a:rPr>
              <a:t> revealed common themes of  and .</a:t>
            </a:r>
          </a:p>
          <a:p>
            <a:pPr algn="ctr"/>
            <a:r>
              <a:rPr sz="2400">
                <a:solidFill>
                  <a:schemeClr val="tx1"/>
                </a:solidFill>
                <a:uFillTx/>
              </a:rPr>
              <a:t> such as  can help reduce turnover and improve employee retention.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nvSpPr>
        <p:spPr>
          <a:xfrm>
            <a:off x="1978660" y="829310"/>
            <a:ext cx="4717415" cy="786130"/>
          </a:xfrm>
          <a:prstGeom prst="rect">
            <a:avLst/>
          </a:prstGeom>
        </p:spPr>
        <p:txBody>
          <a:bodyPr vert="horz" wrap="square" lIns="0" tIns="16510" rIns="0" bIns="0" rtlCol="0">
            <a:noAutofit/>
          </a:bodyPr>
          <a:lstStyle>
            <a:lvl1pPr>
              <a:defRPr sz="4800" b="1" i="0">
                <a:solidFill>
                  <a:schemeClr val="tx1"/>
                </a:solidFill>
                <a:latin typeface="Trebuchet MS" panose="020B0603020202020204"/>
                <a:ea typeface="+mj-ea"/>
                <a:cs typeface="Trebuchet MS" panose="020B0603020202020204"/>
              </a:defRPr>
            </a:lvl1pPr>
          </a:lstStyle>
          <a:p>
            <a:pPr marL="12700">
              <a:lnSpc>
                <a:spcPct val="100000"/>
              </a:lnSpc>
              <a:spcBef>
                <a:spcPts val="130"/>
              </a:spcBef>
            </a:pPr>
            <a:r>
              <a:rPr sz="4200" dirty="0">
                <a:solidFill>
                  <a:schemeClr val="bg1"/>
                </a:solidFill>
                <a:uFillTx/>
              </a:rPr>
              <a:t>PROJECT TITLE</a:t>
            </a:r>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chemeClr val="bg1"/>
                </a:solidFill>
                <a:uFillTx/>
                <a:latin typeface="Times New Roman" panose="02020603050405020304" pitchFamily="18" charset="0"/>
                <a:cs typeface="Times New Roman" panose="02020603050405020304" pitchFamily="18" charset="0"/>
              </a:rPr>
              <a:t>Employee turnover Analysis using Excel</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a:gsLst>
              <a:gs pos="0">
                <a:srgbClr val="14CD68"/>
              </a:gs>
              <a:gs pos="100000">
                <a:srgbClr val="035C7D"/>
              </a:gs>
            </a:gsLst>
            <a:lin ang="5400000" scaled="0"/>
          </a:gra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no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533400" y="1600200"/>
            <a:ext cx="1733550" cy="300990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57200" y="752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70890" y="1683385"/>
            <a:ext cx="7865110" cy="3344545"/>
          </a:xfrm>
          <a:prstGeom prst="rect">
            <a:avLst/>
          </a:prstGeom>
        </p:spPr>
        <p:txBody>
          <a:bodyPr>
            <a:noAutofit/>
          </a:bodyPr>
          <a:lstStyle/>
          <a:p>
            <a:r>
              <a:rPr sz="2400">
                <a:solidFill>
                  <a:schemeClr val="tx1"/>
                </a:solidFill>
                <a:uFillTx/>
              </a:rPr>
              <a:t>High employee turnover is a significant challenge for organizations as it can lead to increased costs, decreased productivity, and loss of valuable institutional knowledge. This analysis aims to identify the key factors contributing to employee turnover within the organization using Excel. By understanding the underlying causes, we can implement targeted strategies to improve retention and create a more positive work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cap="all">
                <a:solidFill>
                  <a:schemeClr val="tx1"/>
                </a:solidFill>
                <a:uFillTx/>
              </a:rPr>
              <a:t>data turnover</a:t>
            </a:r>
            <a:r>
              <a:rPr lang="en-US"/>
              <a:t> </a:t>
            </a:r>
          </a:p>
        </p:txBody>
      </p:sp>
      <p:graphicFrame>
        <p:nvGraphicFramePr>
          <p:cNvPr id="5" name="Chart 4"/>
          <p:cNvGraphicFramePr/>
          <p:nvPr/>
        </p:nvGraphicFramePr>
        <p:xfrm>
          <a:off x="962660" y="1580515"/>
          <a:ext cx="7979410" cy="41929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00685"/>
            <a:ext cx="5263515" cy="75247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916305" y="1290955"/>
            <a:ext cx="7999095" cy="6104890"/>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Objective: To analyze employee turnover rates, identify key factors contributing to attrition, and provide actionable recommendations to improve retention.</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Sources: Employee data including demographics, tenure, job satisfaction, compensation, and performance metrics.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Methodology: Utilize Excel's data analysis tools to calculate turnover rates, conduct correlation analysis, and create visualizations to identify trends and patterns.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Deliverables: Comprehensive report detailing turnover trends, key drivers of attrition, and actionable recommendations to enhance employee retention.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0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252095"/>
            <a:ext cx="5014595" cy="796925"/>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 Box 6"/>
          <p:cNvSpPr txBox="1"/>
          <p:nvPr/>
        </p:nvSpPr>
        <p:spPr>
          <a:xfrm>
            <a:off x="961390" y="1198245"/>
            <a:ext cx="7346315" cy="5878195"/>
          </a:xfrm>
          <a:prstGeom prst="rect">
            <a:avLst/>
          </a:prstGeom>
          <a:noFill/>
        </p:spPr>
        <p:txBody>
          <a:bodyPr wrap="square" rtlCol="0">
            <a:noAutofit/>
          </a:bodyPr>
          <a:lstStyle/>
          <a:p>
            <a:r>
              <a:rPr lang="en-US" sz="2400">
                <a:solidFill>
                  <a:schemeClr val="tx1"/>
                </a:solidFill>
                <a:uFillTx/>
              </a:rPr>
              <a:t>HR professionals: They can use the analysis to identify trends, understand the reasons behind turnover, and implement strategies to improve retention</a:t>
            </a:r>
          </a:p>
          <a:p>
            <a:r>
              <a:rPr lang="en-US" sz="2400">
                <a:solidFill>
                  <a:schemeClr val="tx1"/>
                </a:solidFill>
                <a:uFillTx/>
              </a:rPr>
              <a:t>.</a:t>
            </a:r>
          </a:p>
          <a:p>
            <a:r>
              <a:rPr lang="en-US" sz="2400">
                <a:solidFill>
                  <a:schemeClr val="tx1"/>
                </a:solidFill>
                <a:uFillTx/>
              </a:rPr>
              <a:t>Managers: Managers can use the data to assess the effectiveness of their leadership and identify areas where they can improve employee satisfaction.</a:t>
            </a:r>
          </a:p>
          <a:p>
            <a:endParaRPr lang="en-US" sz="2400">
              <a:solidFill>
                <a:schemeClr val="tx1"/>
              </a:solidFill>
              <a:uFillTx/>
            </a:endParaRPr>
          </a:p>
          <a:p>
            <a:r>
              <a:rPr lang="en-US" sz="2400">
                <a:solidFill>
                  <a:schemeClr val="tx1"/>
                </a:solidFill>
                <a:uFillTx/>
              </a:rPr>
              <a:t>C-suite executives: Top executives can use the analysis to make informed decisions about workforce planning, budgeting, and overall company strategy.</a:t>
            </a:r>
          </a:p>
          <a:p>
            <a:endParaRPr lang="en-US" sz="2400">
              <a:solidFill>
                <a:schemeClr val="tx1"/>
              </a:solidFill>
              <a:uFillTx/>
            </a:endParaRPr>
          </a:p>
          <a:p>
            <a:r>
              <a:rPr lang="en-US" sz="2400">
                <a:solidFill>
                  <a:schemeClr val="tx1"/>
                </a:solidFill>
                <a:uFillTx/>
              </a:rPr>
              <a:t>Data analysts: Analysts can use the data to develop more sophisticated models and insights into employee turnover.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2209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524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Text Box 7"/>
          <p:cNvSpPr txBox="1"/>
          <p:nvPr/>
        </p:nvSpPr>
        <p:spPr>
          <a:xfrm>
            <a:off x="3503295" y="1938020"/>
            <a:ext cx="4064000" cy="460375"/>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uFillTx/>
                <a:sym typeface="+mn-ea"/>
              </a:rPr>
              <a:t>FILTERING - REMOVE BLANKS</a:t>
            </a:r>
          </a:p>
        </p:txBody>
      </p:sp>
      <p:sp>
        <p:nvSpPr>
          <p:cNvPr id="10" name="Text Box 9"/>
          <p:cNvSpPr txBox="1"/>
          <p:nvPr/>
        </p:nvSpPr>
        <p:spPr>
          <a:xfrm>
            <a:off x="3505835" y="2467610"/>
            <a:ext cx="4281170" cy="1076960"/>
          </a:xfrm>
          <a:prstGeom prst="rect">
            <a:avLst/>
          </a:prstGeom>
          <a:noFill/>
        </p:spPr>
        <p:txBody>
          <a:bodyPr wrap="square" rtlCol="0">
            <a:noAutofit/>
          </a:bodyPr>
          <a:lstStyle/>
          <a:p>
            <a:r>
              <a:rPr lang="en-US" sz="2400">
                <a:solidFill>
                  <a:schemeClr val="tx1"/>
                </a:solidFill>
                <a:effectLst>
                  <a:outerShdw blurRad="38100" dist="19050" dir="2700000" algn="tl" rotWithShape="0">
                    <a:schemeClr val="dk1">
                      <a:alpha val="40000"/>
                    </a:schemeClr>
                  </a:outerShdw>
                </a:effectLst>
                <a:uFillTx/>
                <a:sym typeface="+mn-ea"/>
              </a:rPr>
              <a:t>CONDITIONAL FORMETING - MISSING VALUES</a:t>
            </a:r>
          </a:p>
        </p:txBody>
      </p:sp>
      <p:sp>
        <p:nvSpPr>
          <p:cNvPr id="12" name="Text Box 11"/>
          <p:cNvSpPr txBox="1"/>
          <p:nvPr/>
        </p:nvSpPr>
        <p:spPr>
          <a:xfrm>
            <a:off x="3505200" y="3517900"/>
            <a:ext cx="4345940" cy="730885"/>
          </a:xfrm>
          <a:prstGeom prst="rect">
            <a:avLst/>
          </a:prstGeom>
          <a:noFill/>
        </p:spPr>
        <p:txBody>
          <a:bodyPr wrap="square" rtlCol="0">
            <a:noAutofit/>
          </a:bodyPr>
          <a:lstStyle/>
          <a:p>
            <a:r>
              <a:rPr lang="en-US" sz="2400">
                <a:solidFill>
                  <a:schemeClr val="tx1"/>
                </a:solidFill>
                <a:effectLst>
                  <a:outerShdw blurRad="38100" dist="19050" dir="2700000" algn="tl" rotWithShape="0">
                    <a:schemeClr val="dk1">
                      <a:alpha val="40000"/>
                    </a:schemeClr>
                  </a:outerShdw>
                </a:effectLst>
                <a:uFillTx/>
                <a:sym typeface="+mn-ea"/>
              </a:rPr>
              <a:t>GRAPH - DATA ANALYSIS </a:t>
            </a:r>
          </a:p>
        </p:txBody>
      </p:sp>
      <p:sp>
        <p:nvSpPr>
          <p:cNvPr id="13" name="Text Box 12"/>
          <p:cNvSpPr txBox="1"/>
          <p:nvPr/>
        </p:nvSpPr>
        <p:spPr>
          <a:xfrm>
            <a:off x="3505200" y="4248785"/>
            <a:ext cx="4064000" cy="1568450"/>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uFillTx/>
                <a:sym typeface="+mn-ea"/>
              </a:rPr>
              <a:t>FORMULA -SALARY CALCULATION</a:t>
            </a:r>
            <a:endParaRPr lang="en-US" sz="2400">
              <a:solidFill>
                <a:schemeClr val="tx1"/>
              </a:solidFill>
              <a:effectLst>
                <a:outerShdw blurRad="38100" dist="19050" dir="2700000" algn="tl" rotWithShape="0">
                  <a:schemeClr val="dk1">
                    <a:alpha val="40000"/>
                  </a:schemeClr>
                </a:outerShdw>
              </a:effectLst>
              <a:uFillTx/>
            </a:endParaRPr>
          </a:p>
          <a:p>
            <a:endParaRPr lang="en-US" sz="2400">
              <a:solidFill>
                <a:schemeClr val="tx1"/>
              </a:solidFill>
              <a:effectLst>
                <a:outerShdw blurRad="38100" dist="19050" dir="2700000" algn="tl" rotWithShape="0">
                  <a:schemeClr val="dk1">
                    <a:alpha val="40000"/>
                  </a:schemeClr>
                </a:outerShdw>
              </a:effectLst>
              <a:uFillTx/>
            </a:endParaRPr>
          </a:p>
          <a:p>
            <a:r>
              <a:rPr lang="en-US" sz="2400">
                <a:solidFill>
                  <a:schemeClr val="tx1"/>
                </a:solidFill>
                <a:effectLst>
                  <a:outerShdw blurRad="38100" dist="19050" dir="2700000" algn="tl" rotWithShape="0">
                    <a:schemeClr val="dk1">
                      <a:alpha val="40000"/>
                    </a:schemeClr>
                  </a:outerShdw>
                </a:effectLst>
                <a:uFillTx/>
                <a:sym typeface="+mn-ea"/>
              </a:rPr>
              <a:t>PIVOT- SUMMARY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1295400" y="1550670"/>
            <a:ext cx="6091555" cy="3892550"/>
          </a:xfrm>
          <a:prstGeom prst="rect">
            <a:avLst/>
          </a:prstGeom>
          <a:noFill/>
        </p:spPr>
        <p:txBody>
          <a:bodyPr wrap="square" rtlCol="0">
            <a:noAutofit/>
          </a:bodyPr>
          <a:lstStyle/>
          <a:p>
            <a:r>
              <a:rPr lang="en-US" sz="2800">
                <a:solidFill>
                  <a:schemeClr val="tx1"/>
                </a:solidFill>
                <a:uFillTx/>
              </a:rPr>
              <a:t>employee data - kaggle </a:t>
            </a:r>
          </a:p>
          <a:p>
            <a:r>
              <a:rPr lang="en-US" sz="2800">
                <a:solidFill>
                  <a:schemeClr val="tx1"/>
                </a:solidFill>
                <a:uFillTx/>
              </a:rPr>
              <a:t>data - turnover </a:t>
            </a:r>
          </a:p>
          <a:p>
            <a:r>
              <a:rPr lang="en-US" sz="2800">
                <a:solidFill>
                  <a:schemeClr val="tx1"/>
                </a:solidFill>
                <a:uFillTx/>
              </a:rPr>
              <a:t>total data -18080</a:t>
            </a:r>
          </a:p>
          <a:p>
            <a:r>
              <a:rPr lang="en-US" sz="2800">
                <a:solidFill>
                  <a:schemeClr val="tx1"/>
                </a:solidFill>
                <a:uFillTx/>
              </a:rPr>
              <a:t>filtering - 20 data </a:t>
            </a:r>
          </a:p>
          <a:p>
            <a:endParaRPr lang="en-US" sz="2800">
              <a:solidFill>
                <a:schemeClr val="tx1"/>
              </a:solidFill>
              <a:uFillTx/>
            </a:endParaRPr>
          </a:p>
          <a:p>
            <a:r>
              <a:rPr lang="en-US" sz="2800">
                <a:solidFill>
                  <a:schemeClr val="tx1"/>
                </a:solidFill>
                <a:uFillTx/>
              </a:rPr>
              <a:t>count of profession - 5 types </a:t>
            </a:r>
          </a:p>
          <a:p>
            <a:r>
              <a:rPr lang="en-US" sz="2800">
                <a:solidFill>
                  <a:schemeClr val="tx1"/>
                </a:solidFill>
                <a:uFillTx/>
              </a:rPr>
              <a:t>industry - 10 types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73"/>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3"/>
  <p:tag name="KSO_WM_UNIT_ID" val="_1*f*3"/>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7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7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33473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3473"/>
  <p:tag name="KSO_WM_SLIDE_LAYOUT" val="a_e"/>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紫金">
      <a:dk1>
        <a:srgbClr val="000000"/>
      </a:dk1>
      <a:lt1>
        <a:srgbClr val="FFFFFF"/>
      </a:lt1>
      <a:dk2>
        <a:srgbClr val="140831"/>
      </a:dk2>
      <a:lt2>
        <a:srgbClr val="ECE6FA"/>
      </a:lt2>
      <a:accent1>
        <a:srgbClr val="D9AB7D"/>
      </a:accent1>
      <a:accent2>
        <a:srgbClr val="27125A"/>
      </a:accent2>
      <a:accent3>
        <a:srgbClr val="63489A"/>
      </a:accent3>
      <a:accent4>
        <a:srgbClr val="FF8001"/>
      </a:accent4>
      <a:accent5>
        <a:srgbClr val="4B4BE5"/>
      </a:accent5>
      <a:accent6>
        <a:srgbClr val="29D5AF"/>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3717</Words>
  <Application>Microsoft Office PowerPoint</Application>
  <PresentationFormat>Widescreen</PresentationFormat>
  <Paragraphs>130</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Employee Data Analysis using Excel  </vt:lpstr>
      <vt:lpstr>PowerPoint Presentation</vt:lpstr>
      <vt:lpstr>AGENDA</vt:lpstr>
      <vt:lpstr>PROBLEM STATEMENT</vt:lpstr>
      <vt:lpstr>data turnover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starsakthivel66@gmail.com</cp:lastModifiedBy>
  <cp:revision>15</cp:revision>
  <dcterms:created xsi:type="dcterms:W3CDTF">2024-03-29T15:07:00Z</dcterms:created>
  <dcterms:modified xsi:type="dcterms:W3CDTF">2024-08-31T05:54:01Z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82BB6D83423B4D198E3FC88136B57FD4_12</vt:lpwstr>
  </property>
  <property fmtid="{D5CDD505-2E9C-101B-9397-08002B2CF9AE}" pid="5" name="KSOProductBuildVer">
    <vt:lpwstr>1033-12.2.0.18165</vt:lpwstr>
  </property>
</Properties>
</file>