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1" r:id="rId7"/>
    <p:sldId id="282" r:id="rId8"/>
    <p:sldId id="314" r:id="rId9"/>
    <p:sldId id="315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461" y="13814"/>
            <a:ext cx="6392421" cy="3831221"/>
          </a:xfrm>
        </p:spPr>
        <p:txBody>
          <a:bodyPr anchor="ctr"/>
          <a:lstStyle/>
          <a:p>
            <a:r>
              <a:rPr lang="en-US" dirty="0"/>
              <a:t>Automated ML Model Deployment Using 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42B21-6F61-1917-9886-E5F4EEB2CC01}"/>
              </a:ext>
            </a:extLst>
          </p:cNvPr>
          <p:cNvSpPr txBox="1"/>
          <p:nvPr/>
        </p:nvSpPr>
        <p:spPr>
          <a:xfrm>
            <a:off x="6528619" y="2802194"/>
            <a:ext cx="356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Akash </a:t>
            </a:r>
            <a:r>
              <a:rPr lang="en-IN" dirty="0" err="1"/>
              <a:t>kumar</a:t>
            </a:r>
            <a:endParaRPr lang="en-IN" dirty="0"/>
          </a:p>
          <a:p>
            <a:r>
              <a:rPr lang="en-IN" dirty="0"/>
              <a:t>Reg. no: 12221872</a:t>
            </a:r>
          </a:p>
          <a:p>
            <a:r>
              <a:rPr lang="en-IN" dirty="0"/>
              <a:t>Course Code : INT332</a:t>
            </a:r>
          </a:p>
          <a:p>
            <a:r>
              <a:rPr lang="en-IN" dirty="0"/>
              <a:t>Roll no : 01</a:t>
            </a:r>
          </a:p>
          <a:p>
            <a:r>
              <a:rPr lang="en-IN" dirty="0"/>
              <a:t>Section: KO129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457199"/>
            <a:ext cx="6583680" cy="1531357"/>
          </a:xfrm>
        </p:spPr>
        <p:txBody>
          <a:bodyPr/>
          <a:lstStyle/>
          <a:p>
            <a:r>
              <a:rPr lang="en-US" dirty="0"/>
              <a:t>Project Overview</a:t>
            </a:r>
            <a:br>
              <a:rPr lang="en-US" dirty="0"/>
            </a:br>
            <a:r>
              <a:rPr lang="en-US" sz="1800" b="1" dirty="0">
                <a:latin typeface="Aptos" panose="020B0004020202020204" pitchFamily="34" charset="0"/>
              </a:rPr>
              <a:t>Title: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💡 </a:t>
            </a:r>
            <a:r>
              <a:rPr lang="en-US" sz="1800" i="1" dirty="0">
                <a:latin typeface="Aptos" panose="020B0004020202020204" pitchFamily="34" charset="0"/>
              </a:rPr>
              <a:t>What is the Project About?</a:t>
            </a: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434928"/>
            <a:ext cx="6583680" cy="32073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ML 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Docker for containerization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version control &amp; 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Lightweight, no 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40275"/>
            <a:ext cx="5259554" cy="779607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E1CCF4-020B-14CA-2185-8C9835E8E76E}"/>
              </a:ext>
            </a:extLst>
          </p:cNvPr>
          <p:cNvSpPr txBox="1">
            <a:spLocks/>
          </p:cNvSpPr>
          <p:nvPr/>
        </p:nvSpPr>
        <p:spPr>
          <a:xfrm>
            <a:off x="433111" y="2864832"/>
            <a:ext cx="5259554" cy="76955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13D79-A9A3-FF8F-1AAF-CD4C038DF0B0}"/>
              </a:ext>
            </a:extLst>
          </p:cNvPr>
          <p:cNvSpPr txBox="1"/>
          <p:nvPr/>
        </p:nvSpPr>
        <p:spPr>
          <a:xfrm>
            <a:off x="433111" y="1580692"/>
            <a:ext cx="6489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ML model often requires frequent updates, but managing different versions and ensuring a smooth deployment process without breaking the system is challenging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92303-B745-D1CB-F1E1-DCCFD4BC7303}"/>
              </a:ext>
            </a:extLst>
          </p:cNvPr>
          <p:cNvSpPr txBox="1"/>
          <p:nvPr/>
        </p:nvSpPr>
        <p:spPr>
          <a:xfrm>
            <a:off x="433111" y="3995200"/>
            <a:ext cx="600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 a </a:t>
            </a:r>
            <a:r>
              <a:rPr lang="en-IN" dirty="0" err="1"/>
              <a:t>dockerize</a:t>
            </a:r>
            <a:r>
              <a:rPr lang="en-IN" dirty="0"/>
              <a:t> ML model deployment system that automates model versioning and deployment using docker and CI/CD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85" y="0"/>
            <a:ext cx="7965461" cy="994164"/>
          </a:xfrm>
        </p:spPr>
        <p:txBody>
          <a:bodyPr/>
          <a:lstStyle/>
          <a:p>
            <a:r>
              <a:rPr lang="en-US" dirty="0"/>
              <a:t>Tech used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F7F592-C772-7421-A139-FA218F0CC811}"/>
              </a:ext>
            </a:extLst>
          </p:cNvPr>
          <p:cNvSpPr txBox="1">
            <a:spLocks/>
          </p:cNvSpPr>
          <p:nvPr/>
        </p:nvSpPr>
        <p:spPr>
          <a:xfrm>
            <a:off x="3283585" y="3358578"/>
            <a:ext cx="6179965" cy="99416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Structure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Title: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📁 </a:t>
            </a:r>
            <a:r>
              <a:rPr lang="en-US" sz="1800" i="1" dirty="0">
                <a:latin typeface="Aptos" panose="020B0004020202020204" pitchFamily="34" charset="0"/>
              </a:rPr>
              <a:t>Project Files &amp; Folders</a:t>
            </a: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084902-8186-A62B-DF22-D4839A4F07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274039" y="965413"/>
            <a:ext cx="564392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(Flask API)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&amp; Docker Hub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Actions (CI/CD)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Bash scripting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0684B-47C8-97CA-7096-7A2F2E765D8D}"/>
              </a:ext>
            </a:extLst>
          </p:cNvPr>
          <p:cNvSpPr txBox="1"/>
          <p:nvPr/>
        </p:nvSpPr>
        <p:spPr>
          <a:xfrm>
            <a:off x="3411794" y="4454013"/>
            <a:ext cx="5801032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train_model.py </a:t>
            </a:r>
            <a:r>
              <a:rPr lang="en-US" dirty="0"/>
              <a:t>– Trains &amp; saves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app.py</a:t>
            </a:r>
            <a:r>
              <a:rPr lang="en-US" dirty="0"/>
              <a:t> – Flask API for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Dockerfile</a:t>
            </a:r>
            <a:r>
              <a:rPr lang="en-US" dirty="0"/>
              <a:t> – Image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deploy.sh </a:t>
            </a:r>
            <a:r>
              <a:rPr lang="en-US" dirty="0"/>
              <a:t>– Versioning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requirements.txt </a:t>
            </a:r>
            <a:r>
              <a:rPr lang="en-US" dirty="0"/>
              <a:t>– Dependencies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516918"/>
            <a:ext cx="7043617" cy="745801"/>
          </a:xfrm>
        </p:spPr>
        <p:txBody>
          <a:bodyPr/>
          <a:lstStyle/>
          <a:p>
            <a:r>
              <a:rPr lang="en-US" dirty="0"/>
              <a:t>Docker Setup</a:t>
            </a:r>
            <a:br>
              <a:rPr lang="en-US" dirty="0"/>
            </a:br>
            <a:r>
              <a:rPr lang="en-US" sz="1800" b="1" dirty="0">
                <a:latin typeface="Aptos" panose="020B0004020202020204" pitchFamily="34" charset="0"/>
              </a:rPr>
              <a:t>Title: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🐳 </a:t>
            </a:r>
            <a:r>
              <a:rPr lang="en-US" sz="1800" i="1" dirty="0">
                <a:latin typeface="Aptos" panose="020B0004020202020204" pitchFamily="34" charset="0"/>
              </a:rPr>
              <a:t>Docker Integration</a:t>
            </a: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512394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Dockerfile defines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built using docker build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with docker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Container includes model + API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A46893-D2CD-955F-807C-89A079F6AA22}"/>
              </a:ext>
            </a:extLst>
          </p:cNvPr>
          <p:cNvSpPr txBox="1">
            <a:spLocks/>
          </p:cNvSpPr>
          <p:nvPr/>
        </p:nvSpPr>
        <p:spPr>
          <a:xfrm>
            <a:off x="3888633" y="3623248"/>
            <a:ext cx="8150966" cy="74580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en-US" b="1" dirty="0"/>
              <a:t>CI/CD with GitHub Actions</a:t>
            </a:r>
          </a:p>
          <a:p>
            <a:r>
              <a:rPr lang="en-US" sz="1800" b="1" dirty="0">
                <a:latin typeface="Aptos" panose="020B0004020202020204" pitchFamily="34" charset="0"/>
              </a:rPr>
              <a:t>Title: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🔁 </a:t>
            </a:r>
            <a:r>
              <a:rPr lang="en-US" sz="1800" i="1" dirty="0">
                <a:latin typeface="Aptos" panose="020B0004020202020204" pitchFamily="34" charset="0"/>
              </a:rPr>
              <a:t>Automated Deployment</a:t>
            </a: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8BFEE8D-1CEA-1D2B-16AC-5DF6F580967A}"/>
              </a:ext>
            </a:extLst>
          </p:cNvPr>
          <p:cNvSpPr txBox="1">
            <a:spLocks/>
          </p:cNvSpPr>
          <p:nvPr/>
        </p:nvSpPr>
        <p:spPr>
          <a:xfrm>
            <a:off x="4041033" y="4623641"/>
            <a:ext cx="7043618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code push: GitHub Actions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Builds Docker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Pushes to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with version using deploy.sh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</a:t>
            </a:r>
            <a:br>
              <a:rPr lang="en-US" b="1" dirty="0"/>
            </a:br>
            <a:r>
              <a:rPr lang="en-US" sz="1800" b="1" dirty="0">
                <a:latin typeface="Aptos" panose="020B0004020202020204" pitchFamily="34" charset="0"/>
              </a:rPr>
              <a:t>Title: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✅ </a:t>
            </a:r>
            <a:r>
              <a:rPr lang="en-US" sz="1800" i="1" dirty="0">
                <a:latin typeface="Aptos" panose="020B0004020202020204" pitchFamily="34" charset="0"/>
              </a:rPr>
              <a:t>Summary &amp; Learnings</a:t>
            </a:r>
            <a:endParaRPr lang="en-US" sz="18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715983"/>
            <a:ext cx="50046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Successfully automated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Learned Docker, CI/CD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Lightweight but production-ready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Great for scaling future ML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7087-BBC5-3BAF-F9FE-F0ECF6E1FD34}"/>
              </a:ext>
            </a:extLst>
          </p:cNvPr>
          <p:cNvSpPr txBox="1"/>
          <p:nvPr/>
        </p:nvSpPr>
        <p:spPr>
          <a:xfrm>
            <a:off x="6803923" y="5545393"/>
            <a:ext cx="447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Cooper Black" panose="0208090404030B020404" pitchFamily="18" charset="0"/>
              </a:rPr>
              <a:t>THANK YOU !</a:t>
            </a:r>
            <a:endParaRPr lang="en-US" sz="40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{6B917625-A499-499F-9CFD-10D6F86CD2B2}tf78438558_win32</Template>
  <TotalTime>32</TotalTime>
  <Words>271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Arial Black</vt:lpstr>
      <vt:lpstr>Calibri</vt:lpstr>
      <vt:lpstr>Cooper Black</vt:lpstr>
      <vt:lpstr>Sabon Next LT</vt:lpstr>
      <vt:lpstr>Custom</vt:lpstr>
      <vt:lpstr>Automated ML Model Deployment Using Docker</vt:lpstr>
      <vt:lpstr>Project Overview Title: 💡 What is the Project About?</vt:lpstr>
      <vt:lpstr>Problem</vt:lpstr>
      <vt:lpstr>Tech used</vt:lpstr>
      <vt:lpstr>Docker Setup Title: 🐳 Docker Integration</vt:lpstr>
      <vt:lpstr>Conclusion Title: ✅ Summary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Akash Kumar</dc:creator>
  <cp:lastModifiedBy>Akash Kumar</cp:lastModifiedBy>
  <cp:revision>4</cp:revision>
  <dcterms:created xsi:type="dcterms:W3CDTF">2025-04-14T19:48:56Z</dcterms:created>
  <dcterms:modified xsi:type="dcterms:W3CDTF">2025-04-14T20:21:10Z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