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sldIdLst>
    <p:sldId id="256" r:id="rId2"/>
    <p:sldId id="257" r:id="rId3"/>
    <p:sldId id="277" r:id="rId4"/>
    <p:sldId id="278" r:id="rId5"/>
    <p:sldId id="279"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4" r:id="rId21"/>
    <p:sldId id="275" r:id="rId22"/>
    <p:sldId id="276" r:id="rId2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7469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3747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8239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0589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92568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23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6591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65473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64004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359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097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9348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889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138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3845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4508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7382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8882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1/13/2024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35342987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hyperlink" Target="https://scikit-learn.org/stable/modules/generated/sklearn.neighbors.KNeighborsClassifier.html" TargetMode="Externa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bject 2"/>
          <p:cNvPicPr/>
          <p:nvPr/>
        </p:nvPicPr>
        <p:blipFill rotWithShape="1">
          <a:blip r:embed="rId4" cstate="print">
            <a:alphaModFix amt="35000"/>
          </a:blip>
          <a:srcRect/>
          <a:stretch/>
        </p:blipFill>
        <p:spPr>
          <a:xfrm>
            <a:off x="-10889" y="-21773"/>
            <a:ext cx="12191980" cy="6857990"/>
          </a:xfrm>
          <a:prstGeom prst="rect">
            <a:avLst/>
          </a:prstGeom>
        </p:spPr>
      </p:pic>
      <p:pic>
        <p:nvPicPr>
          <p:cNvPr id="14" name="Picture 13">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bject 3"/>
          <p:cNvSpPr txBox="1">
            <a:spLocks noGrp="1"/>
          </p:cNvSpPr>
          <p:nvPr>
            <p:ph type="title"/>
          </p:nvPr>
        </p:nvSpPr>
        <p:spPr>
          <a:xfrm>
            <a:off x="1751012" y="1300785"/>
            <a:ext cx="8689976" cy="2509213"/>
          </a:xfrm>
          <a:prstGeom prst="rect">
            <a:avLst/>
          </a:prstGeom>
        </p:spPr>
        <p:txBody>
          <a:bodyPr vert="horz" lIns="91440" tIns="45720" rIns="91440" bIns="45720" rtlCol="0" anchor="b">
            <a:normAutofit/>
          </a:bodyPr>
          <a:lstStyle/>
          <a:p>
            <a:pPr marL="12700" marR="5080"/>
            <a:r>
              <a:rPr lang="en-US" sz="4800" spc="-20" dirty="0">
                <a:latin typeface="Algerian" panose="04020705040A02060702" pitchFamily="82" charset="0"/>
              </a:rPr>
              <a:t>Book </a:t>
            </a:r>
            <a:r>
              <a:rPr lang="en-US" sz="4800" spc="-10" dirty="0">
                <a:latin typeface="Algerian" panose="04020705040A02060702" pitchFamily="82" charset="0"/>
              </a:rPr>
              <a:t>Recommendations System</a:t>
            </a:r>
            <a:endParaRPr lang="en-US" sz="4800" dirty="0">
              <a:latin typeface="Algerian" panose="04020705040A02060702" pitchFamily="82"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6616" y="357948"/>
            <a:ext cx="7993584" cy="567463"/>
          </a:xfrm>
          <a:prstGeom prst="rect">
            <a:avLst/>
          </a:prstGeom>
        </p:spPr>
        <p:txBody>
          <a:bodyPr vert="horz" wrap="square" lIns="0" tIns="13335" rIns="0" bIns="0" rtlCol="0">
            <a:spAutoFit/>
          </a:bodyPr>
          <a:lstStyle/>
          <a:p>
            <a:pPr marL="12700">
              <a:lnSpc>
                <a:spcPct val="100000"/>
              </a:lnSpc>
              <a:spcBef>
                <a:spcPts val="105"/>
              </a:spcBef>
            </a:pPr>
            <a:r>
              <a:rPr lang="en-IN" b="1" dirty="0">
                <a:latin typeface="Algerian" panose="04020705040A02060702" pitchFamily="82" charset="0"/>
              </a:rPr>
              <a:t>Final</a:t>
            </a:r>
            <a:r>
              <a:rPr lang="en-IN" b="1" spc="-10" dirty="0">
                <a:latin typeface="Algerian" panose="04020705040A02060702" pitchFamily="82" charset="0"/>
              </a:rPr>
              <a:t> </a:t>
            </a:r>
            <a:r>
              <a:rPr lang="en-IN" b="1" dirty="0">
                <a:latin typeface="Algerian" panose="04020705040A02060702" pitchFamily="82" charset="0"/>
              </a:rPr>
              <a:t>Dataset</a:t>
            </a:r>
            <a:r>
              <a:rPr lang="en-IN" b="1" spc="-20" dirty="0">
                <a:latin typeface="Algerian" panose="04020705040A02060702" pitchFamily="82" charset="0"/>
              </a:rPr>
              <a:t> </a:t>
            </a:r>
            <a:r>
              <a:rPr lang="en-IN" b="1" spc="-10" dirty="0">
                <a:latin typeface="Algerian" panose="04020705040A02060702" pitchFamily="82" charset="0"/>
              </a:rPr>
              <a:t>Details</a:t>
            </a:r>
          </a:p>
        </p:txBody>
      </p:sp>
      <p:sp>
        <p:nvSpPr>
          <p:cNvPr id="3" name="object 3"/>
          <p:cNvSpPr txBox="1"/>
          <p:nvPr/>
        </p:nvSpPr>
        <p:spPr>
          <a:xfrm>
            <a:off x="2037588" y="1728216"/>
            <a:ext cx="1384300" cy="497205"/>
          </a:xfrm>
          <a:prstGeom prst="rect">
            <a:avLst/>
          </a:prstGeom>
          <a:solidFill>
            <a:srgbClr val="414E77"/>
          </a:solidFill>
        </p:spPr>
        <p:txBody>
          <a:bodyPr vert="horz" wrap="square" lIns="0" tIns="125730" rIns="0" bIns="0" rtlCol="0">
            <a:spAutoFit/>
          </a:bodyPr>
          <a:lstStyle/>
          <a:p>
            <a:pPr marL="335280">
              <a:lnSpc>
                <a:spcPct val="100000"/>
              </a:lnSpc>
              <a:spcBef>
                <a:spcPts val="990"/>
              </a:spcBef>
            </a:pPr>
            <a:r>
              <a:rPr lang="en-IN" sz="1400" spc="-10">
                <a:solidFill>
                  <a:srgbClr val="FFFFFF"/>
                </a:solidFill>
                <a:latin typeface="Arial MT"/>
                <a:cs typeface="Arial MT"/>
              </a:rPr>
              <a:t>Datasets</a:t>
            </a:r>
            <a:endParaRPr lang="en-IN" sz="1400">
              <a:latin typeface="Arial MT"/>
              <a:cs typeface="Arial MT"/>
            </a:endParaRPr>
          </a:p>
        </p:txBody>
      </p:sp>
      <p:sp>
        <p:nvSpPr>
          <p:cNvPr id="4" name="object 4"/>
          <p:cNvSpPr txBox="1"/>
          <p:nvPr/>
        </p:nvSpPr>
        <p:spPr>
          <a:xfrm>
            <a:off x="2037588" y="2225039"/>
            <a:ext cx="1384300" cy="1164590"/>
          </a:xfrm>
          <a:prstGeom prst="rect">
            <a:avLst/>
          </a:prstGeom>
          <a:solidFill>
            <a:srgbClr val="CFD0D5">
              <a:alpha val="90194"/>
            </a:srgbClr>
          </a:solidFill>
        </p:spPr>
        <p:txBody>
          <a:bodyPr vert="horz" wrap="square" lIns="0" tIns="49530" rIns="0" bIns="0" rtlCol="0">
            <a:spAutoFit/>
          </a:bodyPr>
          <a:lstStyle/>
          <a:p>
            <a:pPr marL="194310" indent="-113030">
              <a:lnSpc>
                <a:spcPct val="100000"/>
              </a:lnSpc>
              <a:spcBef>
                <a:spcPts val="390"/>
              </a:spcBef>
              <a:buChar char="•"/>
              <a:tabLst>
                <a:tab pos="194310" algn="l"/>
              </a:tabLst>
            </a:pPr>
            <a:r>
              <a:rPr lang="en-US" sz="1400">
                <a:solidFill>
                  <a:srgbClr val="374B81"/>
                </a:solidFill>
                <a:latin typeface="Arial MT"/>
                <a:cs typeface="Arial MT"/>
              </a:rPr>
              <a:t>Final</a:t>
            </a:r>
            <a:r>
              <a:rPr lang="en-US" sz="1400" spc="-35">
                <a:solidFill>
                  <a:srgbClr val="374B81"/>
                </a:solidFill>
                <a:latin typeface="Arial MT"/>
                <a:cs typeface="Arial MT"/>
              </a:rPr>
              <a:t> </a:t>
            </a:r>
            <a:r>
              <a:rPr lang="en-US" sz="1400" spc="-10">
                <a:solidFill>
                  <a:srgbClr val="374B81"/>
                </a:solidFill>
                <a:latin typeface="Arial MT"/>
                <a:cs typeface="Arial MT"/>
              </a:rPr>
              <a:t>Dataset</a:t>
            </a:r>
            <a:endParaRPr lang="en-US" sz="1400">
              <a:latin typeface="Arial MT"/>
              <a:cs typeface="Arial MT"/>
            </a:endParaRPr>
          </a:p>
          <a:p>
            <a:pPr marL="194310" marR="98425" indent="-113030">
              <a:lnSpc>
                <a:spcPct val="86300"/>
              </a:lnSpc>
              <a:spcBef>
                <a:spcPts val="240"/>
              </a:spcBef>
              <a:buChar char="•"/>
              <a:tabLst>
                <a:tab pos="195580" algn="l"/>
              </a:tabLst>
            </a:pPr>
            <a:r>
              <a:rPr lang="en-US" sz="1400">
                <a:solidFill>
                  <a:srgbClr val="374B81"/>
                </a:solidFill>
                <a:latin typeface="Arial MT"/>
                <a:cs typeface="Arial MT"/>
              </a:rPr>
              <a:t>After</a:t>
            </a:r>
            <a:r>
              <a:rPr lang="en-US" sz="1400" spc="-20">
                <a:solidFill>
                  <a:srgbClr val="374B81"/>
                </a:solidFill>
                <a:latin typeface="Arial MT"/>
                <a:cs typeface="Arial MT"/>
              </a:rPr>
              <a:t> </a:t>
            </a:r>
            <a:r>
              <a:rPr lang="en-US" sz="1400" spc="-10">
                <a:solidFill>
                  <a:srgbClr val="374B81"/>
                </a:solidFill>
                <a:latin typeface="Arial MT"/>
                <a:cs typeface="Arial MT"/>
              </a:rPr>
              <a:t>merging 	</a:t>
            </a:r>
            <a:r>
              <a:rPr lang="en-US" sz="1400">
                <a:solidFill>
                  <a:srgbClr val="374B81"/>
                </a:solidFill>
                <a:latin typeface="Arial MT"/>
                <a:cs typeface="Arial MT"/>
              </a:rPr>
              <a:t>of</a:t>
            </a:r>
            <a:r>
              <a:rPr lang="en-US" sz="1400" spc="-5">
                <a:solidFill>
                  <a:srgbClr val="374B81"/>
                </a:solidFill>
                <a:latin typeface="Arial MT"/>
                <a:cs typeface="Arial MT"/>
              </a:rPr>
              <a:t> </a:t>
            </a:r>
            <a:r>
              <a:rPr lang="en-US" sz="1400">
                <a:solidFill>
                  <a:srgbClr val="374B81"/>
                </a:solidFill>
                <a:latin typeface="Arial MT"/>
                <a:cs typeface="Arial MT"/>
              </a:rPr>
              <a:t>all</a:t>
            </a:r>
            <a:r>
              <a:rPr lang="en-US" sz="1400" spc="-10">
                <a:solidFill>
                  <a:srgbClr val="374B81"/>
                </a:solidFill>
                <a:latin typeface="Arial MT"/>
                <a:cs typeface="Arial MT"/>
              </a:rPr>
              <a:t> three 	preprocessed 	datasets</a:t>
            </a:r>
            <a:endParaRPr lang="en-US" sz="1400">
              <a:latin typeface="Arial MT"/>
              <a:cs typeface="Arial MT"/>
            </a:endParaRPr>
          </a:p>
        </p:txBody>
      </p:sp>
      <p:sp>
        <p:nvSpPr>
          <p:cNvPr id="5" name="object 5"/>
          <p:cNvSpPr txBox="1"/>
          <p:nvPr/>
        </p:nvSpPr>
        <p:spPr>
          <a:xfrm>
            <a:off x="3601211" y="1740407"/>
            <a:ext cx="1384300" cy="497205"/>
          </a:xfrm>
          <a:prstGeom prst="rect">
            <a:avLst/>
          </a:prstGeom>
          <a:solidFill>
            <a:srgbClr val="414E77"/>
          </a:solidFill>
        </p:spPr>
        <p:txBody>
          <a:bodyPr vert="horz" wrap="square" lIns="0" tIns="32384" rIns="0" bIns="0" rtlCol="0">
            <a:spAutoFit/>
          </a:bodyPr>
          <a:lstStyle/>
          <a:p>
            <a:pPr marL="290195">
              <a:lnSpc>
                <a:spcPts val="1565"/>
              </a:lnSpc>
              <a:spcBef>
                <a:spcPts val="254"/>
              </a:spcBef>
            </a:pPr>
            <a:r>
              <a:rPr lang="en-IN" sz="1400" spc="-10">
                <a:solidFill>
                  <a:srgbClr val="FFFFFF"/>
                </a:solidFill>
                <a:latin typeface="Arial MT"/>
                <a:cs typeface="Arial MT"/>
              </a:rPr>
              <a:t>Rows</a:t>
            </a:r>
            <a:r>
              <a:rPr lang="en-IN" sz="1400" spc="-60">
                <a:solidFill>
                  <a:srgbClr val="FFFFFF"/>
                </a:solidFill>
                <a:latin typeface="Arial MT"/>
                <a:cs typeface="Arial MT"/>
              </a:rPr>
              <a:t> </a:t>
            </a:r>
            <a:r>
              <a:rPr lang="en-IN" sz="1400" spc="-25">
                <a:solidFill>
                  <a:srgbClr val="FFFFFF"/>
                </a:solidFill>
                <a:latin typeface="Arial MT"/>
                <a:cs typeface="Arial MT"/>
              </a:rPr>
              <a:t>And</a:t>
            </a:r>
            <a:endParaRPr lang="en-IN" sz="1400">
              <a:latin typeface="Arial MT"/>
              <a:cs typeface="Arial MT"/>
            </a:endParaRPr>
          </a:p>
          <a:p>
            <a:pPr marL="340995">
              <a:lnSpc>
                <a:spcPts val="1565"/>
              </a:lnSpc>
            </a:pPr>
            <a:r>
              <a:rPr lang="en-IN" sz="1400" spc="-10">
                <a:solidFill>
                  <a:srgbClr val="FFFFFF"/>
                </a:solidFill>
                <a:latin typeface="Arial MT"/>
                <a:cs typeface="Arial MT"/>
              </a:rPr>
              <a:t>Columns</a:t>
            </a:r>
            <a:endParaRPr lang="en-IN" sz="1400">
              <a:latin typeface="Arial MT"/>
              <a:cs typeface="Arial MT"/>
            </a:endParaRPr>
          </a:p>
        </p:txBody>
      </p:sp>
      <p:sp>
        <p:nvSpPr>
          <p:cNvPr id="6" name="object 6"/>
          <p:cNvSpPr txBox="1"/>
          <p:nvPr/>
        </p:nvSpPr>
        <p:spPr>
          <a:xfrm>
            <a:off x="3601211" y="2237232"/>
            <a:ext cx="1384300" cy="1152525"/>
          </a:xfrm>
          <a:prstGeom prst="rect">
            <a:avLst/>
          </a:prstGeom>
          <a:solidFill>
            <a:srgbClr val="CFD0D5">
              <a:alpha val="90194"/>
            </a:srgbClr>
          </a:solidFill>
        </p:spPr>
        <p:txBody>
          <a:bodyPr vert="horz" wrap="square" lIns="0" tIns="37465" rIns="0" bIns="0" rtlCol="0">
            <a:spAutoFit/>
          </a:bodyPr>
          <a:lstStyle/>
          <a:p>
            <a:pPr marL="194310" indent="-113030">
              <a:lnSpc>
                <a:spcPct val="100000"/>
              </a:lnSpc>
              <a:spcBef>
                <a:spcPts val="295"/>
              </a:spcBef>
              <a:buChar char="•"/>
              <a:tabLst>
                <a:tab pos="194310" algn="l"/>
              </a:tabLst>
            </a:pPr>
            <a:r>
              <a:rPr lang="en-IN" sz="1400">
                <a:solidFill>
                  <a:srgbClr val="374B81"/>
                </a:solidFill>
                <a:latin typeface="Arial MT"/>
                <a:cs typeface="Arial MT"/>
              </a:rPr>
              <a:t>50815</a:t>
            </a:r>
            <a:r>
              <a:rPr lang="en-IN" sz="1400" spc="-10">
                <a:solidFill>
                  <a:srgbClr val="374B81"/>
                </a:solidFill>
                <a:latin typeface="Arial MT"/>
                <a:cs typeface="Arial MT"/>
              </a:rPr>
              <a:t> </a:t>
            </a:r>
            <a:r>
              <a:rPr lang="en-IN" sz="1400" spc="-20">
                <a:solidFill>
                  <a:srgbClr val="374B81"/>
                </a:solidFill>
                <a:latin typeface="Arial MT"/>
                <a:cs typeface="Arial MT"/>
              </a:rPr>
              <a:t>Rows</a:t>
            </a:r>
            <a:endParaRPr lang="en-IN" sz="1400">
              <a:latin typeface="Arial MT"/>
              <a:cs typeface="Arial MT"/>
            </a:endParaRPr>
          </a:p>
          <a:p>
            <a:pPr marL="194310" indent="-113030">
              <a:lnSpc>
                <a:spcPct val="100000"/>
              </a:lnSpc>
              <a:spcBef>
                <a:spcPts val="10"/>
              </a:spcBef>
              <a:buChar char="•"/>
              <a:tabLst>
                <a:tab pos="194310" algn="l"/>
              </a:tabLst>
            </a:pPr>
            <a:r>
              <a:rPr lang="en-IN" sz="1400">
                <a:solidFill>
                  <a:srgbClr val="374B81"/>
                </a:solidFill>
                <a:latin typeface="Arial MT"/>
                <a:cs typeface="Arial MT"/>
              </a:rPr>
              <a:t>8</a:t>
            </a:r>
            <a:r>
              <a:rPr lang="en-IN" sz="1400" spc="-10">
                <a:solidFill>
                  <a:srgbClr val="374B81"/>
                </a:solidFill>
                <a:latin typeface="Arial MT"/>
                <a:cs typeface="Arial MT"/>
              </a:rPr>
              <a:t> Columns</a:t>
            </a:r>
            <a:endParaRPr lang="en-IN" sz="1400">
              <a:latin typeface="Arial MT"/>
              <a:cs typeface="Arial MT"/>
            </a:endParaRPr>
          </a:p>
        </p:txBody>
      </p:sp>
      <p:sp>
        <p:nvSpPr>
          <p:cNvPr id="7" name="object 7"/>
          <p:cNvSpPr txBox="1"/>
          <p:nvPr/>
        </p:nvSpPr>
        <p:spPr>
          <a:xfrm>
            <a:off x="5164835" y="1740407"/>
            <a:ext cx="1384300" cy="497205"/>
          </a:xfrm>
          <a:prstGeom prst="rect">
            <a:avLst/>
          </a:prstGeom>
          <a:solidFill>
            <a:srgbClr val="414E77"/>
          </a:solidFill>
        </p:spPr>
        <p:txBody>
          <a:bodyPr vert="horz" wrap="square" lIns="0" tIns="32384" rIns="0" bIns="0" rtlCol="0">
            <a:spAutoFit/>
          </a:bodyPr>
          <a:lstStyle/>
          <a:p>
            <a:pPr algn="ctr">
              <a:lnSpc>
                <a:spcPts val="1565"/>
              </a:lnSpc>
              <a:spcBef>
                <a:spcPts val="254"/>
              </a:spcBef>
            </a:pPr>
            <a:r>
              <a:rPr lang="en-IN" sz="1400">
                <a:solidFill>
                  <a:srgbClr val="FFFFFF"/>
                </a:solidFill>
                <a:latin typeface="Arial MT"/>
                <a:cs typeface="Arial MT"/>
              </a:rPr>
              <a:t>No.</a:t>
            </a:r>
            <a:r>
              <a:rPr lang="en-IN" sz="1400" spc="-10">
                <a:solidFill>
                  <a:srgbClr val="FFFFFF"/>
                </a:solidFill>
                <a:latin typeface="Arial MT"/>
                <a:cs typeface="Arial MT"/>
              </a:rPr>
              <a:t> </a:t>
            </a:r>
            <a:r>
              <a:rPr lang="en-IN" sz="1400">
                <a:solidFill>
                  <a:srgbClr val="FFFFFF"/>
                </a:solidFill>
                <a:latin typeface="Arial MT"/>
                <a:cs typeface="Arial MT"/>
              </a:rPr>
              <a:t>Of</a:t>
            </a:r>
            <a:r>
              <a:rPr lang="en-IN" sz="1400" spc="-5">
                <a:solidFill>
                  <a:srgbClr val="FFFFFF"/>
                </a:solidFill>
                <a:latin typeface="Arial MT"/>
                <a:cs typeface="Arial MT"/>
              </a:rPr>
              <a:t> </a:t>
            </a:r>
            <a:r>
              <a:rPr lang="en-IN" sz="1400" spc="-10">
                <a:solidFill>
                  <a:srgbClr val="FFFFFF"/>
                </a:solidFill>
                <a:latin typeface="Arial MT"/>
                <a:cs typeface="Arial MT"/>
              </a:rPr>
              <a:t>Unique</a:t>
            </a:r>
            <a:endParaRPr lang="en-IN" sz="1400">
              <a:latin typeface="Arial MT"/>
              <a:cs typeface="Arial MT"/>
            </a:endParaRPr>
          </a:p>
          <a:p>
            <a:pPr marL="2540" algn="ctr">
              <a:lnSpc>
                <a:spcPts val="1565"/>
              </a:lnSpc>
            </a:pPr>
            <a:r>
              <a:rPr lang="en-IN" sz="1400" spc="-10">
                <a:solidFill>
                  <a:srgbClr val="FFFFFF"/>
                </a:solidFill>
                <a:latin typeface="Arial MT"/>
                <a:cs typeface="Arial MT"/>
              </a:rPr>
              <a:t>User-</a:t>
            </a:r>
            <a:r>
              <a:rPr lang="en-IN" sz="1400" spc="-25">
                <a:solidFill>
                  <a:srgbClr val="FFFFFF"/>
                </a:solidFill>
                <a:latin typeface="Arial MT"/>
                <a:cs typeface="Arial MT"/>
              </a:rPr>
              <a:t>ID</a:t>
            </a:r>
            <a:endParaRPr lang="en-IN" sz="1400">
              <a:latin typeface="Arial MT"/>
              <a:cs typeface="Arial MT"/>
            </a:endParaRPr>
          </a:p>
        </p:txBody>
      </p:sp>
      <p:sp>
        <p:nvSpPr>
          <p:cNvPr id="8" name="object 8"/>
          <p:cNvSpPr txBox="1"/>
          <p:nvPr/>
        </p:nvSpPr>
        <p:spPr>
          <a:xfrm>
            <a:off x="5164835" y="2237232"/>
            <a:ext cx="1384300" cy="1152525"/>
          </a:xfrm>
          <a:prstGeom prst="rect">
            <a:avLst/>
          </a:prstGeom>
          <a:solidFill>
            <a:srgbClr val="CFD0D5">
              <a:alpha val="90194"/>
            </a:srgbClr>
          </a:solidFill>
        </p:spPr>
        <p:txBody>
          <a:bodyPr vert="horz" wrap="square" lIns="0" tIns="37465" rIns="0" bIns="0" rtlCol="0">
            <a:spAutoFit/>
          </a:bodyPr>
          <a:lstStyle/>
          <a:p>
            <a:pPr marL="194310" indent="-113030">
              <a:lnSpc>
                <a:spcPct val="100000"/>
              </a:lnSpc>
              <a:spcBef>
                <a:spcPts val="295"/>
              </a:spcBef>
              <a:buChar char="•"/>
              <a:tabLst>
                <a:tab pos="194310" algn="l"/>
              </a:tabLst>
            </a:pPr>
            <a:r>
              <a:rPr lang="en-IN" sz="1400" spc="-10">
                <a:solidFill>
                  <a:srgbClr val="374B81"/>
                </a:solidFill>
                <a:latin typeface="Arial MT"/>
                <a:cs typeface="Arial MT"/>
              </a:rPr>
              <a:t>95513</a:t>
            </a:r>
            <a:endParaRPr lang="en-IN" sz="1400">
              <a:latin typeface="Arial MT"/>
              <a:cs typeface="Arial MT"/>
            </a:endParaRPr>
          </a:p>
        </p:txBody>
      </p:sp>
      <p:sp>
        <p:nvSpPr>
          <p:cNvPr id="9" name="object 9"/>
          <p:cNvSpPr txBox="1"/>
          <p:nvPr/>
        </p:nvSpPr>
        <p:spPr>
          <a:xfrm>
            <a:off x="6728459" y="1740407"/>
            <a:ext cx="1384300" cy="497205"/>
          </a:xfrm>
          <a:prstGeom prst="rect">
            <a:avLst/>
          </a:prstGeom>
          <a:solidFill>
            <a:srgbClr val="414E77"/>
          </a:solidFill>
        </p:spPr>
        <p:txBody>
          <a:bodyPr vert="horz" wrap="square" lIns="0" tIns="124460" rIns="0" bIns="0" rtlCol="0">
            <a:spAutoFit/>
          </a:bodyPr>
          <a:lstStyle/>
          <a:p>
            <a:pPr marL="248285">
              <a:lnSpc>
                <a:spcPct val="100000"/>
              </a:lnSpc>
              <a:spcBef>
                <a:spcPts val="980"/>
              </a:spcBef>
            </a:pPr>
            <a:r>
              <a:rPr lang="en-IN" sz="1400">
                <a:solidFill>
                  <a:srgbClr val="FFFFFF"/>
                </a:solidFill>
                <a:latin typeface="Arial MT"/>
                <a:cs typeface="Arial MT"/>
              </a:rPr>
              <a:t>Null</a:t>
            </a:r>
            <a:r>
              <a:rPr lang="en-IN" sz="1400" spc="-25">
                <a:solidFill>
                  <a:srgbClr val="FFFFFF"/>
                </a:solidFill>
                <a:latin typeface="Arial MT"/>
                <a:cs typeface="Arial MT"/>
              </a:rPr>
              <a:t> </a:t>
            </a:r>
            <a:r>
              <a:rPr lang="en-IN" sz="1400" spc="-10">
                <a:solidFill>
                  <a:srgbClr val="FFFFFF"/>
                </a:solidFill>
                <a:latin typeface="Arial MT"/>
                <a:cs typeface="Arial MT"/>
              </a:rPr>
              <a:t>Values</a:t>
            </a:r>
            <a:endParaRPr lang="en-IN" sz="1400">
              <a:latin typeface="Arial MT"/>
              <a:cs typeface="Arial MT"/>
            </a:endParaRPr>
          </a:p>
        </p:txBody>
      </p:sp>
      <p:sp>
        <p:nvSpPr>
          <p:cNvPr id="10" name="object 10"/>
          <p:cNvSpPr txBox="1"/>
          <p:nvPr/>
        </p:nvSpPr>
        <p:spPr>
          <a:xfrm>
            <a:off x="6754368" y="2214372"/>
            <a:ext cx="1384300" cy="1141730"/>
          </a:xfrm>
          <a:prstGeom prst="rect">
            <a:avLst/>
          </a:prstGeom>
          <a:solidFill>
            <a:srgbClr val="CFD0D5">
              <a:alpha val="90194"/>
            </a:srgbClr>
          </a:solidFill>
        </p:spPr>
        <p:txBody>
          <a:bodyPr vert="horz" wrap="square" lIns="0" tIns="55880" rIns="0" bIns="0" rtlCol="0">
            <a:spAutoFit/>
          </a:bodyPr>
          <a:lstStyle/>
          <a:p>
            <a:pPr marL="194310" marR="241935" indent="-113030">
              <a:lnSpc>
                <a:spcPct val="86200"/>
              </a:lnSpc>
              <a:spcBef>
                <a:spcPts val="440"/>
              </a:spcBef>
              <a:buChar char="•"/>
              <a:tabLst>
                <a:tab pos="195580" algn="l"/>
              </a:tabLst>
            </a:pPr>
            <a:r>
              <a:rPr lang="en-US" sz="1400" spc="-25">
                <a:solidFill>
                  <a:srgbClr val="374B81"/>
                </a:solidFill>
                <a:latin typeface="Arial MT"/>
                <a:cs typeface="Arial MT"/>
              </a:rPr>
              <a:t>Total</a:t>
            </a:r>
            <a:r>
              <a:rPr lang="en-US" sz="1400" spc="-55">
                <a:solidFill>
                  <a:srgbClr val="374B81"/>
                </a:solidFill>
                <a:latin typeface="Arial MT"/>
                <a:cs typeface="Arial MT"/>
              </a:rPr>
              <a:t> </a:t>
            </a:r>
            <a:r>
              <a:rPr lang="en-US" sz="1400" spc="-20">
                <a:solidFill>
                  <a:srgbClr val="374B81"/>
                </a:solidFill>
                <a:latin typeface="Arial MT"/>
                <a:cs typeface="Arial MT"/>
              </a:rPr>
              <a:t>null 	</a:t>
            </a:r>
            <a:r>
              <a:rPr lang="en-US" sz="1400">
                <a:solidFill>
                  <a:srgbClr val="374B81"/>
                </a:solidFill>
                <a:latin typeface="Arial MT"/>
                <a:cs typeface="Arial MT"/>
              </a:rPr>
              <a:t>values</a:t>
            </a:r>
            <a:r>
              <a:rPr lang="en-US" sz="1400" spc="-10">
                <a:solidFill>
                  <a:srgbClr val="374B81"/>
                </a:solidFill>
                <a:latin typeface="Arial MT"/>
                <a:cs typeface="Arial MT"/>
              </a:rPr>
              <a:t> </a:t>
            </a:r>
            <a:r>
              <a:rPr lang="en-US" sz="1400">
                <a:solidFill>
                  <a:srgbClr val="374B81"/>
                </a:solidFill>
                <a:latin typeface="Arial MT"/>
                <a:cs typeface="Arial MT"/>
              </a:rPr>
              <a:t>of</a:t>
            </a:r>
            <a:r>
              <a:rPr lang="en-US" sz="1400" spc="-20">
                <a:solidFill>
                  <a:srgbClr val="374B81"/>
                </a:solidFill>
                <a:latin typeface="Arial MT"/>
                <a:cs typeface="Arial MT"/>
              </a:rPr>
              <a:t> </a:t>
            </a:r>
            <a:r>
              <a:rPr lang="en-US" sz="1400" spc="-25">
                <a:solidFill>
                  <a:srgbClr val="374B81"/>
                </a:solidFill>
                <a:latin typeface="Arial MT"/>
                <a:cs typeface="Arial MT"/>
              </a:rPr>
              <a:t>all 	</a:t>
            </a:r>
            <a:r>
              <a:rPr lang="en-US" sz="1400">
                <a:solidFill>
                  <a:srgbClr val="374B81"/>
                </a:solidFill>
                <a:latin typeface="Arial MT"/>
                <a:cs typeface="Arial MT"/>
              </a:rPr>
              <a:t>3</a:t>
            </a:r>
            <a:r>
              <a:rPr lang="en-US" sz="1400" spc="-20">
                <a:solidFill>
                  <a:srgbClr val="374B81"/>
                </a:solidFill>
                <a:latin typeface="Arial MT"/>
                <a:cs typeface="Arial MT"/>
              </a:rPr>
              <a:t> </a:t>
            </a:r>
            <a:r>
              <a:rPr lang="en-US" sz="1400" spc="-10">
                <a:solidFill>
                  <a:srgbClr val="374B81"/>
                </a:solidFill>
                <a:latin typeface="Arial MT"/>
                <a:cs typeface="Arial MT"/>
              </a:rPr>
              <a:t>datasets 	</a:t>
            </a:r>
            <a:r>
              <a:rPr lang="en-US" sz="1400" spc="-20">
                <a:solidFill>
                  <a:srgbClr val="374B81"/>
                </a:solidFill>
                <a:latin typeface="Arial MT"/>
                <a:cs typeface="Arial MT"/>
              </a:rPr>
              <a:t>are6</a:t>
            </a:r>
            <a:endParaRPr lang="en-US" sz="1400">
              <a:latin typeface="Arial MT"/>
              <a:cs typeface="Arial MT"/>
            </a:endParaRPr>
          </a:p>
        </p:txBody>
      </p:sp>
      <p:sp>
        <p:nvSpPr>
          <p:cNvPr id="11" name="object 11"/>
          <p:cNvSpPr txBox="1"/>
          <p:nvPr/>
        </p:nvSpPr>
        <p:spPr>
          <a:xfrm>
            <a:off x="8292083" y="1740407"/>
            <a:ext cx="1384300" cy="497205"/>
          </a:xfrm>
          <a:prstGeom prst="rect">
            <a:avLst/>
          </a:prstGeom>
          <a:solidFill>
            <a:srgbClr val="414E77"/>
          </a:solidFill>
        </p:spPr>
        <p:txBody>
          <a:bodyPr vert="horz" wrap="square" lIns="0" tIns="124460" rIns="0" bIns="0" rtlCol="0">
            <a:spAutoFit/>
          </a:bodyPr>
          <a:lstStyle/>
          <a:p>
            <a:pPr marL="243840">
              <a:lnSpc>
                <a:spcPct val="100000"/>
              </a:lnSpc>
              <a:spcBef>
                <a:spcPts val="980"/>
              </a:spcBef>
            </a:pPr>
            <a:r>
              <a:rPr lang="en-IN" sz="1400">
                <a:solidFill>
                  <a:srgbClr val="FFFFFF"/>
                </a:solidFill>
                <a:latin typeface="Arial MT"/>
                <a:cs typeface="Arial MT"/>
              </a:rPr>
              <a:t>Data</a:t>
            </a:r>
            <a:r>
              <a:rPr lang="en-IN" sz="1400" spc="-40">
                <a:solidFill>
                  <a:srgbClr val="FFFFFF"/>
                </a:solidFill>
                <a:latin typeface="Arial MT"/>
                <a:cs typeface="Arial MT"/>
              </a:rPr>
              <a:t> </a:t>
            </a:r>
            <a:r>
              <a:rPr lang="en-IN" sz="1400" spc="-10">
                <a:solidFill>
                  <a:srgbClr val="FFFFFF"/>
                </a:solidFill>
                <a:latin typeface="Arial MT"/>
                <a:cs typeface="Arial MT"/>
              </a:rPr>
              <a:t>Types</a:t>
            </a:r>
            <a:endParaRPr lang="en-IN" sz="1400">
              <a:latin typeface="Arial MT"/>
              <a:cs typeface="Arial MT"/>
            </a:endParaRPr>
          </a:p>
        </p:txBody>
      </p:sp>
      <p:sp>
        <p:nvSpPr>
          <p:cNvPr id="12" name="object 12"/>
          <p:cNvSpPr txBox="1"/>
          <p:nvPr/>
        </p:nvSpPr>
        <p:spPr>
          <a:xfrm>
            <a:off x="8292083" y="2237232"/>
            <a:ext cx="1384300" cy="1152525"/>
          </a:xfrm>
          <a:prstGeom prst="rect">
            <a:avLst/>
          </a:prstGeom>
          <a:solidFill>
            <a:srgbClr val="CFD0D5">
              <a:alpha val="90194"/>
            </a:srgbClr>
          </a:solidFill>
        </p:spPr>
        <p:txBody>
          <a:bodyPr vert="horz" wrap="square" lIns="0" tIns="67945" rIns="0" bIns="0" rtlCol="0">
            <a:spAutoFit/>
          </a:bodyPr>
          <a:lstStyle/>
          <a:p>
            <a:pPr marL="194945" marR="515620" indent="-113030" algn="r">
              <a:lnSpc>
                <a:spcPts val="1450"/>
              </a:lnSpc>
              <a:spcBef>
                <a:spcPts val="535"/>
              </a:spcBef>
              <a:buChar char="•"/>
              <a:tabLst>
                <a:tab pos="196215" algn="l"/>
              </a:tabLst>
            </a:pPr>
            <a:r>
              <a:rPr lang="en-IN" sz="1400">
                <a:solidFill>
                  <a:srgbClr val="374B81"/>
                </a:solidFill>
                <a:latin typeface="Arial MT"/>
                <a:cs typeface="Arial MT"/>
              </a:rPr>
              <a:t>Int(32)</a:t>
            </a:r>
            <a:r>
              <a:rPr lang="en-IN" sz="1400" spc="-20">
                <a:solidFill>
                  <a:srgbClr val="374B81"/>
                </a:solidFill>
                <a:latin typeface="Arial MT"/>
                <a:cs typeface="Arial MT"/>
              </a:rPr>
              <a:t> </a:t>
            </a:r>
            <a:r>
              <a:rPr lang="en-IN" sz="1400" spc="-50">
                <a:solidFill>
                  <a:srgbClr val="374B81"/>
                </a:solidFill>
                <a:latin typeface="Arial MT"/>
                <a:cs typeface="Arial MT"/>
              </a:rPr>
              <a:t>1 	</a:t>
            </a:r>
            <a:r>
              <a:rPr lang="en-IN" sz="1400" spc="-10">
                <a:solidFill>
                  <a:srgbClr val="374B81"/>
                </a:solidFill>
                <a:latin typeface="Arial MT"/>
                <a:cs typeface="Arial MT"/>
              </a:rPr>
              <a:t>columns</a:t>
            </a:r>
            <a:endParaRPr lang="en-IN" sz="1400">
              <a:latin typeface="Arial MT"/>
              <a:cs typeface="Arial MT"/>
            </a:endParaRPr>
          </a:p>
          <a:p>
            <a:pPr marL="113030" marR="516890" indent="-113030" algn="r">
              <a:lnSpc>
                <a:spcPts val="1560"/>
              </a:lnSpc>
              <a:buChar char="•"/>
              <a:tabLst>
                <a:tab pos="113030" algn="l"/>
              </a:tabLst>
            </a:pPr>
            <a:r>
              <a:rPr lang="en-IN" sz="1400">
                <a:solidFill>
                  <a:srgbClr val="374B81"/>
                </a:solidFill>
                <a:latin typeface="Arial MT"/>
                <a:cs typeface="Arial MT"/>
              </a:rPr>
              <a:t>Object</a:t>
            </a:r>
            <a:r>
              <a:rPr lang="en-IN" sz="1400" spc="-15">
                <a:solidFill>
                  <a:srgbClr val="374B81"/>
                </a:solidFill>
                <a:latin typeface="Arial MT"/>
                <a:cs typeface="Arial MT"/>
              </a:rPr>
              <a:t> </a:t>
            </a:r>
            <a:r>
              <a:rPr lang="en-IN" sz="1400" spc="-50">
                <a:solidFill>
                  <a:srgbClr val="374B81"/>
                </a:solidFill>
                <a:latin typeface="Arial MT"/>
                <a:cs typeface="Arial MT"/>
              </a:rPr>
              <a:t>8</a:t>
            </a:r>
            <a:endParaRPr lang="en-IN" sz="1400">
              <a:latin typeface="Arial MT"/>
              <a:cs typeface="Arial MT"/>
            </a:endParaRPr>
          </a:p>
          <a:p>
            <a:pPr marR="515620" algn="r">
              <a:lnSpc>
                <a:spcPts val="1560"/>
              </a:lnSpc>
            </a:pPr>
            <a:r>
              <a:rPr lang="en-IN" sz="1400" spc="-10">
                <a:solidFill>
                  <a:srgbClr val="374B81"/>
                </a:solidFill>
                <a:latin typeface="Arial MT"/>
                <a:cs typeface="Arial MT"/>
              </a:rPr>
              <a:t>columns</a:t>
            </a:r>
            <a:endParaRPr lang="en-IN" sz="1400">
              <a:latin typeface="Arial MT"/>
              <a:cs typeface="Arial MT"/>
            </a:endParaRPr>
          </a:p>
        </p:txBody>
      </p:sp>
      <p:sp>
        <p:nvSpPr>
          <p:cNvPr id="13" name="object 13"/>
          <p:cNvSpPr txBox="1"/>
          <p:nvPr/>
        </p:nvSpPr>
        <p:spPr>
          <a:xfrm>
            <a:off x="1276858" y="990600"/>
            <a:ext cx="8629142" cy="566822"/>
          </a:xfrm>
          <a:prstGeom prst="rect">
            <a:avLst/>
          </a:prstGeom>
        </p:spPr>
        <p:txBody>
          <a:bodyPr vert="horz" wrap="square" lIns="0" tIns="12700" rIns="0" bIns="0" rtlCol="0">
            <a:spAutoFit/>
          </a:bodyPr>
          <a:lstStyle/>
          <a:p>
            <a:pPr marL="12700" marR="5080">
              <a:lnSpc>
                <a:spcPct val="100000"/>
              </a:lnSpc>
              <a:spcBef>
                <a:spcPts val="100"/>
              </a:spcBef>
            </a:pPr>
            <a:r>
              <a:rPr lang="en-US" dirty="0">
                <a:latin typeface="Arial MT"/>
                <a:cs typeface="Arial MT"/>
              </a:rPr>
              <a:t>After</a:t>
            </a:r>
            <a:r>
              <a:rPr lang="en-US" spc="-25" dirty="0">
                <a:latin typeface="Arial MT"/>
                <a:cs typeface="Arial MT"/>
              </a:rPr>
              <a:t> </a:t>
            </a:r>
            <a:r>
              <a:rPr lang="en-US" dirty="0">
                <a:latin typeface="Arial MT"/>
                <a:cs typeface="Arial MT"/>
              </a:rPr>
              <a:t>applying</a:t>
            </a:r>
            <a:r>
              <a:rPr lang="en-US" spc="-50" dirty="0">
                <a:latin typeface="Arial MT"/>
                <a:cs typeface="Arial MT"/>
              </a:rPr>
              <a:t> </a:t>
            </a:r>
            <a:r>
              <a:rPr lang="en-US" dirty="0">
                <a:latin typeface="Arial MT"/>
                <a:cs typeface="Arial MT"/>
              </a:rPr>
              <a:t>preprocessing</a:t>
            </a:r>
            <a:r>
              <a:rPr lang="en-US" spc="-40" dirty="0">
                <a:latin typeface="Arial MT"/>
                <a:cs typeface="Arial MT"/>
              </a:rPr>
              <a:t> </a:t>
            </a:r>
            <a:r>
              <a:rPr lang="en-US" dirty="0">
                <a:latin typeface="Arial MT"/>
                <a:cs typeface="Arial MT"/>
              </a:rPr>
              <a:t>on</a:t>
            </a:r>
            <a:r>
              <a:rPr lang="en-US" spc="-30" dirty="0">
                <a:latin typeface="Arial MT"/>
                <a:cs typeface="Arial MT"/>
              </a:rPr>
              <a:t> </a:t>
            </a:r>
            <a:r>
              <a:rPr lang="en-US" dirty="0">
                <a:latin typeface="Arial MT"/>
                <a:cs typeface="Arial MT"/>
              </a:rPr>
              <a:t>all</a:t>
            </a:r>
            <a:r>
              <a:rPr lang="en-US" spc="-25" dirty="0">
                <a:latin typeface="Arial MT"/>
                <a:cs typeface="Arial MT"/>
              </a:rPr>
              <a:t> </a:t>
            </a:r>
            <a:r>
              <a:rPr lang="en-US" dirty="0">
                <a:latin typeface="Arial MT"/>
                <a:cs typeface="Arial MT"/>
              </a:rPr>
              <a:t>three</a:t>
            </a:r>
            <a:r>
              <a:rPr lang="en-US" spc="-25" dirty="0">
                <a:latin typeface="Arial MT"/>
                <a:cs typeface="Arial MT"/>
              </a:rPr>
              <a:t> </a:t>
            </a:r>
            <a:r>
              <a:rPr lang="en-US" dirty="0">
                <a:latin typeface="Arial MT"/>
                <a:cs typeface="Arial MT"/>
              </a:rPr>
              <a:t>datasets.</a:t>
            </a:r>
            <a:r>
              <a:rPr lang="en-US" spc="-30" dirty="0">
                <a:latin typeface="Arial MT"/>
                <a:cs typeface="Arial MT"/>
              </a:rPr>
              <a:t> </a:t>
            </a:r>
            <a:r>
              <a:rPr lang="en-US" dirty="0">
                <a:latin typeface="Arial MT"/>
                <a:cs typeface="Arial MT"/>
              </a:rPr>
              <a:t>We</a:t>
            </a:r>
            <a:r>
              <a:rPr lang="en-US" spc="-55" dirty="0">
                <a:latin typeface="Arial MT"/>
                <a:cs typeface="Arial MT"/>
              </a:rPr>
              <a:t> </a:t>
            </a:r>
            <a:r>
              <a:rPr lang="en-US" dirty="0">
                <a:latin typeface="Arial MT"/>
                <a:cs typeface="Arial MT"/>
              </a:rPr>
              <a:t>merge</a:t>
            </a:r>
            <a:r>
              <a:rPr lang="en-US" spc="-20" dirty="0">
                <a:latin typeface="Arial MT"/>
                <a:cs typeface="Arial MT"/>
              </a:rPr>
              <a:t> </a:t>
            </a:r>
            <a:r>
              <a:rPr lang="en-US" dirty="0">
                <a:latin typeface="Arial MT"/>
                <a:cs typeface="Arial MT"/>
              </a:rPr>
              <a:t>all</a:t>
            </a:r>
            <a:r>
              <a:rPr lang="en-US" spc="-25" dirty="0">
                <a:latin typeface="Arial MT"/>
                <a:cs typeface="Arial MT"/>
              </a:rPr>
              <a:t> </a:t>
            </a:r>
            <a:r>
              <a:rPr lang="en-US" dirty="0">
                <a:latin typeface="Arial MT"/>
                <a:cs typeface="Arial MT"/>
              </a:rPr>
              <a:t>and</a:t>
            </a:r>
            <a:r>
              <a:rPr lang="en-US" spc="-35" dirty="0">
                <a:latin typeface="Arial MT"/>
                <a:cs typeface="Arial MT"/>
              </a:rPr>
              <a:t> </a:t>
            </a:r>
            <a:r>
              <a:rPr lang="en-US" dirty="0">
                <a:latin typeface="Arial MT"/>
                <a:cs typeface="Arial MT"/>
              </a:rPr>
              <a:t>made</a:t>
            </a:r>
            <a:r>
              <a:rPr lang="en-US" spc="-40" dirty="0">
                <a:latin typeface="Arial MT"/>
                <a:cs typeface="Arial MT"/>
              </a:rPr>
              <a:t> </a:t>
            </a:r>
            <a:r>
              <a:rPr lang="en-US" dirty="0">
                <a:latin typeface="Arial MT"/>
                <a:cs typeface="Arial MT"/>
              </a:rPr>
              <a:t>the</a:t>
            </a:r>
            <a:r>
              <a:rPr lang="en-US" spc="-20" dirty="0">
                <a:latin typeface="Arial MT"/>
                <a:cs typeface="Arial MT"/>
              </a:rPr>
              <a:t> </a:t>
            </a:r>
            <a:r>
              <a:rPr lang="en-US" dirty="0">
                <a:latin typeface="Arial MT"/>
                <a:cs typeface="Arial MT"/>
              </a:rPr>
              <a:t>final</a:t>
            </a:r>
            <a:r>
              <a:rPr lang="en-US" spc="-35" dirty="0">
                <a:latin typeface="Arial MT"/>
                <a:cs typeface="Arial MT"/>
              </a:rPr>
              <a:t> </a:t>
            </a:r>
            <a:r>
              <a:rPr lang="en-US" dirty="0">
                <a:latin typeface="Arial MT"/>
                <a:cs typeface="Arial MT"/>
              </a:rPr>
              <a:t>data</a:t>
            </a:r>
            <a:r>
              <a:rPr lang="en-US" spc="-40" dirty="0">
                <a:latin typeface="Arial MT"/>
                <a:cs typeface="Arial MT"/>
              </a:rPr>
              <a:t> </a:t>
            </a:r>
            <a:r>
              <a:rPr lang="en-US" dirty="0">
                <a:latin typeface="Arial MT"/>
                <a:cs typeface="Arial MT"/>
              </a:rPr>
              <a:t>set</a:t>
            </a:r>
            <a:r>
              <a:rPr lang="en-US" spc="-10" dirty="0">
                <a:latin typeface="Arial MT"/>
                <a:cs typeface="Arial MT"/>
              </a:rPr>
              <a:t> </a:t>
            </a:r>
            <a:r>
              <a:rPr lang="en-US" spc="-25" dirty="0">
                <a:latin typeface="Arial MT"/>
                <a:cs typeface="Arial MT"/>
              </a:rPr>
              <a:t>for </a:t>
            </a:r>
            <a:r>
              <a:rPr lang="en-US" dirty="0">
                <a:latin typeface="Arial MT"/>
                <a:cs typeface="Arial MT"/>
              </a:rPr>
              <a:t>visualization</a:t>
            </a:r>
            <a:r>
              <a:rPr lang="en-US" spc="-45" dirty="0">
                <a:latin typeface="Arial MT"/>
                <a:cs typeface="Arial MT"/>
              </a:rPr>
              <a:t> </a:t>
            </a:r>
            <a:r>
              <a:rPr lang="en-US" dirty="0">
                <a:latin typeface="Arial MT"/>
                <a:cs typeface="Arial MT"/>
              </a:rPr>
              <a:t>and</a:t>
            </a:r>
            <a:r>
              <a:rPr lang="en-US" spc="-40" dirty="0">
                <a:latin typeface="Arial MT"/>
                <a:cs typeface="Arial MT"/>
              </a:rPr>
              <a:t> </a:t>
            </a:r>
            <a:r>
              <a:rPr lang="en-US" dirty="0">
                <a:latin typeface="Arial MT"/>
                <a:cs typeface="Arial MT"/>
              </a:rPr>
              <a:t>model</a:t>
            </a:r>
            <a:r>
              <a:rPr lang="en-US" spc="-50" dirty="0">
                <a:latin typeface="Arial MT"/>
                <a:cs typeface="Arial MT"/>
              </a:rPr>
              <a:t> </a:t>
            </a:r>
            <a:r>
              <a:rPr lang="en-US" spc="-10" dirty="0">
                <a:latin typeface="Arial MT"/>
                <a:cs typeface="Arial MT"/>
              </a:rPr>
              <a:t>building.</a:t>
            </a:r>
            <a:endParaRPr lang="en-US" dirty="0">
              <a:latin typeface="Arial MT"/>
              <a:cs typeface="Arial MT"/>
            </a:endParaRPr>
          </a:p>
        </p:txBody>
      </p:sp>
      <p:pic>
        <p:nvPicPr>
          <p:cNvPr id="14" name="object 14"/>
          <p:cNvPicPr/>
          <p:nvPr/>
        </p:nvPicPr>
        <p:blipFill>
          <a:blip r:embed="rId2" cstate="print"/>
          <a:stretch>
            <a:fillRect/>
          </a:stretch>
        </p:blipFill>
        <p:spPr>
          <a:xfrm>
            <a:off x="1117091" y="3777996"/>
            <a:ext cx="10378440" cy="2758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8473"/>
            <a:ext cx="12188952" cy="6857998"/>
          </a:xfrm>
          <a:prstGeom prst="rect">
            <a:avLst/>
          </a:prstGeom>
        </p:spPr>
      </p:pic>
      <p:sp>
        <p:nvSpPr>
          <p:cNvPr id="3" name="object 3"/>
          <p:cNvSpPr txBox="1">
            <a:spLocks noGrp="1"/>
          </p:cNvSpPr>
          <p:nvPr>
            <p:ph type="title"/>
          </p:nvPr>
        </p:nvSpPr>
        <p:spPr>
          <a:xfrm>
            <a:off x="1780794" y="113782"/>
            <a:ext cx="5001006" cy="566822"/>
          </a:xfrm>
          <a:prstGeom prst="rect">
            <a:avLst/>
          </a:prstGeom>
        </p:spPr>
        <p:txBody>
          <a:bodyPr vert="horz" wrap="square" lIns="0" tIns="12700" rIns="0" bIns="0" rtlCol="0">
            <a:spAutoFit/>
          </a:bodyPr>
          <a:lstStyle/>
          <a:p>
            <a:pPr marL="12700">
              <a:lnSpc>
                <a:spcPct val="100000"/>
              </a:lnSpc>
              <a:spcBef>
                <a:spcPts val="100"/>
              </a:spcBef>
            </a:pPr>
            <a:r>
              <a:rPr b="1" dirty="0">
                <a:latin typeface="Algerian" panose="04020705040A02060702" pitchFamily="82" charset="0"/>
              </a:rPr>
              <a:t>5.</a:t>
            </a:r>
            <a:r>
              <a:rPr b="1" spc="-40" dirty="0">
                <a:latin typeface="Algerian" panose="04020705040A02060702" pitchFamily="82" charset="0"/>
              </a:rPr>
              <a:t> </a:t>
            </a:r>
            <a:r>
              <a:rPr b="1" spc="-10" dirty="0">
                <a:latin typeface="Algerian" panose="04020705040A02060702" pitchFamily="82" charset="0"/>
              </a:rPr>
              <a:t>Visualization</a:t>
            </a:r>
          </a:p>
        </p:txBody>
      </p:sp>
      <p:sp>
        <p:nvSpPr>
          <p:cNvPr id="4" name="object 4"/>
          <p:cNvSpPr txBox="1"/>
          <p:nvPr/>
        </p:nvSpPr>
        <p:spPr>
          <a:xfrm>
            <a:off x="759358" y="3200526"/>
            <a:ext cx="3159125" cy="664845"/>
          </a:xfrm>
          <a:prstGeom prst="rect">
            <a:avLst/>
          </a:prstGeom>
        </p:spPr>
        <p:txBody>
          <a:bodyPr vert="horz" wrap="square" lIns="0" tIns="12065" rIns="0" bIns="0" rtlCol="0">
            <a:spAutoFit/>
          </a:bodyPr>
          <a:lstStyle/>
          <a:p>
            <a:pPr marL="298450" indent="-285750">
              <a:lnSpc>
                <a:spcPct val="100000"/>
              </a:lnSpc>
              <a:spcBef>
                <a:spcPts val="95"/>
              </a:spcBef>
              <a:buFont typeface="Wingdings"/>
              <a:buChar char=""/>
              <a:tabLst>
                <a:tab pos="298450" algn="l"/>
              </a:tabLst>
            </a:pPr>
            <a:r>
              <a:rPr sz="1600" b="1" spc="-10" dirty="0">
                <a:latin typeface="Arial"/>
                <a:cs typeface="Arial"/>
              </a:rPr>
              <a:t>Outliers</a:t>
            </a:r>
            <a:endParaRPr sz="1600">
              <a:latin typeface="Arial"/>
              <a:cs typeface="Arial"/>
            </a:endParaRPr>
          </a:p>
          <a:p>
            <a:pPr marL="469265" indent="-456565">
              <a:lnSpc>
                <a:spcPts val="1435"/>
              </a:lnSpc>
              <a:spcBef>
                <a:spcPts val="5"/>
              </a:spcBef>
              <a:buFont typeface="Wingdings"/>
              <a:buChar char=""/>
              <a:tabLst>
                <a:tab pos="469265" algn="l"/>
              </a:tabLst>
            </a:pPr>
            <a:r>
              <a:rPr sz="1200" dirty="0">
                <a:latin typeface="Arial MT"/>
                <a:cs typeface="Arial MT"/>
              </a:rPr>
              <a:t>There</a:t>
            </a:r>
            <a:r>
              <a:rPr sz="1200" spc="-25" dirty="0">
                <a:latin typeface="Arial MT"/>
                <a:cs typeface="Arial MT"/>
              </a:rPr>
              <a:t> </a:t>
            </a:r>
            <a:r>
              <a:rPr sz="1200" dirty="0">
                <a:latin typeface="Arial MT"/>
                <a:cs typeface="Arial MT"/>
              </a:rPr>
              <a:t>are</a:t>
            </a:r>
            <a:r>
              <a:rPr sz="1200" spc="-20" dirty="0">
                <a:latin typeface="Arial MT"/>
                <a:cs typeface="Arial MT"/>
              </a:rPr>
              <a:t> </a:t>
            </a:r>
            <a:r>
              <a:rPr sz="1200" dirty="0">
                <a:latin typeface="Arial MT"/>
                <a:cs typeface="Arial MT"/>
              </a:rPr>
              <a:t>many</a:t>
            </a:r>
            <a:r>
              <a:rPr sz="1200" spc="-25" dirty="0">
                <a:latin typeface="Arial MT"/>
                <a:cs typeface="Arial MT"/>
              </a:rPr>
              <a:t> </a:t>
            </a:r>
            <a:r>
              <a:rPr sz="1200" dirty="0">
                <a:latin typeface="Arial MT"/>
                <a:cs typeface="Arial MT"/>
              </a:rPr>
              <a:t>outliers</a:t>
            </a:r>
            <a:r>
              <a:rPr sz="1200" spc="-25" dirty="0">
                <a:latin typeface="Arial MT"/>
                <a:cs typeface="Arial MT"/>
              </a:rPr>
              <a:t> </a:t>
            </a:r>
            <a:r>
              <a:rPr sz="1200" dirty="0">
                <a:latin typeface="Arial MT"/>
                <a:cs typeface="Arial MT"/>
              </a:rPr>
              <a:t>in</a:t>
            </a:r>
            <a:r>
              <a:rPr sz="1200" spc="-15" dirty="0">
                <a:latin typeface="Arial MT"/>
                <a:cs typeface="Arial MT"/>
              </a:rPr>
              <a:t> </a:t>
            </a:r>
            <a:r>
              <a:rPr sz="1200" dirty="0">
                <a:latin typeface="Arial MT"/>
                <a:cs typeface="Arial MT"/>
              </a:rPr>
              <a:t>age</a:t>
            </a:r>
            <a:r>
              <a:rPr sz="1200" spc="-5" dirty="0">
                <a:latin typeface="Arial MT"/>
                <a:cs typeface="Arial MT"/>
              </a:rPr>
              <a:t> </a:t>
            </a:r>
            <a:r>
              <a:rPr sz="1200" spc="-10" dirty="0">
                <a:latin typeface="Arial MT"/>
                <a:cs typeface="Arial MT"/>
              </a:rPr>
              <a:t>columns</a:t>
            </a:r>
            <a:endParaRPr sz="1200">
              <a:latin typeface="Arial MT"/>
              <a:cs typeface="Arial MT"/>
            </a:endParaRPr>
          </a:p>
          <a:p>
            <a:pPr marL="512445" indent="-499745">
              <a:lnSpc>
                <a:spcPts val="1675"/>
              </a:lnSpc>
              <a:buFont typeface="Wingdings"/>
              <a:buChar char=""/>
              <a:tabLst>
                <a:tab pos="512445" algn="l"/>
              </a:tabLst>
            </a:pPr>
            <a:r>
              <a:rPr sz="1200" dirty="0">
                <a:latin typeface="Arial MT"/>
                <a:cs typeface="Arial MT"/>
              </a:rPr>
              <a:t>Outliers</a:t>
            </a:r>
            <a:r>
              <a:rPr sz="1200" spc="-25" dirty="0">
                <a:latin typeface="Arial MT"/>
                <a:cs typeface="Arial MT"/>
              </a:rPr>
              <a:t> </a:t>
            </a:r>
            <a:r>
              <a:rPr sz="1200" dirty="0">
                <a:latin typeface="Arial MT"/>
                <a:cs typeface="Arial MT"/>
              </a:rPr>
              <a:t>are</a:t>
            </a:r>
            <a:r>
              <a:rPr sz="1200" spc="-20" dirty="0">
                <a:latin typeface="Arial MT"/>
                <a:cs typeface="Arial MT"/>
              </a:rPr>
              <a:t> </a:t>
            </a:r>
            <a:r>
              <a:rPr sz="1200" dirty="0">
                <a:latin typeface="Arial MT"/>
                <a:cs typeface="Arial MT"/>
              </a:rPr>
              <a:t>treated</a:t>
            </a:r>
            <a:r>
              <a:rPr sz="1200" spc="-40" dirty="0">
                <a:latin typeface="Arial MT"/>
                <a:cs typeface="Arial MT"/>
              </a:rPr>
              <a:t> </a:t>
            </a:r>
            <a:r>
              <a:rPr sz="1200" dirty="0">
                <a:latin typeface="Arial MT"/>
                <a:cs typeface="Arial MT"/>
              </a:rPr>
              <a:t>with</a:t>
            </a:r>
            <a:r>
              <a:rPr sz="1200" spc="5" dirty="0">
                <a:latin typeface="Arial MT"/>
                <a:cs typeface="Arial MT"/>
              </a:rPr>
              <a:t> </a:t>
            </a:r>
            <a:r>
              <a:rPr sz="1200" dirty="0">
                <a:latin typeface="Arial MT"/>
                <a:cs typeface="Arial MT"/>
              </a:rPr>
              <a:t>mean</a:t>
            </a:r>
            <a:r>
              <a:rPr sz="1200" spc="-35" dirty="0">
                <a:latin typeface="Arial MT"/>
                <a:cs typeface="Arial MT"/>
              </a:rPr>
              <a:t> </a:t>
            </a:r>
            <a:r>
              <a:rPr sz="1200" spc="-10" dirty="0">
                <a:latin typeface="Arial MT"/>
                <a:cs typeface="Arial MT"/>
              </a:rPr>
              <a:t>values</a:t>
            </a:r>
            <a:r>
              <a:rPr sz="1400" spc="-10" dirty="0">
                <a:latin typeface="Arial MT"/>
                <a:cs typeface="Arial MT"/>
              </a:rPr>
              <a:t>.</a:t>
            </a:r>
            <a:endParaRPr sz="1400">
              <a:latin typeface="Arial MT"/>
              <a:cs typeface="Arial MT"/>
            </a:endParaRPr>
          </a:p>
        </p:txBody>
      </p:sp>
      <p:pic>
        <p:nvPicPr>
          <p:cNvPr id="5" name="object 5"/>
          <p:cNvPicPr/>
          <p:nvPr/>
        </p:nvPicPr>
        <p:blipFill>
          <a:blip r:embed="rId3" cstate="print"/>
          <a:stretch>
            <a:fillRect/>
          </a:stretch>
        </p:blipFill>
        <p:spPr>
          <a:xfrm>
            <a:off x="405384" y="4117847"/>
            <a:ext cx="5995416" cy="1792224"/>
          </a:xfrm>
          <a:prstGeom prst="rect">
            <a:avLst/>
          </a:prstGeom>
        </p:spPr>
      </p:pic>
      <p:sp>
        <p:nvSpPr>
          <p:cNvPr id="6" name="object 6"/>
          <p:cNvSpPr txBox="1"/>
          <p:nvPr/>
        </p:nvSpPr>
        <p:spPr>
          <a:xfrm>
            <a:off x="8927083" y="1436624"/>
            <a:ext cx="2950845" cy="452755"/>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085" algn="l"/>
              </a:tabLst>
            </a:pPr>
            <a:r>
              <a:rPr sz="1400" b="1" dirty="0">
                <a:latin typeface="Arial"/>
                <a:cs typeface="Arial"/>
              </a:rPr>
              <a:t>Graphical</a:t>
            </a:r>
            <a:r>
              <a:rPr sz="1400" b="1" spc="-30" dirty="0">
                <a:latin typeface="Arial"/>
                <a:cs typeface="Arial"/>
              </a:rPr>
              <a:t> </a:t>
            </a:r>
            <a:r>
              <a:rPr sz="1400" b="1" spc="-10" dirty="0">
                <a:latin typeface="Arial"/>
                <a:cs typeface="Arial"/>
              </a:rPr>
              <a:t>representation</a:t>
            </a:r>
            <a:r>
              <a:rPr sz="1400" b="1" spc="-35" dirty="0">
                <a:latin typeface="Arial"/>
                <a:cs typeface="Arial"/>
              </a:rPr>
              <a:t> </a:t>
            </a:r>
            <a:r>
              <a:rPr sz="1400" b="1" dirty="0">
                <a:latin typeface="Arial"/>
                <a:cs typeface="Arial"/>
              </a:rPr>
              <a:t>of</a:t>
            </a:r>
            <a:r>
              <a:rPr sz="1400" b="1" spc="10" dirty="0">
                <a:latin typeface="Arial"/>
                <a:cs typeface="Arial"/>
              </a:rPr>
              <a:t> </a:t>
            </a:r>
            <a:r>
              <a:rPr sz="1400" b="1" spc="-25" dirty="0">
                <a:latin typeface="Arial"/>
                <a:cs typeface="Arial"/>
              </a:rPr>
              <a:t>top</a:t>
            </a:r>
            <a:endParaRPr sz="1400">
              <a:latin typeface="Arial"/>
              <a:cs typeface="Arial"/>
            </a:endParaRPr>
          </a:p>
          <a:p>
            <a:pPr marL="1233170">
              <a:lnSpc>
                <a:spcPct val="100000"/>
              </a:lnSpc>
            </a:pPr>
            <a:r>
              <a:rPr sz="1400" b="1" dirty="0">
                <a:latin typeface="Arial"/>
                <a:cs typeface="Arial"/>
              </a:rPr>
              <a:t>10</a:t>
            </a:r>
            <a:r>
              <a:rPr sz="1400" b="1" spc="-20" dirty="0">
                <a:latin typeface="Arial"/>
                <a:cs typeface="Arial"/>
              </a:rPr>
              <a:t> </a:t>
            </a:r>
            <a:r>
              <a:rPr sz="1400" b="1" spc="-10" dirty="0">
                <a:latin typeface="Arial"/>
                <a:cs typeface="Arial"/>
              </a:rPr>
              <a:t>books</a:t>
            </a:r>
            <a:endParaRPr sz="1400">
              <a:latin typeface="Arial"/>
              <a:cs typeface="Arial"/>
            </a:endParaRPr>
          </a:p>
        </p:txBody>
      </p:sp>
      <p:pic>
        <p:nvPicPr>
          <p:cNvPr id="7" name="object 7"/>
          <p:cNvPicPr/>
          <p:nvPr/>
        </p:nvPicPr>
        <p:blipFill>
          <a:blip r:embed="rId4" cstate="print"/>
          <a:stretch>
            <a:fillRect/>
          </a:stretch>
        </p:blipFill>
        <p:spPr>
          <a:xfrm>
            <a:off x="8470392" y="2182367"/>
            <a:ext cx="3621024" cy="2897123"/>
          </a:xfrm>
          <a:prstGeom prst="rect">
            <a:avLst/>
          </a:prstGeom>
        </p:spPr>
      </p:pic>
      <p:sp>
        <p:nvSpPr>
          <p:cNvPr id="8" name="object 8"/>
          <p:cNvSpPr txBox="1"/>
          <p:nvPr/>
        </p:nvSpPr>
        <p:spPr>
          <a:xfrm>
            <a:off x="1204671" y="1404950"/>
            <a:ext cx="2357120" cy="453390"/>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085" algn="l"/>
              </a:tabLst>
            </a:pPr>
            <a:r>
              <a:rPr sz="1400" b="1" dirty="0">
                <a:latin typeface="Arial"/>
                <a:cs typeface="Arial"/>
              </a:rPr>
              <a:t>In</a:t>
            </a:r>
            <a:r>
              <a:rPr sz="1400" b="1" spc="-30" dirty="0">
                <a:latin typeface="Arial"/>
                <a:cs typeface="Arial"/>
              </a:rPr>
              <a:t> </a:t>
            </a:r>
            <a:r>
              <a:rPr sz="1400" b="1" dirty="0">
                <a:latin typeface="Arial"/>
                <a:cs typeface="Arial"/>
              </a:rPr>
              <a:t>Histogram</a:t>
            </a:r>
            <a:r>
              <a:rPr sz="1400" b="1" spc="-25" dirty="0">
                <a:latin typeface="Arial"/>
                <a:cs typeface="Arial"/>
              </a:rPr>
              <a:t> </a:t>
            </a:r>
            <a:r>
              <a:rPr sz="1400" b="1" spc="-10" dirty="0">
                <a:latin typeface="Arial"/>
                <a:cs typeface="Arial"/>
              </a:rPr>
              <a:t>represents</a:t>
            </a:r>
            <a:endParaRPr sz="1400">
              <a:latin typeface="Arial"/>
              <a:cs typeface="Arial"/>
            </a:endParaRPr>
          </a:p>
          <a:p>
            <a:pPr marL="299085">
              <a:lnSpc>
                <a:spcPct val="100000"/>
              </a:lnSpc>
            </a:pPr>
            <a:r>
              <a:rPr sz="1400" b="1" dirty="0">
                <a:latin typeface="Arial"/>
                <a:cs typeface="Arial"/>
              </a:rPr>
              <a:t>the</a:t>
            </a:r>
            <a:r>
              <a:rPr sz="1400" b="1" spc="-70" dirty="0">
                <a:latin typeface="Arial"/>
                <a:cs typeface="Arial"/>
              </a:rPr>
              <a:t> </a:t>
            </a:r>
            <a:r>
              <a:rPr sz="1400" b="1" spc="-10" dirty="0">
                <a:latin typeface="Arial"/>
                <a:cs typeface="Arial"/>
              </a:rPr>
              <a:t>Year</a:t>
            </a:r>
            <a:r>
              <a:rPr sz="1400" b="1" spc="-35" dirty="0">
                <a:latin typeface="Arial"/>
                <a:cs typeface="Arial"/>
              </a:rPr>
              <a:t> </a:t>
            </a:r>
            <a:r>
              <a:rPr sz="1400" b="1" dirty="0">
                <a:latin typeface="Arial"/>
                <a:cs typeface="Arial"/>
              </a:rPr>
              <a:t>Of</a:t>
            </a:r>
            <a:r>
              <a:rPr sz="1400" b="1" spc="-25" dirty="0">
                <a:latin typeface="Arial"/>
                <a:cs typeface="Arial"/>
              </a:rPr>
              <a:t> </a:t>
            </a:r>
            <a:r>
              <a:rPr sz="1400" b="1" spc="-10" dirty="0">
                <a:latin typeface="Arial"/>
                <a:cs typeface="Arial"/>
              </a:rPr>
              <a:t>Publication</a:t>
            </a:r>
            <a:endParaRPr sz="1400">
              <a:latin typeface="Arial"/>
              <a:cs typeface="Arial"/>
            </a:endParaRPr>
          </a:p>
        </p:txBody>
      </p:sp>
      <p:sp>
        <p:nvSpPr>
          <p:cNvPr id="9" name="object 9"/>
          <p:cNvSpPr txBox="1"/>
          <p:nvPr/>
        </p:nvSpPr>
        <p:spPr>
          <a:xfrm>
            <a:off x="1204671" y="1858136"/>
            <a:ext cx="2193925" cy="436914"/>
          </a:xfrm>
          <a:prstGeom prst="rect">
            <a:avLst/>
          </a:prstGeom>
        </p:spPr>
        <p:txBody>
          <a:bodyPr vert="horz" wrap="square" lIns="0" tIns="7620" rIns="0" bIns="0" rtlCol="0">
            <a:spAutoFit/>
          </a:bodyPr>
          <a:lstStyle/>
          <a:p>
            <a:pPr marL="299085" marR="5080" indent="-287020">
              <a:lnSpc>
                <a:spcPct val="102800"/>
              </a:lnSpc>
              <a:spcBef>
                <a:spcPts val="60"/>
              </a:spcBef>
              <a:buChar char="•"/>
              <a:tabLst>
                <a:tab pos="299085" algn="l"/>
                <a:tab pos="347345" algn="l"/>
              </a:tabLst>
            </a:pPr>
            <a:r>
              <a:rPr sz="1400" dirty="0">
                <a:latin typeface="Arial MT"/>
                <a:cs typeface="Arial MT"/>
              </a:rPr>
              <a:t>	</a:t>
            </a:r>
            <a:r>
              <a:rPr sz="1200" dirty="0">
                <a:latin typeface="Arial MT"/>
                <a:cs typeface="Arial MT"/>
              </a:rPr>
              <a:t>From</a:t>
            </a:r>
            <a:r>
              <a:rPr sz="1200" spc="-5" dirty="0">
                <a:latin typeface="Arial MT"/>
                <a:cs typeface="Arial MT"/>
              </a:rPr>
              <a:t> </a:t>
            </a:r>
            <a:r>
              <a:rPr sz="1200" dirty="0">
                <a:latin typeface="Arial MT"/>
                <a:cs typeface="Arial MT"/>
              </a:rPr>
              <a:t>1990</a:t>
            </a:r>
            <a:r>
              <a:rPr sz="1200" spc="-40" dirty="0">
                <a:latin typeface="Arial MT"/>
                <a:cs typeface="Arial MT"/>
              </a:rPr>
              <a:t> </a:t>
            </a:r>
            <a:r>
              <a:rPr sz="1200" dirty="0">
                <a:latin typeface="Arial MT"/>
                <a:cs typeface="Arial MT"/>
              </a:rPr>
              <a:t>to</a:t>
            </a:r>
            <a:r>
              <a:rPr sz="1200" spc="-10" dirty="0">
                <a:latin typeface="Arial MT"/>
                <a:cs typeface="Arial MT"/>
              </a:rPr>
              <a:t> </a:t>
            </a:r>
            <a:r>
              <a:rPr sz="1200" dirty="0">
                <a:latin typeface="Arial MT"/>
                <a:cs typeface="Arial MT"/>
              </a:rPr>
              <a:t>2005</a:t>
            </a:r>
            <a:r>
              <a:rPr sz="1200" spc="-40" dirty="0">
                <a:latin typeface="Arial MT"/>
                <a:cs typeface="Arial MT"/>
              </a:rPr>
              <a:t> </a:t>
            </a:r>
            <a:r>
              <a:rPr sz="1200" dirty="0">
                <a:latin typeface="Arial MT"/>
                <a:cs typeface="Arial MT"/>
              </a:rPr>
              <a:t>we</a:t>
            </a:r>
            <a:r>
              <a:rPr sz="1200" spc="-10" dirty="0">
                <a:latin typeface="Arial MT"/>
                <a:cs typeface="Arial MT"/>
              </a:rPr>
              <a:t> </a:t>
            </a:r>
            <a:r>
              <a:rPr sz="1200" spc="-25" dirty="0">
                <a:latin typeface="Arial MT"/>
                <a:cs typeface="Arial MT"/>
              </a:rPr>
              <a:t>saw </a:t>
            </a:r>
            <a:r>
              <a:rPr sz="1200" dirty="0">
                <a:latin typeface="Arial MT"/>
                <a:cs typeface="Arial MT"/>
              </a:rPr>
              <a:t>there</a:t>
            </a:r>
            <a:r>
              <a:rPr sz="1200" spc="-30" dirty="0">
                <a:latin typeface="Arial MT"/>
                <a:cs typeface="Arial MT"/>
              </a:rPr>
              <a:t> </a:t>
            </a:r>
            <a:r>
              <a:rPr sz="1200" dirty="0">
                <a:latin typeface="Arial MT"/>
                <a:cs typeface="Arial MT"/>
              </a:rPr>
              <a:t>are</a:t>
            </a:r>
            <a:r>
              <a:rPr sz="1200" spc="-20" dirty="0">
                <a:latin typeface="Arial MT"/>
                <a:cs typeface="Arial MT"/>
              </a:rPr>
              <a:t> </a:t>
            </a:r>
            <a:r>
              <a:rPr sz="1200" dirty="0">
                <a:latin typeface="Arial MT"/>
                <a:cs typeface="Arial MT"/>
              </a:rPr>
              <a:t>many</a:t>
            </a:r>
            <a:r>
              <a:rPr sz="1200" spc="-25" dirty="0">
                <a:latin typeface="Arial MT"/>
                <a:cs typeface="Arial MT"/>
              </a:rPr>
              <a:t> </a:t>
            </a:r>
            <a:r>
              <a:rPr sz="1200" spc="-10" dirty="0">
                <a:latin typeface="Arial MT"/>
                <a:cs typeface="Arial MT"/>
              </a:rPr>
              <a:t>publishers</a:t>
            </a:r>
            <a:r>
              <a:rPr sz="1400" spc="-10" dirty="0">
                <a:latin typeface="Arial MT"/>
                <a:cs typeface="Arial MT"/>
              </a:rPr>
              <a:t>.</a:t>
            </a:r>
            <a:endParaRPr sz="1400" dirty="0">
              <a:latin typeface="Arial MT"/>
              <a:cs typeface="Arial MT"/>
            </a:endParaRPr>
          </a:p>
        </p:txBody>
      </p:sp>
      <p:pic>
        <p:nvPicPr>
          <p:cNvPr id="10" name="object 10"/>
          <p:cNvPicPr/>
          <p:nvPr/>
        </p:nvPicPr>
        <p:blipFill>
          <a:blip r:embed="rId5" cstate="print"/>
          <a:stretch>
            <a:fillRect/>
          </a:stretch>
        </p:blipFill>
        <p:spPr>
          <a:xfrm>
            <a:off x="3909059" y="975360"/>
            <a:ext cx="4201668" cy="23042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3206" y="969924"/>
            <a:ext cx="4488793" cy="3962120"/>
          </a:xfrm>
          <a:prstGeom prst="rect">
            <a:avLst/>
          </a:prstGeom>
        </p:spPr>
        <p:txBody>
          <a:bodyPr vert="horz" lIns="91440" tIns="45720" rIns="91440" bIns="45720" rtlCol="0">
            <a:normAutofit/>
          </a:bodyPr>
          <a:lstStyle/>
          <a:p>
            <a:pPr marL="355600" marR="5080" indent="-228600" defTabSz="914400">
              <a:lnSpc>
                <a:spcPct val="120000"/>
              </a:lnSpc>
              <a:spcBef>
                <a:spcPts val="390"/>
              </a:spcBef>
              <a:buFont typeface="Arial" panose="020B0604020202020204" pitchFamily="34" charset="0"/>
              <a:buChar char="•"/>
              <a:tabLst>
                <a:tab pos="355600" algn="l"/>
              </a:tabLst>
            </a:pPr>
            <a:r>
              <a:rPr lang="en-US" sz="3200" b="1" spc="-20" dirty="0">
                <a:effectLst>
                  <a:outerShdw blurRad="50800" dist="38100" dir="2700000" algn="tl" rotWithShape="0">
                    <a:srgbClr val="000000">
                      <a:alpha val="48000"/>
                    </a:srgbClr>
                  </a:outerShdw>
                </a:effectLst>
                <a:latin typeface="Algerian" panose="04020705040A02060702" pitchFamily="82" charset="0"/>
              </a:rPr>
              <a:t>Top</a:t>
            </a:r>
            <a:r>
              <a:rPr lang="en-US" sz="3200" b="1" spc="-70" dirty="0">
                <a:effectLst>
                  <a:outerShdw blurRad="50800" dist="38100" dir="2700000" algn="tl" rotWithShape="0">
                    <a:srgbClr val="000000">
                      <a:alpha val="48000"/>
                    </a:srgbClr>
                  </a:outerShdw>
                </a:effectLst>
                <a:latin typeface="Algerian" panose="04020705040A02060702" pitchFamily="82" charset="0"/>
              </a:rPr>
              <a:t> </a:t>
            </a:r>
            <a:r>
              <a:rPr lang="en-US" sz="3200" b="1" dirty="0">
                <a:effectLst>
                  <a:outerShdw blurRad="50800" dist="38100" dir="2700000" algn="tl" rotWithShape="0">
                    <a:srgbClr val="000000">
                      <a:alpha val="48000"/>
                    </a:srgbClr>
                  </a:outerShdw>
                </a:effectLst>
                <a:latin typeface="Algerian" panose="04020705040A02060702" pitchFamily="82" charset="0"/>
              </a:rPr>
              <a:t>7</a:t>
            </a:r>
            <a:r>
              <a:rPr lang="en-US" sz="3200" b="1" spc="-55" dirty="0">
                <a:effectLst>
                  <a:outerShdw blurRad="50800" dist="38100" dir="2700000" algn="tl" rotWithShape="0">
                    <a:srgbClr val="000000">
                      <a:alpha val="48000"/>
                    </a:srgbClr>
                  </a:outerShdw>
                </a:effectLst>
                <a:latin typeface="Algerian" panose="04020705040A02060702" pitchFamily="82" charset="0"/>
              </a:rPr>
              <a:t> </a:t>
            </a:r>
            <a:r>
              <a:rPr lang="en-US" sz="3200" b="1" dirty="0">
                <a:effectLst>
                  <a:outerShdw blurRad="50800" dist="38100" dir="2700000" algn="tl" rotWithShape="0">
                    <a:srgbClr val="000000">
                      <a:alpha val="48000"/>
                    </a:srgbClr>
                  </a:outerShdw>
                </a:effectLst>
                <a:latin typeface="Algerian" panose="04020705040A02060702" pitchFamily="82" charset="0"/>
              </a:rPr>
              <a:t>Publishers</a:t>
            </a:r>
            <a:r>
              <a:rPr lang="en-US" sz="3200" b="1" spc="-45" dirty="0">
                <a:effectLst>
                  <a:outerShdw blurRad="50800" dist="38100" dir="2700000" algn="tl" rotWithShape="0">
                    <a:srgbClr val="000000">
                      <a:alpha val="48000"/>
                    </a:srgbClr>
                  </a:outerShdw>
                </a:effectLst>
                <a:latin typeface="Algerian" panose="04020705040A02060702" pitchFamily="82" charset="0"/>
              </a:rPr>
              <a:t> </a:t>
            </a:r>
            <a:r>
              <a:rPr lang="en-US" sz="3200" b="1" dirty="0">
                <a:effectLst>
                  <a:outerShdw blurRad="50800" dist="38100" dir="2700000" algn="tl" rotWithShape="0">
                    <a:srgbClr val="000000">
                      <a:alpha val="48000"/>
                    </a:srgbClr>
                  </a:outerShdw>
                </a:effectLst>
                <a:latin typeface="Algerian" panose="04020705040A02060702" pitchFamily="82" charset="0"/>
              </a:rPr>
              <a:t>With</a:t>
            </a:r>
            <a:r>
              <a:rPr lang="en-US" sz="3200" b="1" spc="-65" dirty="0">
                <a:effectLst>
                  <a:outerShdw blurRad="50800" dist="38100" dir="2700000" algn="tl" rotWithShape="0">
                    <a:srgbClr val="000000">
                      <a:alpha val="48000"/>
                    </a:srgbClr>
                  </a:outerShdw>
                </a:effectLst>
                <a:latin typeface="Algerian" panose="04020705040A02060702" pitchFamily="82" charset="0"/>
              </a:rPr>
              <a:t> </a:t>
            </a:r>
            <a:r>
              <a:rPr lang="en-US" sz="3200" b="1" spc="-25" dirty="0">
                <a:effectLst>
                  <a:outerShdw blurRad="50800" dist="38100" dir="2700000" algn="tl" rotWithShape="0">
                    <a:srgbClr val="000000">
                      <a:alpha val="48000"/>
                    </a:srgbClr>
                  </a:outerShdw>
                </a:effectLst>
                <a:latin typeface="Algerian" panose="04020705040A02060702" pitchFamily="82" charset="0"/>
              </a:rPr>
              <a:t>the </a:t>
            </a:r>
            <a:r>
              <a:rPr lang="en-US" sz="3200" b="1" dirty="0">
                <a:effectLst>
                  <a:outerShdw blurRad="50800" dist="38100" dir="2700000" algn="tl" rotWithShape="0">
                    <a:srgbClr val="000000">
                      <a:alpha val="48000"/>
                    </a:srgbClr>
                  </a:outerShdw>
                </a:effectLst>
                <a:latin typeface="Algerian" panose="04020705040A02060702" pitchFamily="82" charset="0"/>
              </a:rPr>
              <a:t>Most</a:t>
            </a:r>
            <a:r>
              <a:rPr lang="en-US" sz="3200" b="1" spc="-25" dirty="0">
                <a:effectLst>
                  <a:outerShdw blurRad="50800" dist="38100" dir="2700000" algn="tl" rotWithShape="0">
                    <a:srgbClr val="000000">
                      <a:alpha val="48000"/>
                    </a:srgbClr>
                  </a:outerShdw>
                </a:effectLst>
                <a:latin typeface="Algerian" panose="04020705040A02060702" pitchFamily="82" charset="0"/>
              </a:rPr>
              <a:t> </a:t>
            </a:r>
            <a:r>
              <a:rPr lang="en-US" sz="3200" b="1" spc="-10" dirty="0">
                <a:effectLst>
                  <a:outerShdw blurRad="50800" dist="38100" dir="2700000" algn="tl" rotWithShape="0">
                    <a:srgbClr val="000000">
                      <a:alpha val="48000"/>
                    </a:srgbClr>
                  </a:outerShdw>
                </a:effectLst>
                <a:latin typeface="Algerian" panose="04020705040A02060702" pitchFamily="82" charset="0"/>
              </a:rPr>
              <a:t>Books</a:t>
            </a:r>
            <a:endParaRPr lang="en-US" sz="3200" dirty="0">
              <a:effectLst>
                <a:outerShdw blurRad="50800" dist="38100" dir="2700000" algn="tl" rotWithShape="0">
                  <a:srgbClr val="000000">
                    <a:alpha val="48000"/>
                  </a:srgbClr>
                </a:outerShdw>
              </a:effectLst>
              <a:latin typeface="Algerian" panose="04020705040A02060702" pitchFamily="82" charset="0"/>
            </a:endParaRPr>
          </a:p>
        </p:txBody>
      </p:sp>
      <p:sp>
        <p:nvSpPr>
          <p:cNvPr id="3" name="object 3"/>
          <p:cNvSpPr txBox="1"/>
          <p:nvPr/>
        </p:nvSpPr>
        <p:spPr>
          <a:xfrm>
            <a:off x="657009" y="3525221"/>
            <a:ext cx="2467191" cy="382156"/>
          </a:xfrm>
          <a:prstGeom prst="rect">
            <a:avLst/>
          </a:prstGeom>
        </p:spPr>
        <p:txBody>
          <a:bodyPr vert="horz" wrap="square" lIns="0" tIns="12700" rIns="0" bIns="0" rtlCol="0">
            <a:spAutoFit/>
          </a:bodyPr>
          <a:lstStyle/>
          <a:p>
            <a:pPr marL="158179" indent="-151448" defTabSz="242316">
              <a:spcBef>
                <a:spcPts val="53"/>
              </a:spcBef>
              <a:buFont typeface="Wingdings"/>
              <a:buChar char=""/>
              <a:tabLst>
                <a:tab pos="158179" algn="l"/>
              </a:tabLst>
            </a:pPr>
            <a:r>
              <a:rPr lang="en-US" sz="1200" b="1" kern="1200" spc="-11" dirty="0">
                <a:latin typeface="Arial"/>
                <a:ea typeface="+mn-ea"/>
                <a:cs typeface="Arial"/>
              </a:rPr>
              <a:t>Top</a:t>
            </a:r>
            <a:r>
              <a:rPr lang="en-US" sz="1200" b="1" kern="1200" spc="-19" dirty="0">
                <a:latin typeface="Arial"/>
                <a:ea typeface="+mn-ea"/>
                <a:cs typeface="Arial"/>
              </a:rPr>
              <a:t> </a:t>
            </a:r>
            <a:r>
              <a:rPr lang="en-US" sz="1200" b="1" kern="1200" dirty="0">
                <a:latin typeface="Arial"/>
                <a:ea typeface="+mn-ea"/>
                <a:cs typeface="Arial"/>
              </a:rPr>
              <a:t>7</a:t>
            </a:r>
            <a:r>
              <a:rPr lang="en-US" sz="1200" b="1" kern="1200" spc="-21" dirty="0">
                <a:latin typeface="Arial"/>
                <a:ea typeface="+mn-ea"/>
                <a:cs typeface="Arial"/>
              </a:rPr>
              <a:t> </a:t>
            </a:r>
            <a:r>
              <a:rPr lang="en-US" sz="1200" b="1" kern="1200" dirty="0">
                <a:latin typeface="Arial"/>
                <a:ea typeface="+mn-ea"/>
                <a:cs typeface="Arial"/>
              </a:rPr>
              <a:t>Countries</a:t>
            </a:r>
            <a:r>
              <a:rPr lang="en-US" sz="1200" b="1" kern="1200" spc="-19" dirty="0">
                <a:latin typeface="Arial"/>
                <a:ea typeface="+mn-ea"/>
                <a:cs typeface="Arial"/>
              </a:rPr>
              <a:t> </a:t>
            </a:r>
            <a:r>
              <a:rPr lang="en-US" sz="1200" b="1" kern="1200" dirty="0">
                <a:latin typeface="Arial"/>
                <a:ea typeface="+mn-ea"/>
                <a:cs typeface="Arial"/>
              </a:rPr>
              <a:t>With</a:t>
            </a:r>
            <a:r>
              <a:rPr lang="en-US" sz="1200" b="1" kern="1200" spc="-32" dirty="0">
                <a:latin typeface="Arial"/>
                <a:ea typeface="+mn-ea"/>
                <a:cs typeface="Arial"/>
              </a:rPr>
              <a:t> </a:t>
            </a:r>
            <a:r>
              <a:rPr lang="en-US" sz="1200" b="1" kern="1200" dirty="0">
                <a:latin typeface="Arial"/>
                <a:ea typeface="+mn-ea"/>
                <a:cs typeface="Arial"/>
              </a:rPr>
              <a:t>the</a:t>
            </a:r>
            <a:r>
              <a:rPr lang="en-US" sz="1200" b="1" kern="1200" spc="-21" dirty="0">
                <a:latin typeface="Arial"/>
                <a:ea typeface="+mn-ea"/>
                <a:cs typeface="Arial"/>
              </a:rPr>
              <a:t> </a:t>
            </a:r>
            <a:r>
              <a:rPr lang="en-US" sz="1200" b="1" kern="1200" spc="-11" dirty="0">
                <a:latin typeface="Arial"/>
                <a:ea typeface="+mn-ea"/>
                <a:cs typeface="Arial"/>
              </a:rPr>
              <a:t>Most</a:t>
            </a:r>
            <a:endParaRPr lang="en-US" sz="1200" kern="1200" dirty="0">
              <a:latin typeface="Arial"/>
              <a:ea typeface="+mn-ea"/>
              <a:cs typeface="Arial"/>
            </a:endParaRPr>
          </a:p>
          <a:p>
            <a:pPr marL="741756" defTabSz="242316"/>
            <a:r>
              <a:rPr lang="en-US" sz="1200" b="1" kern="1200" spc="-5" dirty="0">
                <a:latin typeface="Arial"/>
                <a:ea typeface="+mn-ea"/>
                <a:cs typeface="Arial"/>
              </a:rPr>
              <a:t>Users</a:t>
            </a:r>
            <a:endParaRPr lang="en-US" sz="1200" dirty="0">
              <a:latin typeface="Arial"/>
              <a:cs typeface="Arial"/>
            </a:endParaRPr>
          </a:p>
        </p:txBody>
      </p:sp>
      <p:sp>
        <p:nvSpPr>
          <p:cNvPr id="4" name="object 4"/>
          <p:cNvSpPr txBox="1"/>
          <p:nvPr/>
        </p:nvSpPr>
        <p:spPr>
          <a:xfrm>
            <a:off x="7703206" y="2950984"/>
            <a:ext cx="4260194" cy="2959785"/>
          </a:xfrm>
          <a:prstGeom prst="rect">
            <a:avLst/>
          </a:prstGeom>
        </p:spPr>
        <p:txBody>
          <a:bodyPr vert="horz" wrap="square" lIns="0" tIns="30480" rIns="0" bIns="0" rtlCol="0">
            <a:spAutoFit/>
          </a:bodyPr>
          <a:lstStyle/>
          <a:p>
            <a:pPr marL="168275" marR="2692" indent="-161544" defTabSz="242316">
              <a:spcBef>
                <a:spcPts val="127"/>
              </a:spcBef>
              <a:buFont typeface="Wingdings"/>
              <a:buChar char=""/>
              <a:tabLst>
                <a:tab pos="168275" algn="l"/>
              </a:tabLst>
            </a:pPr>
            <a:r>
              <a:rPr lang="en-US" sz="1400" b="1" kern="1200" dirty="0">
                <a:latin typeface="Bookman Old Style (Headings)"/>
                <a:cs typeface="Arial"/>
              </a:rPr>
              <a:t>Divide</a:t>
            </a:r>
            <a:r>
              <a:rPr lang="en-US" sz="1400" b="1" kern="1200" spc="-5" dirty="0">
                <a:latin typeface="Bookman Old Style (Headings)"/>
                <a:cs typeface="Arial"/>
              </a:rPr>
              <a:t> </a:t>
            </a:r>
            <a:r>
              <a:rPr lang="en-US" sz="1400" b="1" kern="1200" dirty="0">
                <a:latin typeface="Bookman Old Style (Headings)"/>
                <a:cs typeface="Arial"/>
              </a:rPr>
              <a:t>the</a:t>
            </a:r>
            <a:r>
              <a:rPr lang="en-US" sz="1400" b="1" kern="1200" spc="-13" dirty="0">
                <a:latin typeface="Bookman Old Style (Headings)"/>
                <a:cs typeface="Arial"/>
              </a:rPr>
              <a:t> </a:t>
            </a:r>
            <a:r>
              <a:rPr lang="en-US" sz="1400" b="1" kern="1200" dirty="0">
                <a:latin typeface="Bookman Old Style (Headings)"/>
                <a:cs typeface="Arial"/>
              </a:rPr>
              <a:t>complete</a:t>
            </a:r>
            <a:r>
              <a:rPr lang="en-US" sz="1400" b="1" kern="1200" spc="-11" dirty="0">
                <a:latin typeface="Bookman Old Style (Headings)"/>
                <a:cs typeface="Arial"/>
              </a:rPr>
              <a:t> </a:t>
            </a:r>
            <a:r>
              <a:rPr lang="en-US" sz="1400" b="1" kern="1200" dirty="0">
                <a:latin typeface="Bookman Old Style (Headings)"/>
                <a:cs typeface="Arial"/>
              </a:rPr>
              <a:t>dataset</a:t>
            </a:r>
            <a:r>
              <a:rPr lang="en-US" sz="1400" b="1" kern="1200" spc="-16" dirty="0">
                <a:latin typeface="Bookman Old Style (Headings)"/>
                <a:cs typeface="Arial"/>
              </a:rPr>
              <a:t> </a:t>
            </a:r>
            <a:r>
              <a:rPr lang="en-US" sz="1400" b="1" kern="1200" dirty="0">
                <a:latin typeface="Bookman Old Style (Headings)"/>
                <a:cs typeface="Arial"/>
              </a:rPr>
              <a:t>based</a:t>
            </a:r>
            <a:r>
              <a:rPr lang="en-US" sz="1400" b="1" kern="1200" spc="-21" dirty="0">
                <a:latin typeface="Bookman Old Style (Headings)"/>
                <a:cs typeface="Arial"/>
              </a:rPr>
              <a:t> </a:t>
            </a:r>
            <a:r>
              <a:rPr lang="en-US" sz="1400" b="1" kern="1200" dirty="0">
                <a:latin typeface="Bookman Old Style (Headings)"/>
                <a:cs typeface="Arial"/>
              </a:rPr>
              <a:t>on</a:t>
            </a:r>
            <a:r>
              <a:rPr lang="en-US" sz="1400" b="1" kern="1200" spc="-24" dirty="0">
                <a:latin typeface="Bookman Old Style (Headings)"/>
                <a:cs typeface="Arial"/>
              </a:rPr>
              <a:t> </a:t>
            </a:r>
            <a:r>
              <a:rPr lang="en-US" sz="1400" b="1" kern="1200" dirty="0">
                <a:latin typeface="Bookman Old Style (Headings)"/>
                <a:cs typeface="Arial"/>
              </a:rPr>
              <a:t>implicit</a:t>
            </a:r>
            <a:r>
              <a:rPr lang="en-US" sz="1400" b="1" kern="1200" spc="-5" dirty="0">
                <a:latin typeface="Bookman Old Style (Headings)"/>
                <a:cs typeface="Arial"/>
              </a:rPr>
              <a:t> </a:t>
            </a:r>
            <a:r>
              <a:rPr lang="en-US" sz="1400" b="1" kern="1200" dirty="0">
                <a:latin typeface="Bookman Old Style (Headings)"/>
                <a:cs typeface="Arial"/>
              </a:rPr>
              <a:t>and</a:t>
            </a:r>
            <a:r>
              <a:rPr lang="en-US" sz="1400" b="1" kern="1200" spc="-24" dirty="0">
                <a:latin typeface="Bookman Old Style (Headings)"/>
                <a:cs typeface="Arial"/>
              </a:rPr>
              <a:t> </a:t>
            </a:r>
            <a:r>
              <a:rPr lang="en-US" sz="1400" b="1" kern="1200" spc="-5" dirty="0">
                <a:latin typeface="Bookman Old Style (Headings)"/>
                <a:cs typeface="Arial"/>
              </a:rPr>
              <a:t>explicit ratings.</a:t>
            </a:r>
            <a:endParaRPr lang="en-US" sz="1400" kern="1200" dirty="0">
              <a:latin typeface="Bookman Old Style (Headings)"/>
              <a:cs typeface="Arial"/>
            </a:endParaRPr>
          </a:p>
          <a:p>
            <a:pPr marL="292481" indent="-285750" defTabSz="242316">
              <a:lnSpc>
                <a:spcPct val="150000"/>
              </a:lnSpc>
              <a:spcBef>
                <a:spcPts val="954"/>
              </a:spcBef>
              <a:buFont typeface="Arial" panose="020B0604020202020204" pitchFamily="34" charset="0"/>
              <a:buChar char="•"/>
              <a:tabLst>
                <a:tab pos="167938" algn="l"/>
              </a:tabLst>
            </a:pPr>
            <a:r>
              <a:rPr lang="en-US" sz="1400" kern="1200" dirty="0">
                <a:latin typeface="Bookman Old Style (Headings)"/>
              </a:rPr>
              <a:t>In</a:t>
            </a:r>
            <a:r>
              <a:rPr lang="en-US" sz="1400" kern="1200" spc="-11" dirty="0">
                <a:latin typeface="Bookman Old Style (Headings)"/>
              </a:rPr>
              <a:t> </a:t>
            </a:r>
            <a:r>
              <a:rPr lang="en-US" sz="1400" kern="1200" dirty="0">
                <a:latin typeface="Bookman Old Style (Headings)"/>
              </a:rPr>
              <a:t>the</a:t>
            </a:r>
            <a:r>
              <a:rPr lang="en-US" sz="1400" kern="1200" spc="-11" dirty="0">
                <a:latin typeface="Bookman Old Style (Headings)"/>
              </a:rPr>
              <a:t> </a:t>
            </a:r>
            <a:r>
              <a:rPr lang="en-US" sz="1400" kern="1200" dirty="0">
                <a:latin typeface="Bookman Old Style (Headings)"/>
              </a:rPr>
              <a:t>Explicit</a:t>
            </a:r>
            <a:r>
              <a:rPr lang="en-US" sz="1400" kern="1200" spc="-5" dirty="0">
                <a:latin typeface="Bookman Old Style (Headings)"/>
              </a:rPr>
              <a:t> </a:t>
            </a:r>
            <a:r>
              <a:rPr lang="en-US" sz="1400" kern="1200" dirty="0">
                <a:latin typeface="Bookman Old Style (Headings)"/>
              </a:rPr>
              <a:t>dataset</a:t>
            </a:r>
            <a:r>
              <a:rPr lang="en-US" sz="1400" kern="1200" spc="-24" dirty="0">
                <a:latin typeface="Bookman Old Style (Headings)"/>
              </a:rPr>
              <a:t> </a:t>
            </a:r>
            <a:r>
              <a:rPr lang="en-US" sz="1400" kern="1200" dirty="0">
                <a:latin typeface="Bookman Old Style (Headings)"/>
              </a:rPr>
              <a:t>we</a:t>
            </a:r>
            <a:r>
              <a:rPr lang="en-US" sz="1400" kern="1200" spc="-5" dirty="0">
                <a:latin typeface="Bookman Old Style (Headings)"/>
              </a:rPr>
              <a:t> </a:t>
            </a:r>
            <a:r>
              <a:rPr lang="en-US" sz="1400" kern="1200" dirty="0">
                <a:latin typeface="Bookman Old Style (Headings)"/>
              </a:rPr>
              <a:t>get</a:t>
            </a:r>
            <a:r>
              <a:rPr lang="en-US" sz="1400" kern="1200" spc="-5" dirty="0">
                <a:latin typeface="Bookman Old Style (Headings)"/>
              </a:rPr>
              <a:t> </a:t>
            </a:r>
            <a:r>
              <a:rPr lang="en-US" sz="1400" kern="1200" dirty="0">
                <a:latin typeface="Bookman Old Style (Headings)"/>
              </a:rPr>
              <a:t>a</a:t>
            </a:r>
            <a:r>
              <a:rPr lang="en-US" sz="1400" kern="1200" spc="-11" dirty="0">
                <a:latin typeface="Bookman Old Style (Headings)"/>
              </a:rPr>
              <a:t> </a:t>
            </a:r>
            <a:r>
              <a:rPr lang="en-US" sz="1400" kern="1200" dirty="0">
                <a:latin typeface="Bookman Old Style (Headings)"/>
              </a:rPr>
              <a:t>rating</a:t>
            </a:r>
            <a:r>
              <a:rPr lang="en-US" sz="1400" kern="1200" spc="-16" dirty="0">
                <a:latin typeface="Bookman Old Style (Headings)"/>
              </a:rPr>
              <a:t> </a:t>
            </a:r>
            <a:r>
              <a:rPr lang="en-US" sz="1400" kern="1200" dirty="0">
                <a:latin typeface="Bookman Old Style (Headings)"/>
              </a:rPr>
              <a:t>above</a:t>
            </a:r>
            <a:r>
              <a:rPr lang="en-US" sz="1400" kern="1200" spc="-16" dirty="0">
                <a:latin typeface="Bookman Old Style (Headings)"/>
              </a:rPr>
              <a:t> </a:t>
            </a:r>
            <a:r>
              <a:rPr lang="en-US" sz="1400" kern="1200" spc="-11" dirty="0">
                <a:latin typeface="Bookman Old Style (Headings)"/>
              </a:rPr>
              <a:t>zero</a:t>
            </a:r>
            <a:endParaRPr lang="en-US" sz="1400" kern="1200" dirty="0">
              <a:latin typeface="Bookman Old Style (Headings)"/>
            </a:endParaRPr>
          </a:p>
          <a:p>
            <a:pPr marL="292481" indent="-285750" defTabSz="242316">
              <a:lnSpc>
                <a:spcPct val="150000"/>
              </a:lnSpc>
              <a:spcBef>
                <a:spcPts val="3"/>
              </a:spcBef>
              <a:buFont typeface="Arial" panose="020B0604020202020204" pitchFamily="34" charset="0"/>
              <a:buChar char="•"/>
              <a:tabLst>
                <a:tab pos="167938" algn="l"/>
              </a:tabLst>
            </a:pPr>
            <a:r>
              <a:rPr lang="en-US" sz="1400" kern="1200" dirty="0">
                <a:latin typeface="Bookman Old Style (Headings)"/>
              </a:rPr>
              <a:t>In</a:t>
            </a:r>
            <a:r>
              <a:rPr lang="en-US" sz="1400" kern="1200" spc="-11" dirty="0">
                <a:latin typeface="Bookman Old Style (Headings)"/>
              </a:rPr>
              <a:t> </a:t>
            </a:r>
            <a:r>
              <a:rPr lang="en-US" sz="1400" kern="1200" dirty="0">
                <a:latin typeface="Bookman Old Style (Headings)"/>
              </a:rPr>
              <a:t>the</a:t>
            </a:r>
            <a:r>
              <a:rPr lang="en-US" sz="1400" kern="1200" spc="-11" dirty="0">
                <a:latin typeface="Bookman Old Style (Headings)"/>
              </a:rPr>
              <a:t> </a:t>
            </a:r>
            <a:r>
              <a:rPr lang="en-US" sz="1400" kern="1200" dirty="0">
                <a:latin typeface="Bookman Old Style (Headings)"/>
              </a:rPr>
              <a:t>Implicit</a:t>
            </a:r>
            <a:r>
              <a:rPr lang="en-US" sz="1400" kern="1200" spc="-8" dirty="0">
                <a:latin typeface="Bookman Old Style (Headings)"/>
              </a:rPr>
              <a:t> </a:t>
            </a:r>
            <a:r>
              <a:rPr lang="en-US" sz="1400" kern="1200" dirty="0">
                <a:latin typeface="Bookman Old Style (Headings)"/>
              </a:rPr>
              <a:t>dataset</a:t>
            </a:r>
            <a:r>
              <a:rPr lang="en-US" sz="1400" kern="1200" spc="-21" dirty="0">
                <a:latin typeface="Bookman Old Style (Headings)"/>
              </a:rPr>
              <a:t> </a:t>
            </a:r>
            <a:r>
              <a:rPr lang="en-US" sz="1400" kern="1200" dirty="0">
                <a:latin typeface="Bookman Old Style (Headings)"/>
              </a:rPr>
              <a:t>we</a:t>
            </a:r>
            <a:r>
              <a:rPr lang="en-US" sz="1400" kern="1200" spc="-5" dirty="0">
                <a:latin typeface="Bookman Old Style (Headings)"/>
              </a:rPr>
              <a:t> </a:t>
            </a:r>
            <a:r>
              <a:rPr lang="en-US" sz="1400" kern="1200" dirty="0">
                <a:latin typeface="Bookman Old Style (Headings)"/>
              </a:rPr>
              <a:t>get</a:t>
            </a:r>
            <a:r>
              <a:rPr lang="en-US" sz="1400" kern="1200" spc="-5" dirty="0">
                <a:latin typeface="Bookman Old Style (Headings)"/>
              </a:rPr>
              <a:t> </a:t>
            </a:r>
            <a:r>
              <a:rPr lang="en-US" sz="1400" kern="1200" dirty="0">
                <a:latin typeface="Bookman Old Style (Headings)"/>
              </a:rPr>
              <a:t>a</a:t>
            </a:r>
            <a:r>
              <a:rPr lang="en-US" sz="1400" kern="1200" spc="-8" dirty="0">
                <a:latin typeface="Bookman Old Style (Headings)"/>
              </a:rPr>
              <a:t> </a:t>
            </a:r>
            <a:r>
              <a:rPr lang="en-US" sz="1400" kern="1200" dirty="0">
                <a:latin typeface="Bookman Old Style (Headings)"/>
              </a:rPr>
              <a:t>rating</a:t>
            </a:r>
            <a:r>
              <a:rPr lang="en-US" sz="1400" kern="1200" spc="-16" dirty="0">
                <a:latin typeface="Bookman Old Style (Headings)"/>
              </a:rPr>
              <a:t> </a:t>
            </a:r>
            <a:r>
              <a:rPr lang="en-US" sz="1400" kern="1200" dirty="0">
                <a:latin typeface="Bookman Old Style (Headings)"/>
              </a:rPr>
              <a:t>of </a:t>
            </a:r>
            <a:r>
              <a:rPr lang="en-US" sz="1400" kern="1200" spc="-5" dirty="0">
                <a:latin typeface="Bookman Old Style (Headings)"/>
              </a:rPr>
              <a:t>zero.</a:t>
            </a:r>
            <a:endParaRPr lang="en-US" sz="1400" kern="1200" dirty="0">
              <a:latin typeface="Bookman Old Style (Headings)"/>
            </a:endParaRPr>
          </a:p>
          <a:p>
            <a:pPr marL="292481" indent="-285750" defTabSz="242316">
              <a:lnSpc>
                <a:spcPct val="150000"/>
              </a:lnSpc>
              <a:buFont typeface="Arial" panose="020B0604020202020204" pitchFamily="34" charset="0"/>
              <a:buChar char="•"/>
              <a:tabLst>
                <a:tab pos="167938" algn="l"/>
              </a:tabLst>
            </a:pPr>
            <a:r>
              <a:rPr lang="en-US" sz="1400" kern="1200" dirty="0">
                <a:latin typeface="Bookman Old Style (Headings)"/>
              </a:rPr>
              <a:t>So,</a:t>
            </a:r>
            <a:r>
              <a:rPr lang="en-US" sz="1400" kern="1200" spc="-11" dirty="0">
                <a:latin typeface="Bookman Old Style (Headings)"/>
              </a:rPr>
              <a:t> </a:t>
            </a:r>
            <a:r>
              <a:rPr lang="en-US" sz="1400" kern="1200" dirty="0">
                <a:latin typeface="Bookman Old Style (Headings)"/>
              </a:rPr>
              <a:t>we</a:t>
            </a:r>
            <a:r>
              <a:rPr lang="en-US" sz="1400" kern="1200" spc="-3" dirty="0">
                <a:latin typeface="Bookman Old Style (Headings)"/>
              </a:rPr>
              <a:t> </a:t>
            </a:r>
            <a:r>
              <a:rPr lang="en-US" sz="1400" kern="1200" dirty="0">
                <a:latin typeface="Bookman Old Style (Headings)"/>
              </a:rPr>
              <a:t>select</a:t>
            </a:r>
            <a:r>
              <a:rPr lang="en-US" sz="1400" kern="1200" spc="-11" dirty="0">
                <a:latin typeface="Bookman Old Style (Headings)"/>
              </a:rPr>
              <a:t> </a:t>
            </a:r>
            <a:r>
              <a:rPr lang="en-US" sz="1400" kern="1200" dirty="0">
                <a:latin typeface="Bookman Old Style (Headings)"/>
              </a:rPr>
              <a:t>the</a:t>
            </a:r>
            <a:r>
              <a:rPr lang="en-US" sz="1400" kern="1200" spc="-13" dirty="0">
                <a:latin typeface="Bookman Old Style (Headings)"/>
              </a:rPr>
              <a:t> </a:t>
            </a:r>
            <a:r>
              <a:rPr lang="en-US" sz="1400" kern="1200" dirty="0">
                <a:latin typeface="Bookman Old Style (Headings)"/>
              </a:rPr>
              <a:t>Explicit</a:t>
            </a:r>
            <a:r>
              <a:rPr lang="en-US" sz="1400" kern="1200" spc="-3" dirty="0">
                <a:latin typeface="Bookman Old Style (Headings)"/>
              </a:rPr>
              <a:t> </a:t>
            </a:r>
            <a:r>
              <a:rPr lang="en-US" sz="1400" kern="1200" spc="-5" dirty="0">
                <a:latin typeface="Bookman Old Style (Headings)"/>
              </a:rPr>
              <a:t>dataset.</a:t>
            </a:r>
          </a:p>
          <a:p>
            <a:pPr marL="292481" indent="-285750" defTabSz="242316">
              <a:lnSpc>
                <a:spcPct val="150000"/>
              </a:lnSpc>
              <a:buFont typeface="Arial" panose="020B0604020202020204" pitchFamily="34" charset="0"/>
              <a:buChar char="•"/>
              <a:tabLst>
                <a:tab pos="167938" algn="l"/>
              </a:tabLst>
            </a:pPr>
            <a:r>
              <a:rPr lang="en-US" sz="1400" kern="1200" dirty="0">
                <a:latin typeface="Bookman Old Style (Headings)"/>
              </a:rPr>
              <a:t>In</a:t>
            </a:r>
            <a:r>
              <a:rPr lang="en-US" sz="1400" kern="1200" spc="-8" dirty="0">
                <a:latin typeface="Bookman Old Style (Headings)"/>
              </a:rPr>
              <a:t> </a:t>
            </a:r>
            <a:r>
              <a:rPr lang="en-US" sz="1400" kern="1200" dirty="0">
                <a:latin typeface="Bookman Old Style (Headings)"/>
              </a:rPr>
              <a:t>Explicit</a:t>
            </a:r>
            <a:r>
              <a:rPr lang="en-US" sz="1400" kern="1200" spc="-5" dirty="0">
                <a:latin typeface="Bookman Old Style (Headings)"/>
              </a:rPr>
              <a:t> </a:t>
            </a:r>
            <a:r>
              <a:rPr lang="en-US" sz="1400" kern="1200" dirty="0">
                <a:latin typeface="Bookman Old Style (Headings)"/>
              </a:rPr>
              <a:t>rating</a:t>
            </a:r>
            <a:r>
              <a:rPr lang="en-US" sz="1400" kern="1200" spc="-13" dirty="0">
                <a:latin typeface="Bookman Old Style (Headings)"/>
              </a:rPr>
              <a:t> </a:t>
            </a:r>
            <a:r>
              <a:rPr lang="en-US" sz="1400" kern="1200" dirty="0">
                <a:latin typeface="Bookman Old Style (Headings)"/>
              </a:rPr>
              <a:t>we</a:t>
            </a:r>
            <a:r>
              <a:rPr lang="en-US" sz="1400" kern="1200" spc="-5" dirty="0">
                <a:latin typeface="Bookman Old Style (Headings)"/>
              </a:rPr>
              <a:t> </a:t>
            </a:r>
            <a:r>
              <a:rPr lang="en-US" sz="1400" kern="1200" dirty="0">
                <a:latin typeface="Bookman Old Style (Headings)"/>
              </a:rPr>
              <a:t>find</a:t>
            </a:r>
            <a:r>
              <a:rPr lang="en-US" sz="1400" kern="1200" spc="-16" dirty="0">
                <a:latin typeface="Bookman Old Style (Headings)"/>
              </a:rPr>
              <a:t> </a:t>
            </a:r>
            <a:r>
              <a:rPr lang="en-US" sz="1400" kern="1200" dirty="0">
                <a:latin typeface="Bookman Old Style (Headings)"/>
              </a:rPr>
              <a:t>that</a:t>
            </a:r>
            <a:r>
              <a:rPr lang="en-US" sz="1400" kern="1200" spc="-8" dirty="0">
                <a:latin typeface="Bookman Old Style (Headings)"/>
              </a:rPr>
              <a:t> </a:t>
            </a:r>
            <a:r>
              <a:rPr lang="en-US" sz="1400" kern="1200" dirty="0">
                <a:latin typeface="Bookman Old Style (Headings)"/>
              </a:rPr>
              <a:t>more</a:t>
            </a:r>
            <a:r>
              <a:rPr lang="en-US" sz="1400" kern="1200" spc="-19" dirty="0">
                <a:latin typeface="Bookman Old Style (Headings)"/>
              </a:rPr>
              <a:t> </a:t>
            </a:r>
            <a:r>
              <a:rPr lang="en-US" sz="1400" kern="1200" dirty="0">
                <a:latin typeface="Bookman Old Style (Headings)"/>
              </a:rPr>
              <a:t>people</a:t>
            </a:r>
            <a:r>
              <a:rPr lang="en-US" sz="1400" kern="1200" spc="-27" dirty="0">
                <a:latin typeface="Bookman Old Style (Headings)"/>
              </a:rPr>
              <a:t> </a:t>
            </a:r>
            <a:r>
              <a:rPr lang="en-US" sz="1400" kern="1200" dirty="0">
                <a:latin typeface="Bookman Old Style (Headings)"/>
              </a:rPr>
              <a:t>rated</a:t>
            </a:r>
            <a:r>
              <a:rPr lang="en-US" sz="1400" kern="1200" spc="-16" dirty="0">
                <a:latin typeface="Bookman Old Style (Headings)"/>
              </a:rPr>
              <a:t> </a:t>
            </a:r>
            <a:r>
              <a:rPr lang="en-US" sz="1400" kern="1200" dirty="0">
                <a:latin typeface="Bookman Old Style (Headings)"/>
              </a:rPr>
              <a:t>above</a:t>
            </a:r>
            <a:r>
              <a:rPr lang="en-US" sz="1400" kern="1200" spc="-13" dirty="0">
                <a:latin typeface="Bookman Old Style (Headings)"/>
              </a:rPr>
              <a:t> </a:t>
            </a:r>
            <a:r>
              <a:rPr lang="en-US" sz="1400" kern="1200" dirty="0">
                <a:latin typeface="Bookman Old Style (Headings)"/>
              </a:rPr>
              <a:t>6</a:t>
            </a:r>
            <a:r>
              <a:rPr lang="en-US" sz="1400" kern="1200" spc="-5" dirty="0">
                <a:latin typeface="Bookman Old Style (Headings)"/>
              </a:rPr>
              <a:t> </a:t>
            </a:r>
            <a:r>
              <a:rPr lang="en-US" sz="1400" kern="1200" dirty="0">
                <a:latin typeface="Bookman Old Style (Headings)"/>
              </a:rPr>
              <a:t>and</a:t>
            </a:r>
            <a:r>
              <a:rPr lang="en-US" sz="1400" kern="1200" spc="-19" dirty="0">
                <a:latin typeface="Bookman Old Style (Headings)"/>
              </a:rPr>
              <a:t> </a:t>
            </a:r>
            <a:r>
              <a:rPr lang="en-US" sz="1400" kern="1200" dirty="0">
                <a:latin typeface="Bookman Old Style (Headings)"/>
              </a:rPr>
              <a:t>most</a:t>
            </a:r>
            <a:r>
              <a:rPr lang="en-US" sz="1400" kern="1200" spc="-11" dirty="0">
                <a:latin typeface="Bookman Old Style (Headings)"/>
              </a:rPr>
              <a:t> </a:t>
            </a:r>
            <a:r>
              <a:rPr lang="en-US" sz="1400" kern="1200" dirty="0">
                <a:latin typeface="Bookman Old Style (Headings)"/>
              </a:rPr>
              <a:t>of</a:t>
            </a:r>
            <a:r>
              <a:rPr lang="en-US" sz="1400" kern="1200" spc="-5" dirty="0">
                <a:latin typeface="Bookman Old Style (Headings)"/>
              </a:rPr>
              <a:t> </a:t>
            </a:r>
            <a:r>
              <a:rPr lang="en-US" sz="1400" kern="1200" dirty="0">
                <a:latin typeface="Bookman Old Style (Headings)"/>
              </a:rPr>
              <a:t>the</a:t>
            </a:r>
            <a:r>
              <a:rPr lang="en-US" sz="1400" kern="1200" spc="-13" dirty="0">
                <a:latin typeface="Bookman Old Style (Headings)"/>
              </a:rPr>
              <a:t> </a:t>
            </a:r>
            <a:r>
              <a:rPr lang="en-US" sz="1400" kern="1200" dirty="0">
                <a:latin typeface="Bookman Old Style (Headings)"/>
              </a:rPr>
              <a:t>people</a:t>
            </a:r>
            <a:r>
              <a:rPr lang="en-US" sz="1400" kern="1200" spc="-29" dirty="0">
                <a:latin typeface="Bookman Old Style (Headings)"/>
              </a:rPr>
              <a:t> </a:t>
            </a:r>
            <a:r>
              <a:rPr lang="en-US" sz="1400" kern="1200" dirty="0">
                <a:latin typeface="Bookman Old Style (Headings)"/>
              </a:rPr>
              <a:t>rated</a:t>
            </a:r>
            <a:r>
              <a:rPr lang="en-US" sz="1400" kern="1200" spc="-8" dirty="0">
                <a:latin typeface="Bookman Old Style (Headings)"/>
              </a:rPr>
              <a:t> </a:t>
            </a:r>
            <a:r>
              <a:rPr lang="en-US" sz="1400" kern="1200" spc="-13" dirty="0">
                <a:latin typeface="Bookman Old Style (Headings)"/>
              </a:rPr>
              <a:t>8.</a:t>
            </a:r>
            <a:endParaRPr lang="en-US" sz="1400" dirty="0">
              <a:latin typeface="Bookman Old Style (Headings)"/>
              <a:cs typeface="Arial MT"/>
            </a:endParaRPr>
          </a:p>
          <a:p>
            <a:pPr marL="167938" indent="-161207" defTabSz="242316">
              <a:buChar char="•"/>
              <a:tabLst>
                <a:tab pos="167938" algn="l"/>
              </a:tabLst>
            </a:pPr>
            <a:endParaRPr lang="en-US" sz="1400" kern="1200" spc="-5" dirty="0">
              <a:latin typeface="Bookman Old Style (Headings)"/>
            </a:endParaRPr>
          </a:p>
          <a:p>
            <a:pPr marL="167938" indent="-161207" defTabSz="242316">
              <a:buChar char="•"/>
              <a:tabLst>
                <a:tab pos="167938" algn="l"/>
              </a:tabLst>
            </a:pPr>
            <a:endParaRPr lang="en-US" sz="1400" dirty="0">
              <a:latin typeface="Bookman Old Style (Headings)"/>
              <a:cs typeface="Arial MT"/>
            </a:endParaRPr>
          </a:p>
        </p:txBody>
      </p:sp>
      <p:pic>
        <p:nvPicPr>
          <p:cNvPr id="6" name="object 6"/>
          <p:cNvPicPr/>
          <p:nvPr/>
        </p:nvPicPr>
        <p:blipFill>
          <a:blip r:embed="rId2" cstate="print"/>
          <a:stretch>
            <a:fillRect/>
          </a:stretch>
        </p:blipFill>
        <p:spPr>
          <a:xfrm>
            <a:off x="817653" y="1213212"/>
            <a:ext cx="2977310" cy="2072920"/>
          </a:xfrm>
          <a:prstGeom prst="rect">
            <a:avLst/>
          </a:prstGeom>
        </p:spPr>
      </p:pic>
      <p:pic>
        <p:nvPicPr>
          <p:cNvPr id="7" name="object 7"/>
          <p:cNvPicPr/>
          <p:nvPr/>
        </p:nvPicPr>
        <p:blipFill>
          <a:blip r:embed="rId3" cstate="print"/>
          <a:stretch>
            <a:fillRect/>
          </a:stretch>
        </p:blipFill>
        <p:spPr>
          <a:xfrm>
            <a:off x="1875477" y="3741601"/>
            <a:ext cx="3773832" cy="3011081"/>
          </a:xfrm>
          <a:prstGeom prst="rect">
            <a:avLst/>
          </a:prstGeom>
        </p:spPr>
      </p:pic>
      <p:pic>
        <p:nvPicPr>
          <p:cNvPr id="8" name="object 8"/>
          <p:cNvPicPr/>
          <p:nvPr/>
        </p:nvPicPr>
        <p:blipFill>
          <a:blip r:embed="rId4" cstate="print"/>
          <a:stretch>
            <a:fillRect/>
          </a:stretch>
        </p:blipFill>
        <p:spPr>
          <a:xfrm>
            <a:off x="3794963" y="1050939"/>
            <a:ext cx="3977437" cy="26392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9111" y="514349"/>
            <a:ext cx="4081145" cy="258404"/>
          </a:xfrm>
          <a:prstGeom prst="rect">
            <a:avLst/>
          </a:prstGeom>
        </p:spPr>
        <p:txBody>
          <a:bodyPr vert="horz" wrap="square" lIns="0" tIns="12065" rIns="0" bIns="0" rtlCol="0">
            <a:spAutoFit/>
          </a:bodyPr>
          <a:lstStyle/>
          <a:p>
            <a:pPr marL="316865" indent="-304165">
              <a:lnSpc>
                <a:spcPct val="100000"/>
              </a:lnSpc>
              <a:spcBef>
                <a:spcPts val="95"/>
              </a:spcBef>
              <a:buFont typeface="Wingdings"/>
              <a:buChar char=""/>
              <a:tabLst>
                <a:tab pos="316865" algn="l"/>
              </a:tabLst>
            </a:pPr>
            <a:r>
              <a:rPr sz="1600" b="1" spc="-20" dirty="0">
                <a:latin typeface="Arial"/>
                <a:cs typeface="Arial"/>
              </a:rPr>
              <a:t>Top</a:t>
            </a:r>
            <a:r>
              <a:rPr sz="1600" b="1" spc="-75" dirty="0">
                <a:latin typeface="Arial"/>
                <a:cs typeface="Arial"/>
              </a:rPr>
              <a:t> </a:t>
            </a:r>
            <a:r>
              <a:rPr sz="1600" b="1" dirty="0">
                <a:latin typeface="Arial"/>
                <a:cs typeface="Arial"/>
              </a:rPr>
              <a:t>15</a:t>
            </a:r>
            <a:r>
              <a:rPr sz="1600" b="1" spc="-50" dirty="0">
                <a:latin typeface="Arial"/>
                <a:cs typeface="Arial"/>
              </a:rPr>
              <a:t> </a:t>
            </a:r>
            <a:r>
              <a:rPr sz="1600" b="1" dirty="0">
                <a:latin typeface="Arial"/>
                <a:cs typeface="Arial"/>
              </a:rPr>
              <a:t>Highest</a:t>
            </a:r>
            <a:r>
              <a:rPr sz="1600" b="1" spc="-45" dirty="0">
                <a:latin typeface="Arial"/>
                <a:cs typeface="Arial"/>
              </a:rPr>
              <a:t> </a:t>
            </a:r>
            <a:r>
              <a:rPr sz="1600" b="1" dirty="0">
                <a:latin typeface="Arial"/>
                <a:cs typeface="Arial"/>
              </a:rPr>
              <a:t>Reader</a:t>
            </a:r>
            <a:r>
              <a:rPr sz="1600" b="1" spc="-65" dirty="0">
                <a:latin typeface="Arial"/>
                <a:cs typeface="Arial"/>
              </a:rPr>
              <a:t> </a:t>
            </a:r>
            <a:r>
              <a:rPr sz="1600" b="1" dirty="0">
                <a:latin typeface="Arial"/>
                <a:cs typeface="Arial"/>
              </a:rPr>
              <a:t>From</a:t>
            </a:r>
            <a:r>
              <a:rPr sz="1600" b="1" spc="-45" dirty="0">
                <a:latin typeface="Arial"/>
                <a:cs typeface="Arial"/>
              </a:rPr>
              <a:t> </a:t>
            </a:r>
            <a:r>
              <a:rPr sz="1600" b="1" spc="-10" dirty="0">
                <a:latin typeface="Arial"/>
                <a:cs typeface="Arial"/>
              </a:rPr>
              <a:t>Countries</a:t>
            </a:r>
            <a:endParaRPr sz="1600" dirty="0">
              <a:latin typeface="Arial"/>
              <a:cs typeface="Arial"/>
            </a:endParaRPr>
          </a:p>
        </p:txBody>
      </p:sp>
      <p:grpSp>
        <p:nvGrpSpPr>
          <p:cNvPr id="3" name="object 3"/>
          <p:cNvGrpSpPr/>
          <p:nvPr/>
        </p:nvGrpSpPr>
        <p:grpSpPr>
          <a:xfrm>
            <a:off x="4294632" y="836675"/>
            <a:ext cx="6373368" cy="5864860"/>
            <a:chOff x="4294632" y="836675"/>
            <a:chExt cx="5544820" cy="5864860"/>
          </a:xfrm>
        </p:grpSpPr>
        <p:pic>
          <p:nvPicPr>
            <p:cNvPr id="4" name="object 4"/>
            <p:cNvPicPr/>
            <p:nvPr/>
          </p:nvPicPr>
          <p:blipFill>
            <a:blip r:embed="rId2" cstate="print"/>
            <a:stretch>
              <a:fillRect/>
            </a:stretch>
          </p:blipFill>
          <p:spPr>
            <a:xfrm>
              <a:off x="4294632" y="836675"/>
              <a:ext cx="5544312" cy="2663952"/>
            </a:xfrm>
            <a:prstGeom prst="rect">
              <a:avLst/>
            </a:prstGeom>
          </p:spPr>
        </p:pic>
        <p:pic>
          <p:nvPicPr>
            <p:cNvPr id="5" name="object 5"/>
            <p:cNvPicPr/>
            <p:nvPr/>
          </p:nvPicPr>
          <p:blipFill>
            <a:blip r:embed="rId3" cstate="print"/>
            <a:stretch>
              <a:fillRect/>
            </a:stretch>
          </p:blipFill>
          <p:spPr>
            <a:xfrm>
              <a:off x="4725924" y="4130040"/>
              <a:ext cx="5113020" cy="2570988"/>
            </a:xfrm>
            <a:prstGeom prst="rect">
              <a:avLst/>
            </a:prstGeom>
          </p:spPr>
        </p:pic>
      </p:grpSp>
      <p:sp>
        <p:nvSpPr>
          <p:cNvPr id="6" name="object 6"/>
          <p:cNvSpPr txBox="1"/>
          <p:nvPr/>
        </p:nvSpPr>
        <p:spPr>
          <a:xfrm>
            <a:off x="4685157" y="3675634"/>
            <a:ext cx="3946525" cy="258404"/>
          </a:xfrm>
          <a:prstGeom prst="rect">
            <a:avLst/>
          </a:prstGeom>
        </p:spPr>
        <p:txBody>
          <a:bodyPr vert="horz" wrap="square" lIns="0" tIns="12065" rIns="0" bIns="0" rtlCol="0">
            <a:spAutoFit/>
          </a:bodyPr>
          <a:lstStyle/>
          <a:p>
            <a:pPr marL="298450" indent="-285750">
              <a:lnSpc>
                <a:spcPct val="100000"/>
              </a:lnSpc>
              <a:spcBef>
                <a:spcPts val="95"/>
              </a:spcBef>
              <a:buFont typeface="Wingdings"/>
              <a:buChar char=""/>
              <a:tabLst>
                <a:tab pos="298450" algn="l"/>
              </a:tabLst>
            </a:pPr>
            <a:r>
              <a:rPr sz="1600" b="1" spc="-20" dirty="0">
                <a:latin typeface="Arial"/>
                <a:cs typeface="Arial"/>
              </a:rPr>
              <a:t>Top</a:t>
            </a:r>
            <a:r>
              <a:rPr sz="1600" b="1" spc="-45" dirty="0">
                <a:latin typeface="Arial"/>
                <a:cs typeface="Arial"/>
              </a:rPr>
              <a:t> </a:t>
            </a:r>
            <a:r>
              <a:rPr sz="1600" b="1" dirty="0">
                <a:latin typeface="Arial"/>
                <a:cs typeface="Arial"/>
              </a:rPr>
              <a:t>20</a:t>
            </a:r>
            <a:r>
              <a:rPr sz="1600" b="1" spc="-35" dirty="0">
                <a:latin typeface="Arial"/>
                <a:cs typeface="Arial"/>
              </a:rPr>
              <a:t> </a:t>
            </a:r>
            <a:r>
              <a:rPr sz="1600" b="1" dirty="0">
                <a:latin typeface="Arial"/>
                <a:cs typeface="Arial"/>
              </a:rPr>
              <a:t>Publisher</a:t>
            </a:r>
            <a:r>
              <a:rPr sz="1600" b="1" spc="-25" dirty="0">
                <a:latin typeface="Arial"/>
                <a:cs typeface="Arial"/>
              </a:rPr>
              <a:t> </a:t>
            </a:r>
            <a:r>
              <a:rPr sz="1600" b="1" dirty="0">
                <a:latin typeface="Arial"/>
                <a:cs typeface="Arial"/>
              </a:rPr>
              <a:t>With</a:t>
            </a:r>
            <a:r>
              <a:rPr sz="1600" b="1" spc="-40" dirty="0">
                <a:latin typeface="Arial"/>
                <a:cs typeface="Arial"/>
              </a:rPr>
              <a:t> </a:t>
            </a:r>
            <a:r>
              <a:rPr sz="1600" b="1" dirty="0">
                <a:latin typeface="Arial"/>
                <a:cs typeface="Arial"/>
              </a:rPr>
              <a:t>The</a:t>
            </a:r>
            <a:r>
              <a:rPr sz="1600" b="1" spc="-40" dirty="0">
                <a:latin typeface="Arial"/>
                <a:cs typeface="Arial"/>
              </a:rPr>
              <a:t> </a:t>
            </a:r>
            <a:r>
              <a:rPr sz="1600" b="1" dirty="0">
                <a:latin typeface="Arial"/>
                <a:cs typeface="Arial"/>
              </a:rPr>
              <a:t>Most</a:t>
            </a:r>
            <a:r>
              <a:rPr sz="1600" b="1" spc="-35" dirty="0">
                <a:latin typeface="Arial"/>
                <a:cs typeface="Arial"/>
              </a:rPr>
              <a:t> </a:t>
            </a:r>
            <a:r>
              <a:rPr sz="1600" b="1" spc="-20" dirty="0">
                <a:latin typeface="Arial"/>
                <a:cs typeface="Arial"/>
              </a:rPr>
              <a:t>Book</a:t>
            </a:r>
            <a:endParaRPr sz="1600" dirty="0">
              <a:latin typeface="Arial"/>
              <a:cs typeface="Arial"/>
            </a:endParaRPr>
          </a:p>
        </p:txBody>
      </p:sp>
      <p:sp>
        <p:nvSpPr>
          <p:cNvPr id="7" name="object 7"/>
          <p:cNvSpPr txBox="1"/>
          <p:nvPr/>
        </p:nvSpPr>
        <p:spPr>
          <a:xfrm>
            <a:off x="614883" y="143382"/>
            <a:ext cx="2520315" cy="1245235"/>
          </a:xfrm>
          <a:prstGeom prst="rect">
            <a:avLst/>
          </a:prstGeom>
        </p:spPr>
        <p:txBody>
          <a:bodyPr vert="horz" wrap="square" lIns="0" tIns="49530" rIns="0" bIns="0" rtlCol="0">
            <a:spAutoFit/>
          </a:bodyPr>
          <a:lstStyle/>
          <a:p>
            <a:pPr marL="386080" marR="5080" indent="-342900">
              <a:lnSpc>
                <a:spcPts val="1630"/>
              </a:lnSpc>
              <a:spcBef>
                <a:spcPts val="390"/>
              </a:spcBef>
              <a:buFont typeface="Wingdings"/>
              <a:buChar char=""/>
              <a:tabLst>
                <a:tab pos="386080" algn="l"/>
              </a:tabLst>
            </a:pPr>
            <a:r>
              <a:rPr sz="1600" b="1" dirty="0">
                <a:latin typeface="Arial"/>
                <a:cs typeface="Arial"/>
              </a:rPr>
              <a:t>Below</a:t>
            </a:r>
            <a:r>
              <a:rPr sz="1600" b="1" spc="-40" dirty="0">
                <a:latin typeface="Arial"/>
                <a:cs typeface="Arial"/>
              </a:rPr>
              <a:t> </a:t>
            </a:r>
            <a:r>
              <a:rPr sz="1600" b="1" spc="-10" dirty="0">
                <a:latin typeface="Arial"/>
                <a:cs typeface="Arial"/>
              </a:rPr>
              <a:t>Histogram Represents</a:t>
            </a:r>
            <a:r>
              <a:rPr sz="1600" b="1" spc="-20" dirty="0">
                <a:latin typeface="Arial"/>
                <a:cs typeface="Arial"/>
              </a:rPr>
              <a:t> </a:t>
            </a:r>
            <a:r>
              <a:rPr sz="1600" b="1" dirty="0">
                <a:latin typeface="Arial"/>
                <a:cs typeface="Arial"/>
              </a:rPr>
              <a:t>the age</a:t>
            </a:r>
            <a:r>
              <a:rPr sz="1600" b="1" spc="-20" dirty="0">
                <a:latin typeface="Arial"/>
                <a:cs typeface="Arial"/>
              </a:rPr>
              <a:t> </a:t>
            </a:r>
            <a:r>
              <a:rPr sz="1600" b="1" spc="-25" dirty="0">
                <a:latin typeface="Arial"/>
                <a:cs typeface="Arial"/>
              </a:rPr>
              <a:t>of </a:t>
            </a:r>
            <a:r>
              <a:rPr sz="1600" b="1" spc="-10" dirty="0">
                <a:latin typeface="Arial"/>
                <a:cs typeface="Arial"/>
              </a:rPr>
              <a:t>users.</a:t>
            </a:r>
            <a:endParaRPr sz="1600" dirty="0">
              <a:latin typeface="Arial"/>
              <a:cs typeface="Arial"/>
            </a:endParaRPr>
          </a:p>
          <a:p>
            <a:pPr marL="299085" marR="367665" indent="-287020">
              <a:lnSpc>
                <a:spcPct val="100000"/>
              </a:lnSpc>
              <a:spcBef>
                <a:spcPts val="1065"/>
              </a:spcBef>
              <a:buChar char="•"/>
              <a:tabLst>
                <a:tab pos="299085" algn="l"/>
              </a:tabLst>
            </a:pPr>
            <a:r>
              <a:rPr sz="1400" dirty="0">
                <a:latin typeface="Arial MT"/>
                <a:cs typeface="Arial MT"/>
              </a:rPr>
              <a:t>Aged</a:t>
            </a:r>
            <a:r>
              <a:rPr sz="1400" spc="-45" dirty="0">
                <a:latin typeface="Arial MT"/>
                <a:cs typeface="Arial MT"/>
              </a:rPr>
              <a:t> </a:t>
            </a:r>
            <a:r>
              <a:rPr sz="1400" dirty="0">
                <a:latin typeface="Arial MT"/>
                <a:cs typeface="Arial MT"/>
              </a:rPr>
              <a:t>between</a:t>
            </a:r>
            <a:r>
              <a:rPr sz="1400" spc="-30" dirty="0">
                <a:latin typeface="Arial MT"/>
                <a:cs typeface="Arial MT"/>
              </a:rPr>
              <a:t> </a:t>
            </a:r>
            <a:r>
              <a:rPr sz="1400" dirty="0">
                <a:latin typeface="Arial MT"/>
                <a:cs typeface="Arial MT"/>
              </a:rPr>
              <a:t>30</a:t>
            </a:r>
            <a:r>
              <a:rPr sz="1400" spc="-30" dirty="0">
                <a:latin typeface="Arial MT"/>
                <a:cs typeface="Arial MT"/>
              </a:rPr>
              <a:t> </a:t>
            </a:r>
            <a:r>
              <a:rPr sz="1400" dirty="0">
                <a:latin typeface="Arial MT"/>
                <a:cs typeface="Arial MT"/>
              </a:rPr>
              <a:t>to</a:t>
            </a:r>
            <a:r>
              <a:rPr sz="1400" spc="-20" dirty="0">
                <a:latin typeface="Arial MT"/>
                <a:cs typeface="Arial MT"/>
              </a:rPr>
              <a:t> </a:t>
            </a:r>
            <a:r>
              <a:rPr sz="1400" spc="-25" dirty="0">
                <a:latin typeface="Arial MT"/>
                <a:cs typeface="Arial MT"/>
              </a:rPr>
              <a:t>40 </a:t>
            </a:r>
            <a:r>
              <a:rPr sz="1400" dirty="0">
                <a:latin typeface="Arial MT"/>
                <a:cs typeface="Arial MT"/>
              </a:rPr>
              <a:t>most</a:t>
            </a:r>
            <a:r>
              <a:rPr sz="1400" spc="-40" dirty="0">
                <a:latin typeface="Arial MT"/>
                <a:cs typeface="Arial MT"/>
              </a:rPr>
              <a:t> </a:t>
            </a:r>
            <a:r>
              <a:rPr sz="1400" dirty="0">
                <a:latin typeface="Arial MT"/>
                <a:cs typeface="Arial MT"/>
              </a:rPr>
              <a:t>users</a:t>
            </a:r>
            <a:r>
              <a:rPr sz="1400" spc="-40" dirty="0">
                <a:latin typeface="Arial MT"/>
                <a:cs typeface="Arial MT"/>
              </a:rPr>
              <a:t> </a:t>
            </a:r>
            <a:r>
              <a:rPr sz="1400" dirty="0">
                <a:latin typeface="Arial MT"/>
                <a:cs typeface="Arial MT"/>
              </a:rPr>
              <a:t>read</a:t>
            </a:r>
            <a:r>
              <a:rPr sz="1400" spc="-25" dirty="0">
                <a:latin typeface="Arial MT"/>
                <a:cs typeface="Arial MT"/>
              </a:rPr>
              <a:t> </a:t>
            </a:r>
            <a:r>
              <a:rPr sz="1400" spc="-10" dirty="0">
                <a:latin typeface="Arial MT"/>
                <a:cs typeface="Arial MT"/>
              </a:rPr>
              <a:t>books.</a:t>
            </a:r>
            <a:endParaRPr sz="1400" dirty="0">
              <a:latin typeface="Arial MT"/>
              <a:cs typeface="Arial MT"/>
            </a:endParaRPr>
          </a:p>
        </p:txBody>
      </p:sp>
      <p:pic>
        <p:nvPicPr>
          <p:cNvPr id="8" name="object 8"/>
          <p:cNvPicPr/>
          <p:nvPr/>
        </p:nvPicPr>
        <p:blipFill>
          <a:blip r:embed="rId4" cstate="print">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99060" y="1520951"/>
            <a:ext cx="4195572" cy="39593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66795"/>
            <a:ext cx="8486775" cy="505908"/>
          </a:xfrm>
          <a:prstGeom prst="rect">
            <a:avLst/>
          </a:prstGeom>
        </p:spPr>
        <p:txBody>
          <a:bodyPr vert="horz" wrap="square" lIns="0" tIns="13335" rIns="0" bIns="0" rtlCol="0">
            <a:spAutoFit/>
          </a:bodyPr>
          <a:lstStyle/>
          <a:p>
            <a:pPr marL="12700">
              <a:lnSpc>
                <a:spcPct val="100000"/>
              </a:lnSpc>
              <a:spcBef>
                <a:spcPts val="105"/>
              </a:spcBef>
            </a:pPr>
            <a:r>
              <a:rPr sz="3200" b="1" dirty="0">
                <a:latin typeface="Algerian" panose="04020705040A02060702" pitchFamily="82" charset="0"/>
              </a:rPr>
              <a:t>6.</a:t>
            </a:r>
            <a:r>
              <a:rPr sz="3200" b="1" spc="55" dirty="0">
                <a:latin typeface="Algerian" panose="04020705040A02060702" pitchFamily="82" charset="0"/>
              </a:rPr>
              <a:t> </a:t>
            </a:r>
            <a:r>
              <a:rPr sz="3200" b="1" spc="-10" dirty="0">
                <a:latin typeface="Algerian" panose="04020705040A02060702" pitchFamily="82" charset="0"/>
              </a:rPr>
              <a:t>Recommendation</a:t>
            </a:r>
            <a:r>
              <a:rPr sz="3200" b="1" spc="-540" dirty="0">
                <a:latin typeface="Algerian" panose="04020705040A02060702" pitchFamily="82" charset="0"/>
              </a:rPr>
              <a:t> </a:t>
            </a:r>
            <a:r>
              <a:rPr sz="3200" b="1" spc="-30" dirty="0">
                <a:latin typeface="Algerian" panose="04020705040A02060702" pitchFamily="82" charset="0"/>
              </a:rPr>
              <a:t>Techniques</a:t>
            </a:r>
          </a:p>
        </p:txBody>
      </p:sp>
      <p:sp>
        <p:nvSpPr>
          <p:cNvPr id="3" name="object 3"/>
          <p:cNvSpPr txBox="1"/>
          <p:nvPr/>
        </p:nvSpPr>
        <p:spPr>
          <a:xfrm>
            <a:off x="1348866" y="1474089"/>
            <a:ext cx="7139940" cy="391160"/>
          </a:xfrm>
          <a:prstGeom prst="rect">
            <a:avLst/>
          </a:prstGeom>
        </p:spPr>
        <p:txBody>
          <a:bodyPr vert="horz" wrap="square" lIns="0" tIns="12700" rIns="0" bIns="0" rtlCol="0">
            <a:spAutoFit/>
          </a:bodyPr>
          <a:lstStyle/>
          <a:p>
            <a:pPr marL="12700">
              <a:lnSpc>
                <a:spcPct val="100000"/>
              </a:lnSpc>
              <a:spcBef>
                <a:spcPts val="100"/>
              </a:spcBef>
            </a:pPr>
            <a:r>
              <a:rPr sz="2400" b="1" i="1" dirty="0">
                <a:latin typeface="Amasis MT Pro Medium" panose="02040604050005020304" pitchFamily="18" charset="0"/>
                <a:cs typeface="Arial"/>
              </a:rPr>
              <a:t>6.1</a:t>
            </a:r>
            <a:r>
              <a:rPr sz="2400" b="1" i="1" spc="-100" dirty="0">
                <a:latin typeface="Amasis MT Pro Medium" panose="02040604050005020304" pitchFamily="18" charset="0"/>
                <a:cs typeface="Arial"/>
              </a:rPr>
              <a:t> </a:t>
            </a:r>
            <a:r>
              <a:rPr sz="2400" b="1" spc="-10" dirty="0">
                <a:uFill>
                  <a:solidFill>
                    <a:srgbClr val="374B81"/>
                  </a:solidFill>
                </a:uFill>
                <a:latin typeface="Amasis MT Pro Medium" panose="02040604050005020304" pitchFamily="18" charset="0"/>
                <a:cs typeface="Arial"/>
              </a:rPr>
              <a:t>Popularity-</a:t>
            </a:r>
            <a:r>
              <a:rPr sz="2400" b="1" dirty="0">
                <a:uFill>
                  <a:solidFill>
                    <a:srgbClr val="374B81"/>
                  </a:solidFill>
                </a:uFill>
                <a:latin typeface="Amasis MT Pro Medium" panose="02040604050005020304" pitchFamily="18" charset="0"/>
                <a:cs typeface="Arial"/>
              </a:rPr>
              <a:t>Based</a:t>
            </a:r>
            <a:r>
              <a:rPr sz="2400" b="1" spc="-75" dirty="0">
                <a:uFill>
                  <a:solidFill>
                    <a:srgbClr val="374B81"/>
                  </a:solidFill>
                </a:uFill>
                <a:latin typeface="Amasis MT Pro Medium" panose="02040604050005020304" pitchFamily="18" charset="0"/>
                <a:cs typeface="Arial"/>
              </a:rPr>
              <a:t> </a:t>
            </a:r>
            <a:r>
              <a:rPr sz="2400" b="1" dirty="0">
                <a:uFill>
                  <a:solidFill>
                    <a:srgbClr val="374B81"/>
                  </a:solidFill>
                </a:uFill>
                <a:latin typeface="Amasis MT Pro Medium" panose="02040604050005020304" pitchFamily="18" charset="0"/>
                <a:cs typeface="Arial"/>
              </a:rPr>
              <a:t>Recommendation</a:t>
            </a:r>
            <a:r>
              <a:rPr sz="2400" b="1" spc="-75" dirty="0">
                <a:uFill>
                  <a:solidFill>
                    <a:srgbClr val="374B81"/>
                  </a:solidFill>
                </a:uFill>
                <a:latin typeface="Amasis MT Pro Medium" panose="02040604050005020304" pitchFamily="18" charset="0"/>
                <a:cs typeface="Arial"/>
              </a:rPr>
              <a:t> </a:t>
            </a:r>
            <a:r>
              <a:rPr sz="2400" b="1" dirty="0">
                <a:uFill>
                  <a:solidFill>
                    <a:srgbClr val="374B81"/>
                  </a:solidFill>
                </a:uFill>
                <a:latin typeface="Amasis MT Pro Medium" panose="02040604050005020304" pitchFamily="18" charset="0"/>
                <a:cs typeface="Arial"/>
              </a:rPr>
              <a:t>System</a:t>
            </a:r>
            <a:r>
              <a:rPr sz="2400" b="1" spc="-65" dirty="0">
                <a:uFill>
                  <a:solidFill>
                    <a:srgbClr val="374B81"/>
                  </a:solidFill>
                </a:uFill>
                <a:latin typeface="Amasis MT Pro Medium" panose="02040604050005020304" pitchFamily="18" charset="0"/>
                <a:cs typeface="Arial"/>
              </a:rPr>
              <a:t> </a:t>
            </a:r>
            <a:r>
              <a:rPr sz="2400" b="1" spc="-25" dirty="0">
                <a:uFill>
                  <a:solidFill>
                    <a:srgbClr val="374B81"/>
                  </a:solidFill>
                </a:uFill>
                <a:latin typeface="Amasis MT Pro Medium" panose="02040604050005020304" pitchFamily="18" charset="0"/>
                <a:cs typeface="Arial"/>
              </a:rPr>
              <a:t>:-</a:t>
            </a:r>
            <a:endParaRPr sz="2400" dirty="0">
              <a:latin typeface="Amasis MT Pro Medium" panose="02040604050005020304" pitchFamily="18" charset="0"/>
              <a:cs typeface="Arial"/>
            </a:endParaRPr>
          </a:p>
        </p:txBody>
      </p:sp>
      <p:sp>
        <p:nvSpPr>
          <p:cNvPr id="4" name="object 4"/>
          <p:cNvSpPr txBox="1"/>
          <p:nvPr/>
        </p:nvSpPr>
        <p:spPr>
          <a:xfrm>
            <a:off x="1348866" y="2016436"/>
            <a:ext cx="9471660" cy="2316019"/>
          </a:xfrm>
          <a:prstGeom prst="rect">
            <a:avLst/>
          </a:prstGeom>
        </p:spPr>
        <p:txBody>
          <a:bodyPr vert="horz" wrap="square" lIns="0" tIns="12700" rIns="0" bIns="0" rtlCol="0">
            <a:spAutoFit/>
          </a:bodyPr>
          <a:lstStyle/>
          <a:p>
            <a:pPr marL="12700" marR="5080">
              <a:lnSpc>
                <a:spcPct val="150100"/>
              </a:lnSpc>
              <a:spcBef>
                <a:spcPts val="100"/>
              </a:spcBef>
            </a:pPr>
            <a:r>
              <a:rPr sz="1600" dirty="0">
                <a:latin typeface="Bookman Old Style (Headings)"/>
                <a:cs typeface="Arial MT"/>
              </a:rPr>
              <a:t>It</a:t>
            </a:r>
            <a:r>
              <a:rPr sz="1600" spc="-25" dirty="0">
                <a:latin typeface="Bookman Old Style (Headings)"/>
                <a:cs typeface="Arial MT"/>
              </a:rPr>
              <a:t> </a:t>
            </a:r>
            <a:r>
              <a:rPr sz="1600" dirty="0">
                <a:latin typeface="Bookman Old Style (Headings)"/>
                <a:cs typeface="Arial MT"/>
              </a:rPr>
              <a:t>is</a:t>
            </a:r>
            <a:r>
              <a:rPr sz="1600" spc="-15" dirty="0">
                <a:latin typeface="Bookman Old Style (Headings)"/>
                <a:cs typeface="Arial MT"/>
              </a:rPr>
              <a:t> </a:t>
            </a:r>
            <a:r>
              <a:rPr sz="1600" dirty="0">
                <a:latin typeface="Bookman Old Style (Headings)"/>
                <a:cs typeface="Arial MT"/>
              </a:rPr>
              <a:t>a</a:t>
            </a:r>
            <a:r>
              <a:rPr sz="1600" spc="-30" dirty="0">
                <a:latin typeface="Bookman Old Style (Headings)"/>
                <a:cs typeface="Arial MT"/>
              </a:rPr>
              <a:t> </a:t>
            </a:r>
            <a:r>
              <a:rPr sz="1600" dirty="0">
                <a:latin typeface="Bookman Old Style (Headings)"/>
                <a:cs typeface="Arial MT"/>
              </a:rPr>
              <a:t>type</a:t>
            </a:r>
            <a:r>
              <a:rPr sz="1600" spc="-15" dirty="0">
                <a:latin typeface="Bookman Old Style (Headings)"/>
                <a:cs typeface="Arial MT"/>
              </a:rPr>
              <a:t> </a:t>
            </a:r>
            <a:r>
              <a:rPr sz="1600" dirty="0">
                <a:latin typeface="Bookman Old Style (Headings)"/>
                <a:cs typeface="Arial MT"/>
              </a:rPr>
              <a:t>of</a:t>
            </a:r>
            <a:r>
              <a:rPr sz="1600" spc="-10" dirty="0">
                <a:latin typeface="Bookman Old Style (Headings)"/>
                <a:cs typeface="Arial MT"/>
              </a:rPr>
              <a:t> recommendation</a:t>
            </a:r>
            <a:r>
              <a:rPr sz="1600" spc="-55" dirty="0">
                <a:latin typeface="Bookman Old Style (Headings)"/>
                <a:cs typeface="Arial MT"/>
              </a:rPr>
              <a:t> </a:t>
            </a:r>
            <a:r>
              <a:rPr sz="1600" dirty="0">
                <a:latin typeface="Bookman Old Style (Headings)"/>
                <a:cs typeface="Arial MT"/>
              </a:rPr>
              <a:t>system</a:t>
            </a:r>
            <a:r>
              <a:rPr sz="1600" spc="-35" dirty="0">
                <a:latin typeface="Bookman Old Style (Headings)"/>
                <a:cs typeface="Arial MT"/>
              </a:rPr>
              <a:t> </a:t>
            </a:r>
            <a:r>
              <a:rPr sz="1600" dirty="0">
                <a:latin typeface="Bookman Old Style (Headings)"/>
                <a:cs typeface="Arial MT"/>
              </a:rPr>
              <a:t>which</a:t>
            </a:r>
            <a:r>
              <a:rPr sz="1600" spc="-15" dirty="0">
                <a:latin typeface="Bookman Old Style (Headings)"/>
                <a:cs typeface="Arial MT"/>
              </a:rPr>
              <a:t> </a:t>
            </a:r>
            <a:r>
              <a:rPr sz="1600" dirty="0">
                <a:latin typeface="Bookman Old Style (Headings)"/>
                <a:cs typeface="Arial MT"/>
              </a:rPr>
              <a:t>works</a:t>
            </a:r>
            <a:r>
              <a:rPr sz="1600" spc="-25" dirty="0">
                <a:latin typeface="Bookman Old Style (Headings)"/>
                <a:cs typeface="Arial MT"/>
              </a:rPr>
              <a:t> </a:t>
            </a:r>
            <a:r>
              <a:rPr sz="1600" dirty="0">
                <a:latin typeface="Bookman Old Style (Headings)"/>
                <a:cs typeface="Arial MT"/>
              </a:rPr>
              <a:t>on</a:t>
            </a:r>
            <a:r>
              <a:rPr sz="1600" spc="-15" dirty="0">
                <a:latin typeface="Bookman Old Style (Headings)"/>
                <a:cs typeface="Arial MT"/>
              </a:rPr>
              <a:t> </a:t>
            </a:r>
            <a:r>
              <a:rPr sz="1600" dirty="0">
                <a:latin typeface="Bookman Old Style (Headings)"/>
                <a:cs typeface="Arial MT"/>
              </a:rPr>
              <a:t>the</a:t>
            </a:r>
            <a:r>
              <a:rPr sz="1600" spc="-35" dirty="0">
                <a:latin typeface="Bookman Old Style (Headings)"/>
                <a:cs typeface="Arial MT"/>
              </a:rPr>
              <a:t> </a:t>
            </a:r>
            <a:r>
              <a:rPr sz="1600" dirty="0">
                <a:latin typeface="Bookman Old Style (Headings)"/>
                <a:cs typeface="Arial MT"/>
              </a:rPr>
              <a:t>principle</a:t>
            </a:r>
            <a:r>
              <a:rPr sz="1600" spc="-55" dirty="0">
                <a:latin typeface="Bookman Old Style (Headings)"/>
                <a:cs typeface="Arial MT"/>
              </a:rPr>
              <a:t> </a:t>
            </a:r>
            <a:r>
              <a:rPr sz="1600" dirty="0">
                <a:latin typeface="Bookman Old Style (Headings)"/>
                <a:cs typeface="Arial MT"/>
              </a:rPr>
              <a:t>of</a:t>
            </a:r>
            <a:r>
              <a:rPr sz="1600" spc="-25" dirty="0">
                <a:latin typeface="Bookman Old Style (Headings)"/>
                <a:cs typeface="Arial MT"/>
              </a:rPr>
              <a:t> </a:t>
            </a:r>
            <a:r>
              <a:rPr sz="1600" dirty="0">
                <a:latin typeface="Bookman Old Style (Headings)"/>
                <a:cs typeface="Arial MT"/>
              </a:rPr>
              <a:t>popularity</a:t>
            </a:r>
            <a:r>
              <a:rPr sz="1600" spc="-50" dirty="0">
                <a:latin typeface="Bookman Old Style (Headings)"/>
                <a:cs typeface="Arial MT"/>
              </a:rPr>
              <a:t> </a:t>
            </a:r>
            <a:r>
              <a:rPr sz="1600" dirty="0">
                <a:latin typeface="Bookman Old Style (Headings)"/>
                <a:cs typeface="Arial MT"/>
              </a:rPr>
              <a:t>and</a:t>
            </a:r>
            <a:r>
              <a:rPr sz="1600" spc="-30" dirty="0">
                <a:latin typeface="Bookman Old Style (Headings)"/>
                <a:cs typeface="Arial MT"/>
              </a:rPr>
              <a:t> </a:t>
            </a:r>
            <a:r>
              <a:rPr sz="1600" dirty="0">
                <a:latin typeface="Bookman Old Style (Headings)"/>
                <a:cs typeface="Arial MT"/>
              </a:rPr>
              <a:t>or</a:t>
            </a:r>
            <a:r>
              <a:rPr sz="1600" spc="-30" dirty="0">
                <a:latin typeface="Bookman Old Style (Headings)"/>
                <a:cs typeface="Arial MT"/>
              </a:rPr>
              <a:t> </a:t>
            </a:r>
            <a:r>
              <a:rPr sz="1600" dirty="0">
                <a:latin typeface="Bookman Old Style (Headings)"/>
                <a:cs typeface="Arial MT"/>
              </a:rPr>
              <a:t>anything</a:t>
            </a:r>
            <a:r>
              <a:rPr sz="1600" spc="-30" dirty="0">
                <a:latin typeface="Bookman Old Style (Headings)"/>
                <a:cs typeface="Arial MT"/>
              </a:rPr>
              <a:t> </a:t>
            </a:r>
            <a:r>
              <a:rPr sz="1600" dirty="0">
                <a:latin typeface="Bookman Old Style (Headings)"/>
                <a:cs typeface="Arial MT"/>
              </a:rPr>
              <a:t>which</a:t>
            </a:r>
            <a:r>
              <a:rPr sz="1600" spc="-15" dirty="0">
                <a:latin typeface="Bookman Old Style (Headings)"/>
                <a:cs typeface="Arial MT"/>
              </a:rPr>
              <a:t> </a:t>
            </a:r>
            <a:r>
              <a:rPr sz="1600" dirty="0">
                <a:latin typeface="Bookman Old Style (Headings)"/>
                <a:cs typeface="Arial MT"/>
              </a:rPr>
              <a:t>is</a:t>
            </a:r>
            <a:r>
              <a:rPr sz="1600" spc="-15" dirty="0">
                <a:latin typeface="Bookman Old Style (Headings)"/>
                <a:cs typeface="Arial MT"/>
              </a:rPr>
              <a:t> </a:t>
            </a:r>
            <a:r>
              <a:rPr sz="1600" dirty="0">
                <a:latin typeface="Bookman Old Style (Headings)"/>
                <a:cs typeface="Arial MT"/>
              </a:rPr>
              <a:t>in</a:t>
            </a:r>
            <a:r>
              <a:rPr sz="1600" spc="-20" dirty="0">
                <a:latin typeface="Bookman Old Style (Headings)"/>
                <a:cs typeface="Arial MT"/>
              </a:rPr>
              <a:t> </a:t>
            </a:r>
            <a:r>
              <a:rPr sz="1600" dirty="0">
                <a:latin typeface="Bookman Old Style (Headings)"/>
                <a:cs typeface="Arial MT"/>
              </a:rPr>
              <a:t>trend.</a:t>
            </a:r>
            <a:r>
              <a:rPr sz="1600" spc="-70" dirty="0">
                <a:latin typeface="Bookman Old Style (Headings)"/>
                <a:cs typeface="Arial MT"/>
              </a:rPr>
              <a:t> </a:t>
            </a:r>
            <a:r>
              <a:rPr sz="1600" spc="-10" dirty="0">
                <a:latin typeface="Bookman Old Style (Headings)"/>
                <a:cs typeface="Arial MT"/>
              </a:rPr>
              <a:t>These </a:t>
            </a:r>
            <a:r>
              <a:rPr sz="1600" dirty="0">
                <a:latin typeface="Bookman Old Style (Headings)"/>
                <a:cs typeface="Arial MT"/>
              </a:rPr>
              <a:t>systems</a:t>
            </a:r>
            <a:r>
              <a:rPr sz="1600" spc="-50" dirty="0">
                <a:latin typeface="Bookman Old Style (Headings)"/>
                <a:cs typeface="Arial MT"/>
              </a:rPr>
              <a:t> </a:t>
            </a:r>
            <a:r>
              <a:rPr sz="1600" dirty="0">
                <a:latin typeface="Bookman Old Style (Headings)"/>
                <a:cs typeface="Arial MT"/>
              </a:rPr>
              <a:t>check</a:t>
            </a:r>
            <a:r>
              <a:rPr sz="1600" spc="-40" dirty="0">
                <a:latin typeface="Bookman Old Style (Headings)"/>
                <a:cs typeface="Arial MT"/>
              </a:rPr>
              <a:t> </a:t>
            </a:r>
            <a:r>
              <a:rPr sz="1600" dirty="0">
                <a:latin typeface="Bookman Old Style (Headings)"/>
                <a:cs typeface="Arial MT"/>
              </a:rPr>
              <a:t>the</a:t>
            </a:r>
            <a:r>
              <a:rPr sz="1600" spc="-25" dirty="0">
                <a:latin typeface="Bookman Old Style (Headings)"/>
                <a:cs typeface="Arial MT"/>
              </a:rPr>
              <a:t> </a:t>
            </a:r>
            <a:r>
              <a:rPr sz="1600" dirty="0">
                <a:latin typeface="Bookman Old Style (Headings)"/>
                <a:cs typeface="Arial MT"/>
              </a:rPr>
              <a:t>product,</a:t>
            </a:r>
            <a:r>
              <a:rPr sz="1600" spc="-50" dirty="0">
                <a:latin typeface="Bookman Old Style (Headings)"/>
                <a:cs typeface="Arial MT"/>
              </a:rPr>
              <a:t> </a:t>
            </a:r>
            <a:r>
              <a:rPr sz="1600" dirty="0">
                <a:latin typeface="Bookman Old Style (Headings)"/>
                <a:cs typeface="Arial MT"/>
              </a:rPr>
              <a:t>movies,</a:t>
            </a:r>
            <a:r>
              <a:rPr sz="1600" spc="-20" dirty="0">
                <a:latin typeface="Bookman Old Style (Headings)"/>
                <a:cs typeface="Arial MT"/>
              </a:rPr>
              <a:t> </a:t>
            </a:r>
            <a:r>
              <a:rPr sz="1600" dirty="0">
                <a:latin typeface="Bookman Old Style (Headings)"/>
                <a:cs typeface="Arial MT"/>
              </a:rPr>
              <a:t>or</a:t>
            </a:r>
            <a:r>
              <a:rPr sz="1600" spc="-30" dirty="0">
                <a:latin typeface="Bookman Old Style (Headings)"/>
                <a:cs typeface="Arial MT"/>
              </a:rPr>
              <a:t> </a:t>
            </a:r>
            <a:r>
              <a:rPr sz="1600" dirty="0">
                <a:latin typeface="Bookman Old Style (Headings)"/>
                <a:cs typeface="Arial MT"/>
              </a:rPr>
              <a:t>books</a:t>
            </a:r>
            <a:r>
              <a:rPr sz="1600" spc="-35" dirty="0">
                <a:latin typeface="Bookman Old Style (Headings)"/>
                <a:cs typeface="Arial MT"/>
              </a:rPr>
              <a:t> </a:t>
            </a:r>
            <a:r>
              <a:rPr sz="1600" dirty="0">
                <a:latin typeface="Bookman Old Style (Headings)"/>
                <a:cs typeface="Arial MT"/>
              </a:rPr>
              <a:t>that</a:t>
            </a:r>
            <a:r>
              <a:rPr sz="1600" spc="-35" dirty="0">
                <a:latin typeface="Bookman Old Style (Headings)"/>
                <a:cs typeface="Arial MT"/>
              </a:rPr>
              <a:t> </a:t>
            </a:r>
            <a:r>
              <a:rPr sz="1600" dirty="0">
                <a:latin typeface="Bookman Old Style (Headings)"/>
                <a:cs typeface="Arial MT"/>
              </a:rPr>
              <a:t>are</a:t>
            </a:r>
            <a:r>
              <a:rPr sz="1600" spc="-30" dirty="0">
                <a:latin typeface="Bookman Old Style (Headings)"/>
                <a:cs typeface="Arial MT"/>
              </a:rPr>
              <a:t> </a:t>
            </a:r>
            <a:r>
              <a:rPr sz="1600" dirty="0">
                <a:latin typeface="Bookman Old Style (Headings)"/>
                <a:cs typeface="Arial MT"/>
              </a:rPr>
              <a:t>in</a:t>
            </a:r>
            <a:r>
              <a:rPr sz="1600" spc="-15" dirty="0">
                <a:latin typeface="Bookman Old Style (Headings)"/>
                <a:cs typeface="Arial MT"/>
              </a:rPr>
              <a:t> </a:t>
            </a:r>
            <a:r>
              <a:rPr sz="1600" dirty="0">
                <a:latin typeface="Bookman Old Style (Headings)"/>
                <a:cs typeface="Arial MT"/>
              </a:rPr>
              <a:t>trend</a:t>
            </a:r>
            <a:r>
              <a:rPr sz="1600" spc="-45" dirty="0">
                <a:latin typeface="Bookman Old Style (Headings)"/>
                <a:cs typeface="Arial MT"/>
              </a:rPr>
              <a:t> </a:t>
            </a:r>
            <a:r>
              <a:rPr sz="1600" dirty="0">
                <a:latin typeface="Bookman Old Style (Headings)"/>
                <a:cs typeface="Arial MT"/>
              </a:rPr>
              <a:t>or</a:t>
            </a:r>
            <a:r>
              <a:rPr sz="1600" spc="-25" dirty="0">
                <a:latin typeface="Bookman Old Style (Headings)"/>
                <a:cs typeface="Arial MT"/>
              </a:rPr>
              <a:t> </a:t>
            </a:r>
            <a:r>
              <a:rPr sz="1600" dirty="0">
                <a:latin typeface="Bookman Old Style (Headings)"/>
                <a:cs typeface="Arial MT"/>
              </a:rPr>
              <a:t>are</a:t>
            </a:r>
            <a:r>
              <a:rPr sz="1600" spc="-30" dirty="0">
                <a:latin typeface="Bookman Old Style (Headings)"/>
                <a:cs typeface="Arial MT"/>
              </a:rPr>
              <a:t> </a:t>
            </a:r>
            <a:r>
              <a:rPr sz="1600" dirty="0">
                <a:latin typeface="Bookman Old Style (Headings)"/>
                <a:cs typeface="Arial MT"/>
              </a:rPr>
              <a:t>most</a:t>
            </a:r>
            <a:r>
              <a:rPr sz="1600" spc="-25" dirty="0">
                <a:latin typeface="Bookman Old Style (Headings)"/>
                <a:cs typeface="Arial MT"/>
              </a:rPr>
              <a:t> </a:t>
            </a:r>
            <a:r>
              <a:rPr sz="1600" dirty="0">
                <a:latin typeface="Bookman Old Style (Headings)"/>
                <a:cs typeface="Arial MT"/>
              </a:rPr>
              <a:t>popular</a:t>
            </a:r>
            <a:r>
              <a:rPr sz="1600" spc="-40" dirty="0">
                <a:latin typeface="Bookman Old Style (Headings)"/>
                <a:cs typeface="Arial MT"/>
              </a:rPr>
              <a:t> </a:t>
            </a:r>
            <a:r>
              <a:rPr sz="1600" dirty="0">
                <a:latin typeface="Bookman Old Style (Headings)"/>
                <a:cs typeface="Arial MT"/>
              </a:rPr>
              <a:t>among</a:t>
            </a:r>
            <a:r>
              <a:rPr sz="1600" spc="-45" dirty="0">
                <a:latin typeface="Bookman Old Style (Headings)"/>
                <a:cs typeface="Arial MT"/>
              </a:rPr>
              <a:t> </a:t>
            </a:r>
            <a:r>
              <a:rPr sz="1600" dirty="0">
                <a:latin typeface="Bookman Old Style (Headings)"/>
                <a:cs typeface="Arial MT"/>
              </a:rPr>
              <a:t>the</a:t>
            </a:r>
            <a:r>
              <a:rPr sz="1600" spc="-25" dirty="0">
                <a:latin typeface="Bookman Old Style (Headings)"/>
                <a:cs typeface="Arial MT"/>
              </a:rPr>
              <a:t> </a:t>
            </a:r>
            <a:r>
              <a:rPr sz="1600" dirty="0">
                <a:latin typeface="Bookman Old Style (Headings)"/>
                <a:cs typeface="Arial MT"/>
              </a:rPr>
              <a:t>users</a:t>
            </a:r>
            <a:r>
              <a:rPr sz="1600" spc="-50" dirty="0">
                <a:latin typeface="Bookman Old Style (Headings)"/>
                <a:cs typeface="Arial MT"/>
              </a:rPr>
              <a:t> </a:t>
            </a:r>
            <a:r>
              <a:rPr sz="1600" dirty="0">
                <a:latin typeface="Bookman Old Style (Headings)"/>
                <a:cs typeface="Arial MT"/>
              </a:rPr>
              <a:t>and</a:t>
            </a:r>
            <a:r>
              <a:rPr sz="1600" spc="-15" dirty="0">
                <a:latin typeface="Bookman Old Style (Headings)"/>
                <a:cs typeface="Arial MT"/>
              </a:rPr>
              <a:t> </a:t>
            </a:r>
            <a:r>
              <a:rPr sz="1600" spc="-10" dirty="0">
                <a:latin typeface="Bookman Old Style (Headings)"/>
                <a:cs typeface="Arial MT"/>
              </a:rPr>
              <a:t>directly </a:t>
            </a:r>
            <a:r>
              <a:rPr sz="1600" dirty="0">
                <a:latin typeface="Bookman Old Style (Headings)"/>
                <a:cs typeface="Arial MT"/>
              </a:rPr>
              <a:t>recommend</a:t>
            </a:r>
            <a:r>
              <a:rPr sz="1600" spc="-75" dirty="0">
                <a:latin typeface="Bookman Old Style (Headings)"/>
                <a:cs typeface="Arial MT"/>
              </a:rPr>
              <a:t> </a:t>
            </a:r>
            <a:r>
              <a:rPr sz="1600" spc="-10" dirty="0">
                <a:latin typeface="Bookman Old Style (Headings)"/>
                <a:cs typeface="Arial MT"/>
              </a:rPr>
              <a:t>those.</a:t>
            </a:r>
            <a:endParaRPr lang="en-IN" sz="1600" spc="-10" dirty="0">
              <a:latin typeface="Bookman Old Style (Headings)"/>
              <a:cs typeface="Arial MT"/>
            </a:endParaRPr>
          </a:p>
          <a:p>
            <a:pPr marL="12700" marR="5080">
              <a:lnSpc>
                <a:spcPct val="150100"/>
              </a:lnSpc>
              <a:spcBef>
                <a:spcPts val="100"/>
              </a:spcBef>
            </a:pPr>
            <a:endParaRPr sz="1600" dirty="0">
              <a:latin typeface="Bookman Old Style (Headings)"/>
              <a:cs typeface="Arial MT"/>
            </a:endParaRPr>
          </a:p>
          <a:p>
            <a:pPr marL="354965" indent="-342265">
              <a:lnSpc>
                <a:spcPct val="100000"/>
              </a:lnSpc>
              <a:buFont typeface="Wingdings"/>
              <a:buChar char=""/>
              <a:tabLst>
                <a:tab pos="354965" algn="l"/>
              </a:tabLst>
            </a:pPr>
            <a:r>
              <a:rPr sz="2000" b="1" dirty="0">
                <a:latin typeface="Bookman Old Style (Headings)"/>
                <a:cs typeface="Arial"/>
              </a:rPr>
              <a:t>Advantage</a:t>
            </a:r>
            <a:r>
              <a:rPr sz="2000" b="1" spc="-20" dirty="0">
                <a:latin typeface="Bookman Old Style (Headings)"/>
                <a:cs typeface="Arial"/>
              </a:rPr>
              <a:t> </a:t>
            </a:r>
            <a:r>
              <a:rPr sz="2000" b="1" dirty="0">
                <a:latin typeface="Bookman Old Style (Headings)"/>
                <a:cs typeface="Arial"/>
              </a:rPr>
              <a:t>of</a:t>
            </a:r>
            <a:r>
              <a:rPr sz="2000" b="1" spc="-30" dirty="0">
                <a:latin typeface="Bookman Old Style (Headings)"/>
                <a:cs typeface="Arial"/>
              </a:rPr>
              <a:t> </a:t>
            </a:r>
            <a:r>
              <a:rPr sz="2000" b="1" spc="-10" dirty="0">
                <a:latin typeface="Bookman Old Style (Headings)"/>
                <a:cs typeface="Arial"/>
              </a:rPr>
              <a:t>popularity-</a:t>
            </a:r>
            <a:r>
              <a:rPr sz="2000" b="1" dirty="0">
                <a:latin typeface="Bookman Old Style (Headings)"/>
                <a:cs typeface="Arial"/>
              </a:rPr>
              <a:t>based</a:t>
            </a:r>
            <a:r>
              <a:rPr sz="2000" b="1" spc="-15" dirty="0">
                <a:latin typeface="Bookman Old Style (Headings)"/>
                <a:cs typeface="Arial"/>
              </a:rPr>
              <a:t> </a:t>
            </a:r>
            <a:r>
              <a:rPr sz="2000" b="1" dirty="0">
                <a:latin typeface="Bookman Old Style (Headings)"/>
                <a:cs typeface="Arial"/>
              </a:rPr>
              <a:t>recommendation</a:t>
            </a:r>
            <a:r>
              <a:rPr sz="2000" b="1" spc="-65" dirty="0">
                <a:latin typeface="Bookman Old Style (Headings)"/>
                <a:cs typeface="Arial"/>
              </a:rPr>
              <a:t> </a:t>
            </a:r>
            <a:r>
              <a:rPr sz="2000" b="1" spc="-10" dirty="0">
                <a:latin typeface="Bookman Old Style (Headings)"/>
                <a:cs typeface="Arial"/>
              </a:rPr>
              <a:t>system</a:t>
            </a:r>
            <a:endParaRPr sz="2000" dirty="0">
              <a:latin typeface="Bookman Old Style (Headings)"/>
              <a:cs typeface="Arial"/>
            </a:endParaRPr>
          </a:p>
          <a:p>
            <a:pPr>
              <a:lnSpc>
                <a:spcPct val="100000"/>
              </a:lnSpc>
              <a:spcBef>
                <a:spcPts val="114"/>
              </a:spcBef>
            </a:pPr>
            <a:endParaRPr sz="1600" dirty="0">
              <a:latin typeface="Bookman Old Style (Headings)"/>
              <a:cs typeface="Arial"/>
            </a:endParaRPr>
          </a:p>
          <a:p>
            <a:pPr marL="330835" indent="-318135">
              <a:lnSpc>
                <a:spcPct val="100000"/>
              </a:lnSpc>
              <a:buClr>
                <a:srgbClr val="000000"/>
              </a:buClr>
              <a:buSzPct val="78571"/>
              <a:buFont typeface="Wingdings"/>
              <a:buChar char=""/>
              <a:tabLst>
                <a:tab pos="330835" algn="l"/>
              </a:tabLst>
            </a:pPr>
            <a:r>
              <a:rPr sz="1600" dirty="0">
                <a:latin typeface="Bookman Old Style (Headings)"/>
                <a:cs typeface="Arial MT"/>
              </a:rPr>
              <a:t>There</a:t>
            </a:r>
            <a:r>
              <a:rPr sz="1600" spc="-40" dirty="0">
                <a:latin typeface="Bookman Old Style (Headings)"/>
                <a:cs typeface="Arial MT"/>
              </a:rPr>
              <a:t> </a:t>
            </a:r>
            <a:r>
              <a:rPr sz="1600" dirty="0">
                <a:latin typeface="Bookman Old Style (Headings)"/>
                <a:cs typeface="Arial MT"/>
              </a:rPr>
              <a:t>is</a:t>
            </a:r>
            <a:r>
              <a:rPr sz="1600" spc="-10" dirty="0">
                <a:latin typeface="Bookman Old Style (Headings)"/>
                <a:cs typeface="Arial MT"/>
              </a:rPr>
              <a:t> </a:t>
            </a:r>
            <a:r>
              <a:rPr sz="1600" dirty="0">
                <a:latin typeface="Bookman Old Style (Headings)"/>
                <a:cs typeface="Arial MT"/>
              </a:rPr>
              <a:t>no</a:t>
            </a:r>
            <a:r>
              <a:rPr sz="1600" spc="-25" dirty="0">
                <a:latin typeface="Bookman Old Style (Headings)"/>
                <a:cs typeface="Arial MT"/>
              </a:rPr>
              <a:t> </a:t>
            </a:r>
            <a:r>
              <a:rPr sz="1600" dirty="0">
                <a:latin typeface="Bookman Old Style (Headings)"/>
                <a:cs typeface="Arial MT"/>
              </a:rPr>
              <a:t>need</a:t>
            </a:r>
            <a:r>
              <a:rPr sz="1600" spc="-25" dirty="0">
                <a:latin typeface="Bookman Old Style (Headings)"/>
                <a:cs typeface="Arial MT"/>
              </a:rPr>
              <a:t> </a:t>
            </a:r>
            <a:r>
              <a:rPr sz="1600" dirty="0">
                <a:latin typeface="Bookman Old Style (Headings)"/>
                <a:cs typeface="Arial MT"/>
              </a:rPr>
              <a:t>for</a:t>
            </a:r>
            <a:r>
              <a:rPr sz="1600" spc="-25" dirty="0">
                <a:latin typeface="Bookman Old Style (Headings)"/>
                <a:cs typeface="Arial MT"/>
              </a:rPr>
              <a:t> </a:t>
            </a:r>
            <a:r>
              <a:rPr sz="1600" dirty="0">
                <a:latin typeface="Bookman Old Style (Headings)"/>
                <a:cs typeface="Arial MT"/>
              </a:rPr>
              <a:t>the</a:t>
            </a:r>
            <a:r>
              <a:rPr sz="1600" spc="-35" dirty="0">
                <a:latin typeface="Bookman Old Style (Headings)"/>
                <a:cs typeface="Arial MT"/>
              </a:rPr>
              <a:t> </a:t>
            </a:r>
            <a:r>
              <a:rPr sz="1600" dirty="0">
                <a:latin typeface="Bookman Old Style (Headings)"/>
                <a:cs typeface="Arial MT"/>
              </a:rPr>
              <a:t>user’s</a:t>
            </a:r>
            <a:r>
              <a:rPr sz="1600" spc="-35" dirty="0">
                <a:latin typeface="Bookman Old Style (Headings)"/>
                <a:cs typeface="Arial MT"/>
              </a:rPr>
              <a:t> </a:t>
            </a:r>
            <a:r>
              <a:rPr sz="1600" dirty="0">
                <a:latin typeface="Bookman Old Style (Headings)"/>
                <a:cs typeface="Arial MT"/>
              </a:rPr>
              <a:t>historical</a:t>
            </a:r>
            <a:r>
              <a:rPr sz="1600" spc="-50" dirty="0">
                <a:latin typeface="Bookman Old Style (Headings)"/>
                <a:cs typeface="Arial MT"/>
              </a:rPr>
              <a:t> </a:t>
            </a:r>
            <a:r>
              <a:rPr sz="1600" spc="-20" dirty="0">
                <a:latin typeface="Bookman Old Style (Headings)"/>
                <a:cs typeface="Arial MT"/>
              </a:rPr>
              <a:t>data.</a:t>
            </a:r>
            <a:endParaRPr sz="1600" dirty="0">
              <a:latin typeface="Bookman Old Style (Headings)"/>
              <a:cs typeface="Arial MT"/>
            </a:endParaRPr>
          </a:p>
        </p:txBody>
      </p:sp>
      <p:sp>
        <p:nvSpPr>
          <p:cNvPr id="5" name="object 5"/>
          <p:cNvSpPr txBox="1"/>
          <p:nvPr/>
        </p:nvSpPr>
        <p:spPr>
          <a:xfrm>
            <a:off x="1348866" y="4648200"/>
            <a:ext cx="9391650" cy="1064260"/>
          </a:xfrm>
          <a:prstGeom prst="rect">
            <a:avLst/>
          </a:prstGeom>
        </p:spPr>
        <p:txBody>
          <a:bodyPr vert="horz" wrap="square" lIns="0" tIns="12700" rIns="0" bIns="0" rtlCol="0">
            <a:spAutoFit/>
          </a:bodyPr>
          <a:lstStyle/>
          <a:p>
            <a:pPr marL="354965" indent="-342265">
              <a:lnSpc>
                <a:spcPct val="100000"/>
              </a:lnSpc>
              <a:spcBef>
                <a:spcPts val="100"/>
              </a:spcBef>
              <a:buFont typeface="Wingdings"/>
              <a:buChar char=""/>
              <a:tabLst>
                <a:tab pos="354965" algn="l"/>
              </a:tabLst>
            </a:pPr>
            <a:r>
              <a:rPr sz="2000" b="1" dirty="0">
                <a:latin typeface="Bookman Old Style (Headings)"/>
                <a:cs typeface="Arial"/>
              </a:rPr>
              <a:t>Disadvantage</a:t>
            </a:r>
            <a:r>
              <a:rPr sz="2000" b="1" spc="-30" dirty="0">
                <a:latin typeface="Bookman Old Style (Headings)"/>
                <a:cs typeface="Arial"/>
              </a:rPr>
              <a:t> </a:t>
            </a:r>
            <a:r>
              <a:rPr sz="2000" b="1" spc="-10" dirty="0">
                <a:latin typeface="Bookman Old Style (Headings)"/>
                <a:cs typeface="Arial"/>
              </a:rPr>
              <a:t>popularity-</a:t>
            </a:r>
            <a:r>
              <a:rPr sz="2000" b="1" dirty="0">
                <a:latin typeface="Bookman Old Style (Headings)"/>
                <a:cs typeface="Arial"/>
              </a:rPr>
              <a:t>based</a:t>
            </a:r>
            <a:r>
              <a:rPr sz="2000" b="1" spc="-15" dirty="0">
                <a:latin typeface="Bookman Old Style (Headings)"/>
                <a:cs typeface="Arial"/>
              </a:rPr>
              <a:t> </a:t>
            </a:r>
            <a:r>
              <a:rPr sz="2000" b="1" dirty="0">
                <a:latin typeface="Bookman Old Style (Headings)"/>
                <a:cs typeface="Arial"/>
              </a:rPr>
              <a:t>recommendation</a:t>
            </a:r>
            <a:r>
              <a:rPr sz="2000" b="1" spc="-60" dirty="0">
                <a:latin typeface="Bookman Old Style (Headings)"/>
                <a:cs typeface="Arial"/>
              </a:rPr>
              <a:t> </a:t>
            </a:r>
            <a:r>
              <a:rPr sz="2000" b="1" spc="-10" dirty="0">
                <a:latin typeface="Bookman Old Style (Headings)"/>
                <a:cs typeface="Arial"/>
              </a:rPr>
              <a:t>system</a:t>
            </a:r>
            <a:endParaRPr sz="2000" dirty="0">
              <a:latin typeface="Bookman Old Style (Headings)"/>
              <a:cs typeface="Arial"/>
            </a:endParaRPr>
          </a:p>
          <a:p>
            <a:pPr>
              <a:lnSpc>
                <a:spcPct val="100000"/>
              </a:lnSpc>
              <a:spcBef>
                <a:spcPts val="114"/>
              </a:spcBef>
            </a:pPr>
            <a:endParaRPr sz="2000" dirty="0">
              <a:latin typeface="Bookman Old Style (Headings)"/>
              <a:cs typeface="Arial"/>
            </a:endParaRPr>
          </a:p>
          <a:p>
            <a:pPr marL="355600" marR="5080" indent="-342900">
              <a:lnSpc>
                <a:spcPct val="100000"/>
              </a:lnSpc>
              <a:buFont typeface="Wingdings"/>
              <a:buChar char=""/>
              <a:tabLst>
                <a:tab pos="355600" algn="l"/>
              </a:tabLst>
            </a:pPr>
            <a:r>
              <a:rPr sz="1400" dirty="0">
                <a:latin typeface="Bookman Old Style (Headings)"/>
                <a:cs typeface="Arial MT"/>
              </a:rPr>
              <a:t>The</a:t>
            </a:r>
            <a:r>
              <a:rPr sz="1400" spc="-35" dirty="0">
                <a:latin typeface="Bookman Old Style (Headings)"/>
                <a:cs typeface="Arial MT"/>
              </a:rPr>
              <a:t> </a:t>
            </a:r>
            <a:r>
              <a:rPr sz="1400" dirty="0">
                <a:latin typeface="Bookman Old Style (Headings)"/>
                <a:cs typeface="Arial MT"/>
              </a:rPr>
              <a:t>system</a:t>
            </a:r>
            <a:r>
              <a:rPr sz="1400" spc="-40" dirty="0">
                <a:latin typeface="Bookman Old Style (Headings)"/>
                <a:cs typeface="Arial MT"/>
              </a:rPr>
              <a:t> </a:t>
            </a:r>
            <a:r>
              <a:rPr sz="1400" dirty="0">
                <a:latin typeface="Bookman Old Style (Headings)"/>
                <a:cs typeface="Arial MT"/>
              </a:rPr>
              <a:t>would</a:t>
            </a:r>
            <a:r>
              <a:rPr sz="1400" spc="-10" dirty="0">
                <a:latin typeface="Bookman Old Style (Headings)"/>
                <a:cs typeface="Arial MT"/>
              </a:rPr>
              <a:t> </a:t>
            </a:r>
            <a:r>
              <a:rPr sz="1400" dirty="0">
                <a:latin typeface="Bookman Old Style (Headings)"/>
                <a:cs typeface="Arial MT"/>
              </a:rPr>
              <a:t>recommend</a:t>
            </a:r>
            <a:r>
              <a:rPr sz="1400" spc="-60" dirty="0">
                <a:latin typeface="Bookman Old Style (Headings)"/>
                <a:cs typeface="Arial MT"/>
              </a:rPr>
              <a:t> </a:t>
            </a:r>
            <a:r>
              <a:rPr sz="1400" dirty="0">
                <a:latin typeface="Bookman Old Style (Headings)"/>
                <a:cs typeface="Arial MT"/>
              </a:rPr>
              <a:t>the</a:t>
            </a:r>
            <a:r>
              <a:rPr sz="1400" spc="-40" dirty="0">
                <a:latin typeface="Bookman Old Style (Headings)"/>
                <a:cs typeface="Arial MT"/>
              </a:rPr>
              <a:t> </a:t>
            </a:r>
            <a:r>
              <a:rPr sz="1400" dirty="0">
                <a:latin typeface="Bookman Old Style (Headings)"/>
                <a:cs typeface="Arial MT"/>
              </a:rPr>
              <a:t>same</a:t>
            </a:r>
            <a:r>
              <a:rPr sz="1400" spc="-35" dirty="0">
                <a:latin typeface="Bookman Old Style (Headings)"/>
                <a:cs typeface="Arial MT"/>
              </a:rPr>
              <a:t> </a:t>
            </a:r>
            <a:r>
              <a:rPr sz="1400" dirty="0">
                <a:latin typeface="Bookman Old Style (Headings)"/>
                <a:cs typeface="Arial MT"/>
              </a:rPr>
              <a:t>sort</a:t>
            </a:r>
            <a:r>
              <a:rPr sz="1400" spc="-45" dirty="0">
                <a:latin typeface="Bookman Old Style (Headings)"/>
                <a:cs typeface="Arial MT"/>
              </a:rPr>
              <a:t> </a:t>
            </a:r>
            <a:r>
              <a:rPr sz="1400" dirty="0">
                <a:latin typeface="Bookman Old Style (Headings)"/>
                <a:cs typeface="Arial MT"/>
              </a:rPr>
              <a:t>of</a:t>
            </a:r>
            <a:r>
              <a:rPr sz="1400" spc="-25" dirty="0">
                <a:latin typeface="Bookman Old Style (Headings)"/>
                <a:cs typeface="Arial MT"/>
              </a:rPr>
              <a:t> </a:t>
            </a:r>
            <a:r>
              <a:rPr sz="1400" dirty="0">
                <a:latin typeface="Bookman Old Style (Headings)"/>
                <a:cs typeface="Arial MT"/>
              </a:rPr>
              <a:t>products/books</a:t>
            </a:r>
            <a:r>
              <a:rPr sz="1400" spc="-55" dirty="0">
                <a:latin typeface="Bookman Old Style (Headings)"/>
                <a:cs typeface="Arial MT"/>
              </a:rPr>
              <a:t> </a:t>
            </a:r>
            <a:r>
              <a:rPr sz="1400" dirty="0">
                <a:latin typeface="Bookman Old Style (Headings)"/>
                <a:cs typeface="Arial MT"/>
              </a:rPr>
              <a:t>which</a:t>
            </a:r>
            <a:r>
              <a:rPr sz="1400" spc="-20" dirty="0">
                <a:latin typeface="Bookman Old Style (Headings)"/>
                <a:cs typeface="Arial MT"/>
              </a:rPr>
              <a:t> </a:t>
            </a:r>
            <a:r>
              <a:rPr sz="1400" dirty="0">
                <a:latin typeface="Bookman Old Style (Headings)"/>
                <a:cs typeface="Arial MT"/>
              </a:rPr>
              <a:t>are</a:t>
            </a:r>
            <a:r>
              <a:rPr sz="1400" spc="-35" dirty="0">
                <a:latin typeface="Bookman Old Style (Headings)"/>
                <a:cs typeface="Arial MT"/>
              </a:rPr>
              <a:t> </a:t>
            </a:r>
            <a:r>
              <a:rPr sz="1400" dirty="0">
                <a:latin typeface="Bookman Old Style (Headings)"/>
                <a:cs typeface="Arial MT"/>
              </a:rPr>
              <a:t>solely</a:t>
            </a:r>
            <a:r>
              <a:rPr sz="1400" spc="-30" dirty="0">
                <a:latin typeface="Bookman Old Style (Headings)"/>
                <a:cs typeface="Arial MT"/>
              </a:rPr>
              <a:t> </a:t>
            </a:r>
            <a:r>
              <a:rPr sz="1400" dirty="0">
                <a:latin typeface="Bookman Old Style (Headings)"/>
                <a:cs typeface="Arial MT"/>
              </a:rPr>
              <a:t>based</a:t>
            </a:r>
            <a:r>
              <a:rPr sz="1400" spc="-55" dirty="0">
                <a:latin typeface="Bookman Old Style (Headings)"/>
                <a:cs typeface="Arial MT"/>
              </a:rPr>
              <a:t> </a:t>
            </a:r>
            <a:r>
              <a:rPr sz="1400" dirty="0">
                <a:latin typeface="Bookman Old Style (Headings)"/>
                <a:cs typeface="Arial MT"/>
              </a:rPr>
              <a:t>on</a:t>
            </a:r>
            <a:r>
              <a:rPr sz="1400" spc="-25" dirty="0">
                <a:latin typeface="Bookman Old Style (Headings)"/>
                <a:cs typeface="Arial MT"/>
              </a:rPr>
              <a:t> </a:t>
            </a:r>
            <a:r>
              <a:rPr sz="1400" dirty="0">
                <a:latin typeface="Bookman Old Style (Headings)"/>
                <a:cs typeface="Arial MT"/>
              </a:rPr>
              <a:t>popularity</a:t>
            </a:r>
            <a:r>
              <a:rPr sz="1400" spc="-55" dirty="0">
                <a:latin typeface="Bookman Old Style (Headings)"/>
                <a:cs typeface="Arial MT"/>
              </a:rPr>
              <a:t> </a:t>
            </a:r>
            <a:r>
              <a:rPr sz="1400" dirty="0">
                <a:latin typeface="Bookman Old Style (Headings)"/>
                <a:cs typeface="Arial MT"/>
              </a:rPr>
              <a:t>to</a:t>
            </a:r>
            <a:r>
              <a:rPr sz="1400" spc="-25" dirty="0">
                <a:latin typeface="Bookman Old Style (Headings)"/>
                <a:cs typeface="Arial MT"/>
              </a:rPr>
              <a:t> </a:t>
            </a:r>
            <a:r>
              <a:rPr sz="1400" dirty="0">
                <a:latin typeface="Bookman Old Style (Headings)"/>
                <a:cs typeface="Arial MT"/>
              </a:rPr>
              <a:t>every</a:t>
            </a:r>
            <a:r>
              <a:rPr sz="1400" spc="-30" dirty="0">
                <a:latin typeface="Bookman Old Style (Headings)"/>
                <a:cs typeface="Arial MT"/>
              </a:rPr>
              <a:t> </a:t>
            </a:r>
            <a:r>
              <a:rPr sz="1400" spc="-10" dirty="0">
                <a:latin typeface="Bookman Old Style (Headings)"/>
                <a:cs typeface="Arial MT"/>
              </a:rPr>
              <a:t>other user.</a:t>
            </a:r>
            <a:endParaRPr sz="1400" dirty="0">
              <a:latin typeface="Bookman Old Style (Headings)"/>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3332" y="1557527"/>
            <a:ext cx="9162288" cy="4247388"/>
          </a:xfrm>
          <a:prstGeom prst="rect">
            <a:avLst/>
          </a:prstGeom>
        </p:spPr>
      </p:pic>
      <p:sp>
        <p:nvSpPr>
          <p:cNvPr id="9" name="object 9"/>
          <p:cNvSpPr txBox="1">
            <a:spLocks noGrp="1"/>
          </p:cNvSpPr>
          <p:nvPr>
            <p:ph type="title"/>
          </p:nvPr>
        </p:nvSpPr>
        <p:spPr>
          <a:xfrm>
            <a:off x="0" y="240584"/>
            <a:ext cx="10364451" cy="836690"/>
          </a:xfrm>
          <a:prstGeom prst="rect">
            <a:avLst/>
          </a:prstGeom>
        </p:spPr>
        <p:txBody>
          <a:bodyPr vert="horz" wrap="square" lIns="0" tIns="462838" rIns="0" bIns="0" rtlCol="0">
            <a:spAutoFit/>
          </a:bodyPr>
          <a:lstStyle/>
          <a:p>
            <a:pPr marL="1415415">
              <a:lnSpc>
                <a:spcPct val="100000"/>
              </a:lnSpc>
              <a:spcBef>
                <a:spcPts val="105"/>
              </a:spcBef>
            </a:pPr>
            <a:r>
              <a:rPr sz="2400" b="1" i="1" u="sng" spc="-10" dirty="0">
                <a:uFill>
                  <a:solidFill>
                    <a:srgbClr val="374B81"/>
                  </a:solidFill>
                </a:uFill>
                <a:latin typeface="Algerian" panose="04020705040A02060702" pitchFamily="82" charset="0"/>
                <a:cs typeface="Arial"/>
              </a:rPr>
              <a:t>Popularity-</a:t>
            </a:r>
            <a:r>
              <a:rPr sz="2400" b="1" i="1" u="sng" dirty="0">
                <a:uFill>
                  <a:solidFill>
                    <a:srgbClr val="374B81"/>
                  </a:solidFill>
                </a:uFill>
                <a:latin typeface="Algerian" panose="04020705040A02060702" pitchFamily="82" charset="0"/>
                <a:cs typeface="Arial"/>
              </a:rPr>
              <a:t>Based</a:t>
            </a:r>
            <a:r>
              <a:rPr sz="2400" b="1" i="1" u="sng" spc="-60" dirty="0">
                <a:uFill>
                  <a:solidFill>
                    <a:srgbClr val="374B81"/>
                  </a:solidFill>
                </a:uFill>
                <a:latin typeface="Algerian" panose="04020705040A02060702" pitchFamily="82" charset="0"/>
                <a:cs typeface="Arial"/>
              </a:rPr>
              <a:t> </a:t>
            </a:r>
            <a:r>
              <a:rPr sz="2400" b="1" i="1" u="sng" dirty="0">
                <a:uFill>
                  <a:solidFill>
                    <a:srgbClr val="374B81"/>
                  </a:solidFill>
                </a:uFill>
                <a:latin typeface="Algerian" panose="04020705040A02060702" pitchFamily="82" charset="0"/>
                <a:cs typeface="Arial"/>
              </a:rPr>
              <a:t>Recommendation</a:t>
            </a:r>
            <a:r>
              <a:rPr sz="2400" b="1" i="1" u="sng" spc="-70" dirty="0">
                <a:uFill>
                  <a:solidFill>
                    <a:srgbClr val="374B81"/>
                  </a:solidFill>
                </a:uFill>
                <a:latin typeface="Algerian" panose="04020705040A02060702" pitchFamily="82" charset="0"/>
                <a:cs typeface="Arial"/>
              </a:rPr>
              <a:t> </a:t>
            </a:r>
            <a:r>
              <a:rPr sz="2400" b="1" i="1" u="sng" dirty="0">
                <a:uFill>
                  <a:solidFill>
                    <a:srgbClr val="374B81"/>
                  </a:solidFill>
                </a:uFill>
                <a:latin typeface="Algerian" panose="04020705040A02060702" pitchFamily="82" charset="0"/>
                <a:cs typeface="Arial"/>
              </a:rPr>
              <a:t>System</a:t>
            </a:r>
            <a:r>
              <a:rPr sz="2400" b="1" i="1" u="sng" spc="-30" dirty="0">
                <a:uFill>
                  <a:solidFill>
                    <a:srgbClr val="374B81"/>
                  </a:solidFill>
                </a:uFill>
                <a:latin typeface="Algerian" panose="04020705040A02060702" pitchFamily="82" charset="0"/>
                <a:cs typeface="Arial"/>
              </a:rPr>
              <a:t> </a:t>
            </a:r>
            <a:r>
              <a:rPr sz="2400" b="1" i="1" u="sng" spc="-10" dirty="0">
                <a:uFill>
                  <a:solidFill>
                    <a:srgbClr val="374B81"/>
                  </a:solidFill>
                </a:uFill>
                <a:latin typeface="Algerian" panose="04020705040A02060702" pitchFamily="82" charset="0"/>
                <a:cs typeface="Arial"/>
              </a:rPr>
              <a:t>Dataframe</a:t>
            </a:r>
            <a:endParaRPr sz="2400" b="1" dirty="0">
              <a:latin typeface="Algerian" panose="04020705040A02060702" pitchFamily="82" charset="0"/>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634" y="290760"/>
            <a:ext cx="5712765" cy="382156"/>
          </a:xfrm>
          <a:prstGeom prst="rect">
            <a:avLst/>
          </a:prstGeom>
        </p:spPr>
        <p:txBody>
          <a:bodyPr vert="horz" wrap="square" lIns="0" tIns="12700" rIns="0" bIns="0" rtlCol="0">
            <a:spAutoFit/>
          </a:bodyPr>
          <a:lstStyle/>
          <a:p>
            <a:pPr marL="12700">
              <a:lnSpc>
                <a:spcPct val="100000"/>
              </a:lnSpc>
              <a:spcBef>
                <a:spcPts val="100"/>
              </a:spcBef>
            </a:pPr>
            <a:r>
              <a:rPr sz="2400" b="1" dirty="0"/>
              <a:t>6.2</a:t>
            </a:r>
            <a:r>
              <a:rPr sz="2400" b="1" spc="-50" dirty="0"/>
              <a:t> </a:t>
            </a:r>
            <a:r>
              <a:rPr sz="2400" b="1" u="sng" spc="-10" dirty="0">
                <a:uFill>
                  <a:solidFill>
                    <a:srgbClr val="374B81"/>
                  </a:solidFill>
                </a:uFill>
                <a:latin typeface="Algerian" panose="04020705040A02060702" pitchFamily="82" charset="0"/>
              </a:rPr>
              <a:t>Content-</a:t>
            </a:r>
            <a:r>
              <a:rPr sz="2400" b="1" u="sng" dirty="0">
                <a:uFill>
                  <a:solidFill>
                    <a:srgbClr val="374B81"/>
                  </a:solidFill>
                </a:uFill>
                <a:latin typeface="Algerian" panose="04020705040A02060702" pitchFamily="82" charset="0"/>
              </a:rPr>
              <a:t>Based</a:t>
            </a:r>
            <a:r>
              <a:rPr sz="2400" b="1" u="sng" spc="-35" dirty="0">
                <a:uFill>
                  <a:solidFill>
                    <a:srgbClr val="374B81"/>
                  </a:solidFill>
                </a:uFill>
              </a:rPr>
              <a:t> </a:t>
            </a:r>
            <a:r>
              <a:rPr sz="2400" b="1" u="sng" spc="-10" dirty="0">
                <a:uFill>
                  <a:solidFill>
                    <a:srgbClr val="374B81"/>
                  </a:solidFill>
                </a:uFill>
              </a:rPr>
              <a:t>Filtering:-</a:t>
            </a:r>
            <a:endParaRPr sz="2400" b="1" dirty="0"/>
          </a:p>
        </p:txBody>
      </p:sp>
      <p:sp>
        <p:nvSpPr>
          <p:cNvPr id="3" name="object 3"/>
          <p:cNvSpPr txBox="1"/>
          <p:nvPr/>
        </p:nvSpPr>
        <p:spPr>
          <a:xfrm>
            <a:off x="916635" y="852576"/>
            <a:ext cx="7735570" cy="4688463"/>
          </a:xfrm>
          <a:prstGeom prst="rect">
            <a:avLst/>
          </a:prstGeom>
        </p:spPr>
        <p:txBody>
          <a:bodyPr vert="horz" wrap="square" lIns="0" tIns="12700" rIns="0" bIns="0" rtlCol="0">
            <a:spAutoFit/>
          </a:bodyPr>
          <a:lstStyle/>
          <a:p>
            <a:pPr marL="12700" marR="5080" algn="just">
              <a:lnSpc>
                <a:spcPct val="150000"/>
              </a:lnSpc>
              <a:spcBef>
                <a:spcPts val="100"/>
              </a:spcBef>
            </a:pPr>
            <a:r>
              <a:rPr sz="1600" dirty="0">
                <a:latin typeface="Bookman Old Style (Headings)"/>
                <a:cs typeface="Arial MT"/>
              </a:rPr>
              <a:t>A</a:t>
            </a:r>
            <a:r>
              <a:rPr sz="1600" spc="-114" dirty="0">
                <a:latin typeface="Bookman Old Style (Headings)"/>
                <a:cs typeface="Arial MT"/>
              </a:rPr>
              <a:t> </a:t>
            </a:r>
            <a:r>
              <a:rPr sz="1600" spc="-10" dirty="0">
                <a:latin typeface="Bookman Old Style (Headings)"/>
                <a:cs typeface="Arial MT"/>
              </a:rPr>
              <a:t>content-</a:t>
            </a:r>
            <a:r>
              <a:rPr sz="1600" dirty="0">
                <a:latin typeface="Bookman Old Style (Headings)"/>
                <a:cs typeface="Arial MT"/>
              </a:rPr>
              <a:t>based</a:t>
            </a:r>
            <a:r>
              <a:rPr sz="1600" spc="-40" dirty="0">
                <a:latin typeface="Bookman Old Style (Headings)"/>
                <a:cs typeface="Arial MT"/>
              </a:rPr>
              <a:t> </a:t>
            </a:r>
            <a:r>
              <a:rPr sz="1600" dirty="0">
                <a:latin typeface="Bookman Old Style (Headings)"/>
                <a:cs typeface="Arial MT"/>
              </a:rPr>
              <a:t>recommender</a:t>
            </a:r>
            <a:r>
              <a:rPr sz="1600" spc="-25" dirty="0">
                <a:latin typeface="Bookman Old Style (Headings)"/>
                <a:cs typeface="Arial MT"/>
              </a:rPr>
              <a:t> </a:t>
            </a:r>
            <a:r>
              <a:rPr sz="1600" dirty="0">
                <a:latin typeface="Bookman Old Style (Headings)"/>
                <a:cs typeface="Arial MT"/>
              </a:rPr>
              <a:t>works</a:t>
            </a:r>
            <a:r>
              <a:rPr sz="1600" spc="-20" dirty="0">
                <a:latin typeface="Bookman Old Style (Headings)"/>
                <a:cs typeface="Arial MT"/>
              </a:rPr>
              <a:t> </a:t>
            </a:r>
            <a:r>
              <a:rPr sz="1600" dirty="0">
                <a:latin typeface="Bookman Old Style (Headings)"/>
                <a:cs typeface="Arial MT"/>
              </a:rPr>
              <a:t>with</a:t>
            </a:r>
            <a:r>
              <a:rPr sz="1600" spc="-35" dirty="0">
                <a:latin typeface="Bookman Old Style (Headings)"/>
                <a:cs typeface="Arial MT"/>
              </a:rPr>
              <a:t> </a:t>
            </a:r>
            <a:r>
              <a:rPr sz="1600" dirty="0">
                <a:latin typeface="Bookman Old Style (Headings)"/>
                <a:cs typeface="Arial MT"/>
              </a:rPr>
              <a:t>data</a:t>
            </a:r>
            <a:r>
              <a:rPr sz="1600" spc="-30" dirty="0">
                <a:latin typeface="Bookman Old Style (Headings)"/>
                <a:cs typeface="Arial MT"/>
              </a:rPr>
              <a:t> </a:t>
            </a:r>
            <a:r>
              <a:rPr sz="1600" dirty="0">
                <a:latin typeface="Bookman Old Style (Headings)"/>
                <a:cs typeface="Arial MT"/>
              </a:rPr>
              <a:t>that</a:t>
            </a:r>
            <a:r>
              <a:rPr sz="1600" spc="-35" dirty="0">
                <a:latin typeface="Bookman Old Style (Headings)"/>
                <a:cs typeface="Arial MT"/>
              </a:rPr>
              <a:t> </a:t>
            </a:r>
            <a:r>
              <a:rPr sz="1600" dirty="0">
                <a:latin typeface="Bookman Old Style (Headings)"/>
                <a:cs typeface="Arial MT"/>
              </a:rPr>
              <a:t>the</a:t>
            </a:r>
            <a:r>
              <a:rPr sz="1600" spc="-35" dirty="0">
                <a:latin typeface="Bookman Old Style (Headings)"/>
                <a:cs typeface="Arial MT"/>
              </a:rPr>
              <a:t> </a:t>
            </a:r>
            <a:r>
              <a:rPr sz="1600" dirty="0">
                <a:latin typeface="Bookman Old Style (Headings)"/>
                <a:cs typeface="Arial MT"/>
              </a:rPr>
              <a:t>user</a:t>
            </a:r>
            <a:r>
              <a:rPr sz="1600" spc="-35" dirty="0">
                <a:latin typeface="Bookman Old Style (Headings)"/>
                <a:cs typeface="Arial MT"/>
              </a:rPr>
              <a:t> </a:t>
            </a:r>
            <a:r>
              <a:rPr sz="1600" dirty="0">
                <a:latin typeface="Bookman Old Style (Headings)"/>
                <a:cs typeface="Arial MT"/>
              </a:rPr>
              <a:t>provides,</a:t>
            </a:r>
            <a:r>
              <a:rPr sz="1600" spc="-45" dirty="0">
                <a:latin typeface="Bookman Old Style (Headings)"/>
                <a:cs typeface="Arial MT"/>
              </a:rPr>
              <a:t> </a:t>
            </a:r>
            <a:r>
              <a:rPr sz="1600" dirty="0">
                <a:latin typeface="Bookman Old Style (Headings)"/>
                <a:cs typeface="Arial MT"/>
              </a:rPr>
              <a:t>either</a:t>
            </a:r>
            <a:r>
              <a:rPr sz="1600" spc="-40" dirty="0">
                <a:latin typeface="Bookman Old Style (Headings)"/>
                <a:cs typeface="Arial MT"/>
              </a:rPr>
              <a:t> </a:t>
            </a:r>
            <a:r>
              <a:rPr sz="1600" spc="-10" dirty="0">
                <a:latin typeface="Bookman Old Style (Headings)"/>
                <a:cs typeface="Arial MT"/>
              </a:rPr>
              <a:t>explicitly </a:t>
            </a:r>
            <a:r>
              <a:rPr sz="1600" dirty="0">
                <a:latin typeface="Bookman Old Style (Headings)"/>
                <a:cs typeface="Arial MT"/>
              </a:rPr>
              <a:t>(rating)</a:t>
            </a:r>
            <a:r>
              <a:rPr sz="1600" spc="-15" dirty="0">
                <a:latin typeface="Bookman Old Style (Headings)"/>
                <a:cs typeface="Arial MT"/>
              </a:rPr>
              <a:t> </a:t>
            </a:r>
            <a:r>
              <a:rPr sz="1600" dirty="0">
                <a:latin typeface="Bookman Old Style (Headings)"/>
                <a:cs typeface="Arial MT"/>
              </a:rPr>
              <a:t>or</a:t>
            </a:r>
            <a:r>
              <a:rPr sz="1600" spc="-10" dirty="0">
                <a:latin typeface="Bookman Old Style (Headings)"/>
                <a:cs typeface="Arial MT"/>
              </a:rPr>
              <a:t> </a:t>
            </a:r>
            <a:r>
              <a:rPr sz="1600" dirty="0">
                <a:latin typeface="Bookman Old Style (Headings)"/>
                <a:cs typeface="Arial MT"/>
              </a:rPr>
              <a:t>implicitly</a:t>
            </a:r>
            <a:r>
              <a:rPr sz="1600" spc="-55" dirty="0">
                <a:latin typeface="Bookman Old Style (Headings)"/>
                <a:cs typeface="Arial MT"/>
              </a:rPr>
              <a:t> </a:t>
            </a:r>
            <a:r>
              <a:rPr sz="1600" dirty="0">
                <a:latin typeface="Bookman Old Style (Headings)"/>
                <a:cs typeface="Arial MT"/>
              </a:rPr>
              <a:t>(clicking</a:t>
            </a:r>
            <a:r>
              <a:rPr sz="1600" spc="-50" dirty="0">
                <a:latin typeface="Bookman Old Style (Headings)"/>
                <a:cs typeface="Arial MT"/>
              </a:rPr>
              <a:t> </a:t>
            </a:r>
            <a:r>
              <a:rPr sz="1600" dirty="0">
                <a:latin typeface="Bookman Old Style (Headings)"/>
                <a:cs typeface="Arial MT"/>
              </a:rPr>
              <a:t>on</a:t>
            </a:r>
            <a:r>
              <a:rPr sz="1600" spc="-30" dirty="0">
                <a:latin typeface="Bookman Old Style (Headings)"/>
                <a:cs typeface="Arial MT"/>
              </a:rPr>
              <a:t> </a:t>
            </a:r>
            <a:r>
              <a:rPr sz="1600" dirty="0">
                <a:latin typeface="Bookman Old Style (Headings)"/>
                <a:cs typeface="Arial MT"/>
              </a:rPr>
              <a:t>a</a:t>
            </a:r>
            <a:r>
              <a:rPr sz="1600" spc="-15" dirty="0">
                <a:latin typeface="Bookman Old Style (Headings)"/>
                <a:cs typeface="Arial MT"/>
              </a:rPr>
              <a:t> </a:t>
            </a:r>
            <a:r>
              <a:rPr sz="1600" dirty="0">
                <a:latin typeface="Bookman Old Style (Headings)"/>
                <a:cs typeface="Arial MT"/>
              </a:rPr>
              <a:t>link).</a:t>
            </a:r>
            <a:r>
              <a:rPr sz="1600" spc="-30" dirty="0">
                <a:latin typeface="Bookman Old Style (Headings)"/>
                <a:cs typeface="Arial MT"/>
              </a:rPr>
              <a:t> </a:t>
            </a:r>
            <a:r>
              <a:rPr sz="1600" dirty="0">
                <a:latin typeface="Bookman Old Style (Headings)"/>
                <a:cs typeface="Arial MT"/>
              </a:rPr>
              <a:t>Based</a:t>
            </a:r>
            <a:r>
              <a:rPr sz="1600" spc="-40" dirty="0">
                <a:latin typeface="Bookman Old Style (Headings)"/>
                <a:cs typeface="Arial MT"/>
              </a:rPr>
              <a:t> </a:t>
            </a:r>
            <a:r>
              <a:rPr sz="1600" dirty="0">
                <a:latin typeface="Bookman Old Style (Headings)"/>
                <a:cs typeface="Arial MT"/>
              </a:rPr>
              <a:t>on</a:t>
            </a:r>
            <a:r>
              <a:rPr sz="1600" spc="-15" dirty="0">
                <a:latin typeface="Bookman Old Style (Headings)"/>
                <a:cs typeface="Arial MT"/>
              </a:rPr>
              <a:t> </a:t>
            </a:r>
            <a:r>
              <a:rPr sz="1600" dirty="0">
                <a:latin typeface="Bookman Old Style (Headings)"/>
                <a:cs typeface="Arial MT"/>
              </a:rPr>
              <a:t>that</a:t>
            </a:r>
            <a:r>
              <a:rPr sz="1600" spc="-15" dirty="0">
                <a:latin typeface="Bookman Old Style (Headings)"/>
                <a:cs typeface="Arial MT"/>
              </a:rPr>
              <a:t> </a:t>
            </a:r>
            <a:r>
              <a:rPr sz="1600" dirty="0">
                <a:latin typeface="Bookman Old Style (Headings)"/>
                <a:cs typeface="Arial MT"/>
              </a:rPr>
              <a:t>data,</a:t>
            </a:r>
            <a:r>
              <a:rPr sz="1600" spc="-20" dirty="0">
                <a:latin typeface="Bookman Old Style (Headings)"/>
                <a:cs typeface="Arial MT"/>
              </a:rPr>
              <a:t> </a:t>
            </a:r>
            <a:r>
              <a:rPr sz="1600" dirty="0">
                <a:latin typeface="Bookman Old Style (Headings)"/>
                <a:cs typeface="Arial MT"/>
              </a:rPr>
              <a:t>a</a:t>
            </a:r>
            <a:r>
              <a:rPr sz="1600" spc="-15" dirty="0">
                <a:latin typeface="Bookman Old Style (Headings)"/>
                <a:cs typeface="Arial MT"/>
              </a:rPr>
              <a:t> </a:t>
            </a:r>
            <a:r>
              <a:rPr sz="1600" dirty="0">
                <a:latin typeface="Bookman Old Style (Headings)"/>
                <a:cs typeface="Arial MT"/>
              </a:rPr>
              <a:t>user</a:t>
            </a:r>
            <a:r>
              <a:rPr sz="1600" spc="-20" dirty="0">
                <a:latin typeface="Bookman Old Style (Headings)"/>
                <a:cs typeface="Arial MT"/>
              </a:rPr>
              <a:t> </a:t>
            </a:r>
            <a:r>
              <a:rPr sz="1600" dirty="0">
                <a:latin typeface="Bookman Old Style (Headings)"/>
                <a:cs typeface="Arial MT"/>
              </a:rPr>
              <a:t>profile</a:t>
            </a:r>
            <a:r>
              <a:rPr sz="1600" spc="-30" dirty="0">
                <a:latin typeface="Bookman Old Style (Headings)"/>
                <a:cs typeface="Arial MT"/>
              </a:rPr>
              <a:t> </a:t>
            </a:r>
            <a:r>
              <a:rPr sz="1600" dirty="0">
                <a:latin typeface="Bookman Old Style (Headings)"/>
                <a:cs typeface="Arial MT"/>
              </a:rPr>
              <a:t>is</a:t>
            </a:r>
            <a:r>
              <a:rPr sz="1600" spc="-35" dirty="0">
                <a:latin typeface="Bookman Old Style (Headings)"/>
                <a:cs typeface="Arial MT"/>
              </a:rPr>
              <a:t> </a:t>
            </a:r>
            <a:r>
              <a:rPr sz="1600" spc="-10" dirty="0">
                <a:latin typeface="Bookman Old Style (Headings)"/>
                <a:cs typeface="Arial MT"/>
              </a:rPr>
              <a:t>generated, </a:t>
            </a:r>
            <a:r>
              <a:rPr sz="1600" dirty="0">
                <a:latin typeface="Bookman Old Style (Headings)"/>
                <a:cs typeface="Arial MT"/>
              </a:rPr>
              <a:t>which</a:t>
            </a:r>
            <a:r>
              <a:rPr sz="1600" spc="-35" dirty="0">
                <a:latin typeface="Bookman Old Style (Headings)"/>
                <a:cs typeface="Arial MT"/>
              </a:rPr>
              <a:t> </a:t>
            </a:r>
            <a:r>
              <a:rPr sz="1600" dirty="0">
                <a:latin typeface="Bookman Old Style (Headings)"/>
                <a:cs typeface="Arial MT"/>
              </a:rPr>
              <a:t>is</a:t>
            </a:r>
            <a:r>
              <a:rPr sz="1600" spc="-30" dirty="0">
                <a:latin typeface="Bookman Old Style (Headings)"/>
                <a:cs typeface="Arial MT"/>
              </a:rPr>
              <a:t> </a:t>
            </a:r>
            <a:r>
              <a:rPr sz="1600" dirty="0">
                <a:latin typeface="Bookman Old Style (Headings)"/>
                <a:cs typeface="Arial MT"/>
              </a:rPr>
              <a:t>then</a:t>
            </a:r>
            <a:r>
              <a:rPr sz="1600" spc="-20" dirty="0">
                <a:latin typeface="Bookman Old Style (Headings)"/>
                <a:cs typeface="Arial MT"/>
              </a:rPr>
              <a:t> </a:t>
            </a:r>
            <a:r>
              <a:rPr sz="1600" dirty="0">
                <a:latin typeface="Bookman Old Style (Headings)"/>
                <a:cs typeface="Arial MT"/>
              </a:rPr>
              <a:t>used</a:t>
            </a:r>
            <a:r>
              <a:rPr sz="1600" spc="-30" dirty="0">
                <a:latin typeface="Bookman Old Style (Headings)"/>
                <a:cs typeface="Arial MT"/>
              </a:rPr>
              <a:t> </a:t>
            </a:r>
            <a:r>
              <a:rPr sz="1600" dirty="0">
                <a:latin typeface="Bookman Old Style (Headings)"/>
                <a:cs typeface="Arial MT"/>
              </a:rPr>
              <a:t>to</a:t>
            </a:r>
            <a:r>
              <a:rPr sz="1600" spc="-15" dirty="0">
                <a:latin typeface="Bookman Old Style (Headings)"/>
                <a:cs typeface="Arial MT"/>
              </a:rPr>
              <a:t> </a:t>
            </a:r>
            <a:r>
              <a:rPr sz="1600" dirty="0">
                <a:latin typeface="Bookman Old Style (Headings)"/>
                <a:cs typeface="Arial MT"/>
              </a:rPr>
              <a:t>make</a:t>
            </a:r>
            <a:r>
              <a:rPr sz="1600" spc="-15" dirty="0">
                <a:latin typeface="Bookman Old Style (Headings)"/>
                <a:cs typeface="Arial MT"/>
              </a:rPr>
              <a:t> </a:t>
            </a:r>
            <a:r>
              <a:rPr sz="1600" dirty="0">
                <a:latin typeface="Bookman Old Style (Headings)"/>
                <a:cs typeface="Arial MT"/>
              </a:rPr>
              <a:t>suggestions</a:t>
            </a:r>
            <a:r>
              <a:rPr sz="1600" spc="-40" dirty="0">
                <a:latin typeface="Bookman Old Style (Headings)"/>
                <a:cs typeface="Arial MT"/>
              </a:rPr>
              <a:t> </a:t>
            </a:r>
            <a:r>
              <a:rPr sz="1600" dirty="0">
                <a:latin typeface="Bookman Old Style (Headings)"/>
                <a:cs typeface="Arial MT"/>
              </a:rPr>
              <a:t>to</a:t>
            </a:r>
            <a:r>
              <a:rPr sz="1600" spc="-20" dirty="0">
                <a:latin typeface="Bookman Old Style (Headings)"/>
                <a:cs typeface="Arial MT"/>
              </a:rPr>
              <a:t> </a:t>
            </a:r>
            <a:r>
              <a:rPr sz="1600" dirty="0">
                <a:latin typeface="Bookman Old Style (Headings)"/>
                <a:cs typeface="Arial MT"/>
              </a:rPr>
              <a:t>the</a:t>
            </a:r>
            <a:r>
              <a:rPr sz="1600" spc="-20" dirty="0">
                <a:latin typeface="Bookman Old Style (Headings)"/>
                <a:cs typeface="Arial MT"/>
              </a:rPr>
              <a:t> </a:t>
            </a:r>
            <a:r>
              <a:rPr sz="1600" spc="-10" dirty="0">
                <a:latin typeface="Bookman Old Style (Headings)"/>
                <a:cs typeface="Arial MT"/>
              </a:rPr>
              <a:t>user.</a:t>
            </a:r>
            <a:endParaRPr sz="1600" dirty="0">
              <a:latin typeface="Bookman Old Style (Headings)"/>
              <a:cs typeface="Arial MT"/>
            </a:endParaRPr>
          </a:p>
          <a:p>
            <a:pPr>
              <a:lnSpc>
                <a:spcPct val="100000"/>
              </a:lnSpc>
              <a:spcBef>
                <a:spcPts val="425"/>
              </a:spcBef>
            </a:pPr>
            <a:endParaRPr sz="1600" dirty="0">
              <a:latin typeface="Bookman Old Style (Headings)"/>
              <a:cs typeface="Arial MT"/>
            </a:endParaRPr>
          </a:p>
          <a:p>
            <a:pPr marL="354965" indent="-342265">
              <a:lnSpc>
                <a:spcPct val="100000"/>
              </a:lnSpc>
              <a:buFont typeface="Wingdings"/>
              <a:buChar char=""/>
              <a:tabLst>
                <a:tab pos="354965" algn="l"/>
              </a:tabLst>
            </a:pPr>
            <a:r>
              <a:rPr sz="2000" b="1" dirty="0">
                <a:latin typeface="Bookman Old Style (Headings)"/>
                <a:cs typeface="Arial"/>
              </a:rPr>
              <a:t>Advantage</a:t>
            </a:r>
            <a:r>
              <a:rPr sz="2000" b="1" spc="-10" dirty="0">
                <a:latin typeface="Bookman Old Style (Headings)"/>
                <a:cs typeface="Arial"/>
              </a:rPr>
              <a:t> </a:t>
            </a:r>
            <a:r>
              <a:rPr sz="2000" b="1" dirty="0">
                <a:latin typeface="Bookman Old Style (Headings)"/>
                <a:cs typeface="Arial"/>
              </a:rPr>
              <a:t>of</a:t>
            </a:r>
            <a:r>
              <a:rPr sz="2000" b="1" spc="-25" dirty="0">
                <a:latin typeface="Bookman Old Style (Headings)"/>
                <a:cs typeface="Arial"/>
              </a:rPr>
              <a:t> </a:t>
            </a:r>
            <a:r>
              <a:rPr sz="2000" b="1" spc="-10" dirty="0">
                <a:latin typeface="Bookman Old Style (Headings)"/>
                <a:cs typeface="Arial"/>
              </a:rPr>
              <a:t>content-</a:t>
            </a:r>
            <a:r>
              <a:rPr sz="2000" b="1" dirty="0">
                <a:latin typeface="Bookman Old Style (Headings)"/>
                <a:cs typeface="Arial"/>
              </a:rPr>
              <a:t>based</a:t>
            </a:r>
            <a:r>
              <a:rPr sz="2000" b="1" spc="-45" dirty="0">
                <a:latin typeface="Bookman Old Style (Headings)"/>
                <a:cs typeface="Arial"/>
              </a:rPr>
              <a:t> </a:t>
            </a:r>
            <a:r>
              <a:rPr sz="2000" b="1" dirty="0">
                <a:latin typeface="Bookman Old Style (Headings)"/>
                <a:cs typeface="Arial"/>
              </a:rPr>
              <a:t>recommendation</a:t>
            </a:r>
            <a:r>
              <a:rPr sz="2000" b="1" spc="-60" dirty="0">
                <a:latin typeface="Bookman Old Style (Headings)"/>
                <a:cs typeface="Arial"/>
              </a:rPr>
              <a:t> </a:t>
            </a:r>
            <a:r>
              <a:rPr sz="2000" b="1" spc="-10" dirty="0">
                <a:latin typeface="Bookman Old Style (Headings)"/>
                <a:cs typeface="Arial"/>
              </a:rPr>
              <a:t>system</a:t>
            </a:r>
            <a:endParaRPr sz="2000" dirty="0">
              <a:latin typeface="Bookman Old Style (Headings)"/>
              <a:cs typeface="Arial"/>
            </a:endParaRPr>
          </a:p>
          <a:p>
            <a:pPr>
              <a:lnSpc>
                <a:spcPct val="100000"/>
              </a:lnSpc>
              <a:spcBef>
                <a:spcPts val="715"/>
              </a:spcBef>
            </a:pPr>
            <a:endParaRPr sz="2000" dirty="0">
              <a:latin typeface="Bookman Old Style (Headings)"/>
              <a:cs typeface="Arial"/>
            </a:endParaRPr>
          </a:p>
          <a:p>
            <a:pPr marL="184785" indent="-172085">
              <a:lnSpc>
                <a:spcPct val="100000"/>
              </a:lnSpc>
              <a:spcBef>
                <a:spcPts val="5"/>
              </a:spcBef>
              <a:buFont typeface="Wingdings"/>
              <a:buChar char=""/>
              <a:tabLst>
                <a:tab pos="184785" algn="l"/>
              </a:tabLst>
            </a:pPr>
            <a:r>
              <a:rPr sz="1600" dirty="0">
                <a:latin typeface="Bookman Old Style (Headings)"/>
                <a:cs typeface="Arial MT"/>
              </a:rPr>
              <a:t>Able</a:t>
            </a:r>
            <a:r>
              <a:rPr sz="1600" spc="-50" dirty="0">
                <a:latin typeface="Bookman Old Style (Headings)"/>
                <a:cs typeface="Arial MT"/>
              </a:rPr>
              <a:t> </a:t>
            </a:r>
            <a:r>
              <a:rPr sz="1600" dirty="0">
                <a:latin typeface="Bookman Old Style (Headings)"/>
                <a:cs typeface="Arial MT"/>
              </a:rPr>
              <a:t>to</a:t>
            </a:r>
            <a:r>
              <a:rPr sz="1600" spc="-25" dirty="0">
                <a:latin typeface="Bookman Old Style (Headings)"/>
                <a:cs typeface="Arial MT"/>
              </a:rPr>
              <a:t> </a:t>
            </a:r>
            <a:r>
              <a:rPr sz="1600" dirty="0">
                <a:latin typeface="Bookman Old Style (Headings)"/>
                <a:cs typeface="Arial MT"/>
              </a:rPr>
              <a:t>recommend</a:t>
            </a:r>
            <a:r>
              <a:rPr sz="1600" spc="-10" dirty="0">
                <a:latin typeface="Bookman Old Style (Headings)"/>
                <a:cs typeface="Arial MT"/>
              </a:rPr>
              <a:t> </a:t>
            </a:r>
            <a:r>
              <a:rPr sz="1600" dirty="0">
                <a:latin typeface="Bookman Old Style (Headings)"/>
                <a:cs typeface="Arial MT"/>
              </a:rPr>
              <a:t>users</a:t>
            </a:r>
            <a:r>
              <a:rPr sz="1600" spc="-40" dirty="0">
                <a:latin typeface="Bookman Old Style (Headings)"/>
                <a:cs typeface="Arial MT"/>
              </a:rPr>
              <a:t> </a:t>
            </a:r>
            <a:r>
              <a:rPr sz="1600" dirty="0">
                <a:latin typeface="Bookman Old Style (Headings)"/>
                <a:cs typeface="Arial MT"/>
              </a:rPr>
              <a:t>with</a:t>
            </a:r>
            <a:r>
              <a:rPr sz="1600" spc="-25" dirty="0">
                <a:latin typeface="Bookman Old Style (Headings)"/>
                <a:cs typeface="Arial MT"/>
              </a:rPr>
              <a:t> </a:t>
            </a:r>
            <a:r>
              <a:rPr sz="1600" dirty="0">
                <a:latin typeface="Bookman Old Style (Headings)"/>
                <a:cs typeface="Arial MT"/>
              </a:rPr>
              <a:t>unique</a:t>
            </a:r>
            <a:r>
              <a:rPr sz="1600" spc="-40" dirty="0">
                <a:latin typeface="Bookman Old Style (Headings)"/>
                <a:cs typeface="Arial MT"/>
              </a:rPr>
              <a:t> </a:t>
            </a:r>
            <a:r>
              <a:rPr sz="1600" spc="-10" dirty="0">
                <a:latin typeface="Bookman Old Style (Headings)"/>
                <a:cs typeface="Arial MT"/>
              </a:rPr>
              <a:t>tastes.</a:t>
            </a:r>
            <a:endParaRPr sz="1600" dirty="0">
              <a:latin typeface="Bookman Old Style (Headings)"/>
              <a:cs typeface="Arial MT"/>
            </a:endParaRPr>
          </a:p>
          <a:p>
            <a:pPr marL="184150" indent="-171450">
              <a:lnSpc>
                <a:spcPct val="100000"/>
              </a:lnSpc>
              <a:spcBef>
                <a:spcPts val="960"/>
              </a:spcBef>
              <a:buFont typeface="Wingdings"/>
              <a:buChar char=""/>
              <a:tabLst>
                <a:tab pos="184150" algn="l"/>
              </a:tabLst>
            </a:pPr>
            <a:r>
              <a:rPr sz="1600" dirty="0">
                <a:latin typeface="Bookman Old Style (Headings)"/>
                <a:cs typeface="Arial MT"/>
              </a:rPr>
              <a:t>Can</a:t>
            </a:r>
            <a:r>
              <a:rPr sz="1600" spc="-30" dirty="0">
                <a:latin typeface="Bookman Old Style (Headings)"/>
                <a:cs typeface="Arial MT"/>
              </a:rPr>
              <a:t> </a:t>
            </a:r>
            <a:r>
              <a:rPr sz="1600" dirty="0">
                <a:latin typeface="Bookman Old Style (Headings)"/>
                <a:cs typeface="Arial MT"/>
              </a:rPr>
              <a:t>explain</a:t>
            </a:r>
            <a:r>
              <a:rPr sz="1600" spc="-25" dirty="0">
                <a:latin typeface="Bookman Old Style (Headings)"/>
                <a:cs typeface="Arial MT"/>
              </a:rPr>
              <a:t> </a:t>
            </a:r>
            <a:r>
              <a:rPr sz="1600" dirty="0">
                <a:latin typeface="Bookman Old Style (Headings)"/>
                <a:cs typeface="Arial MT"/>
              </a:rPr>
              <a:t>the</a:t>
            </a:r>
            <a:r>
              <a:rPr sz="1600" spc="-30" dirty="0">
                <a:latin typeface="Bookman Old Style (Headings)"/>
                <a:cs typeface="Arial MT"/>
              </a:rPr>
              <a:t> </a:t>
            </a:r>
            <a:r>
              <a:rPr sz="1600" spc="-10" dirty="0">
                <a:latin typeface="Bookman Old Style (Headings)"/>
                <a:cs typeface="Arial MT"/>
              </a:rPr>
              <a:t>recommendation.</a:t>
            </a:r>
            <a:endParaRPr sz="1600" dirty="0">
              <a:latin typeface="Bookman Old Style (Headings)"/>
              <a:cs typeface="Arial MT"/>
            </a:endParaRPr>
          </a:p>
          <a:p>
            <a:pPr>
              <a:lnSpc>
                <a:spcPct val="100000"/>
              </a:lnSpc>
              <a:spcBef>
                <a:spcPts val="505"/>
              </a:spcBef>
            </a:pPr>
            <a:endParaRPr sz="1600" dirty="0">
              <a:latin typeface="Bookman Old Style (Headings)"/>
              <a:cs typeface="Arial MT"/>
            </a:endParaRPr>
          </a:p>
          <a:p>
            <a:pPr marL="354965" indent="-342265">
              <a:lnSpc>
                <a:spcPct val="100000"/>
              </a:lnSpc>
              <a:buFont typeface="Wingdings"/>
              <a:buChar char=""/>
              <a:tabLst>
                <a:tab pos="354965" algn="l"/>
              </a:tabLst>
            </a:pPr>
            <a:r>
              <a:rPr sz="2000" b="1" dirty="0">
                <a:latin typeface="Bookman Old Style (Headings)"/>
                <a:cs typeface="Arial"/>
              </a:rPr>
              <a:t>Disadvantage</a:t>
            </a:r>
            <a:r>
              <a:rPr sz="2000" b="1" spc="-25" dirty="0">
                <a:latin typeface="Bookman Old Style (Headings)"/>
                <a:cs typeface="Arial"/>
              </a:rPr>
              <a:t> </a:t>
            </a:r>
            <a:r>
              <a:rPr sz="2000" b="1" dirty="0">
                <a:latin typeface="Bookman Old Style (Headings)"/>
                <a:cs typeface="Arial"/>
              </a:rPr>
              <a:t>of</a:t>
            </a:r>
            <a:r>
              <a:rPr sz="2000" b="1" spc="-20" dirty="0">
                <a:latin typeface="Bookman Old Style (Headings)"/>
                <a:cs typeface="Arial"/>
              </a:rPr>
              <a:t> </a:t>
            </a:r>
            <a:r>
              <a:rPr sz="2000" b="1" spc="-10" dirty="0">
                <a:latin typeface="Bookman Old Style (Headings)"/>
                <a:cs typeface="Arial"/>
              </a:rPr>
              <a:t>content-</a:t>
            </a:r>
            <a:r>
              <a:rPr sz="2000" b="1" dirty="0">
                <a:latin typeface="Bookman Old Style (Headings)"/>
                <a:cs typeface="Arial"/>
              </a:rPr>
              <a:t>based</a:t>
            </a:r>
            <a:r>
              <a:rPr sz="2000" b="1" spc="-40" dirty="0">
                <a:latin typeface="Bookman Old Style (Headings)"/>
                <a:cs typeface="Arial"/>
              </a:rPr>
              <a:t> </a:t>
            </a:r>
            <a:r>
              <a:rPr sz="2000" b="1" dirty="0">
                <a:latin typeface="Bookman Old Style (Headings)"/>
                <a:cs typeface="Arial"/>
              </a:rPr>
              <a:t>recommendation</a:t>
            </a:r>
            <a:r>
              <a:rPr sz="2000" b="1" spc="-50" dirty="0">
                <a:latin typeface="Bookman Old Style (Headings)"/>
                <a:cs typeface="Arial"/>
              </a:rPr>
              <a:t> </a:t>
            </a:r>
            <a:r>
              <a:rPr sz="2000" b="1" spc="-10" dirty="0">
                <a:latin typeface="Bookman Old Style (Headings)"/>
                <a:cs typeface="Arial"/>
              </a:rPr>
              <a:t>system</a:t>
            </a:r>
            <a:endParaRPr sz="2000" dirty="0">
              <a:latin typeface="Bookman Old Style (Headings)"/>
              <a:cs typeface="Arial"/>
            </a:endParaRPr>
          </a:p>
          <a:p>
            <a:pPr>
              <a:lnSpc>
                <a:spcPct val="100000"/>
              </a:lnSpc>
              <a:spcBef>
                <a:spcPts val="715"/>
              </a:spcBef>
            </a:pPr>
            <a:endParaRPr sz="2000" dirty="0">
              <a:latin typeface="Bookman Old Style (Headings)"/>
              <a:cs typeface="Arial"/>
            </a:endParaRPr>
          </a:p>
          <a:p>
            <a:pPr marL="354965" indent="-342265">
              <a:lnSpc>
                <a:spcPct val="100000"/>
              </a:lnSpc>
              <a:buFont typeface="Wingdings"/>
              <a:buChar char=""/>
              <a:tabLst>
                <a:tab pos="354965" algn="l"/>
              </a:tabLst>
            </a:pPr>
            <a:r>
              <a:rPr sz="1600" dirty="0">
                <a:latin typeface="Bookman Old Style (Headings)"/>
                <a:cs typeface="Arial MT"/>
              </a:rPr>
              <a:t>Data</a:t>
            </a:r>
            <a:r>
              <a:rPr sz="1600" spc="-20" dirty="0">
                <a:latin typeface="Bookman Old Style (Headings)"/>
                <a:cs typeface="Arial MT"/>
              </a:rPr>
              <a:t> </a:t>
            </a:r>
            <a:r>
              <a:rPr sz="1600" dirty="0">
                <a:latin typeface="Bookman Old Style (Headings)"/>
                <a:cs typeface="Arial MT"/>
              </a:rPr>
              <a:t>should</a:t>
            </a:r>
            <a:r>
              <a:rPr sz="1600" spc="-45" dirty="0">
                <a:latin typeface="Bookman Old Style (Headings)"/>
                <a:cs typeface="Arial MT"/>
              </a:rPr>
              <a:t> </a:t>
            </a:r>
            <a:r>
              <a:rPr sz="1600" dirty="0">
                <a:latin typeface="Bookman Old Style (Headings)"/>
                <a:cs typeface="Arial MT"/>
              </a:rPr>
              <a:t>be</a:t>
            </a:r>
            <a:r>
              <a:rPr sz="1600" spc="-30" dirty="0">
                <a:latin typeface="Bookman Old Style (Headings)"/>
                <a:cs typeface="Arial MT"/>
              </a:rPr>
              <a:t> </a:t>
            </a:r>
            <a:r>
              <a:rPr sz="1600" dirty="0">
                <a:latin typeface="Bookman Old Style (Headings)"/>
                <a:cs typeface="Arial MT"/>
              </a:rPr>
              <a:t>in</a:t>
            </a:r>
            <a:r>
              <a:rPr sz="1600" spc="-35" dirty="0">
                <a:latin typeface="Bookman Old Style (Headings)"/>
                <a:cs typeface="Arial MT"/>
              </a:rPr>
              <a:t> </a:t>
            </a:r>
            <a:r>
              <a:rPr sz="1600" dirty="0">
                <a:latin typeface="Bookman Old Style (Headings)"/>
                <a:cs typeface="Arial MT"/>
              </a:rPr>
              <a:t>a</a:t>
            </a:r>
            <a:r>
              <a:rPr sz="1600" spc="-30" dirty="0">
                <a:latin typeface="Bookman Old Style (Headings)"/>
                <a:cs typeface="Arial MT"/>
              </a:rPr>
              <a:t> </a:t>
            </a:r>
            <a:r>
              <a:rPr sz="1600" dirty="0">
                <a:latin typeface="Bookman Old Style (Headings)"/>
                <a:cs typeface="Arial MT"/>
              </a:rPr>
              <a:t>structured</a:t>
            </a:r>
            <a:r>
              <a:rPr sz="1600" spc="5" dirty="0">
                <a:latin typeface="Bookman Old Style (Headings)"/>
                <a:cs typeface="Arial MT"/>
              </a:rPr>
              <a:t> </a:t>
            </a:r>
            <a:r>
              <a:rPr sz="1600" spc="-10" dirty="0">
                <a:latin typeface="Bookman Old Style (Headings)"/>
                <a:cs typeface="Arial MT"/>
              </a:rPr>
              <a:t>format.</a:t>
            </a:r>
            <a:endParaRPr sz="1600" dirty="0">
              <a:latin typeface="Bookman Old Style (Headings)"/>
              <a:cs typeface="Arial MT"/>
            </a:endParaRPr>
          </a:p>
          <a:p>
            <a:pPr marL="354965" indent="-342265">
              <a:lnSpc>
                <a:spcPct val="100000"/>
              </a:lnSpc>
              <a:spcBef>
                <a:spcPts val="965"/>
              </a:spcBef>
              <a:buFont typeface="Wingdings"/>
              <a:buChar char=""/>
              <a:tabLst>
                <a:tab pos="354965" algn="l"/>
              </a:tabLst>
            </a:pPr>
            <a:r>
              <a:rPr sz="1600" dirty="0">
                <a:latin typeface="Bookman Old Style (Headings)"/>
                <a:cs typeface="Arial MT"/>
              </a:rPr>
              <a:t>Unable</a:t>
            </a:r>
            <a:r>
              <a:rPr sz="1600" spc="-50" dirty="0">
                <a:latin typeface="Bookman Old Style (Headings)"/>
                <a:cs typeface="Arial MT"/>
              </a:rPr>
              <a:t> </a:t>
            </a:r>
            <a:r>
              <a:rPr sz="1600" dirty="0">
                <a:latin typeface="Bookman Old Style (Headings)"/>
                <a:cs typeface="Arial MT"/>
              </a:rPr>
              <a:t>to</a:t>
            </a:r>
            <a:r>
              <a:rPr sz="1600" spc="-20" dirty="0">
                <a:latin typeface="Bookman Old Style (Headings)"/>
                <a:cs typeface="Arial MT"/>
              </a:rPr>
              <a:t> </a:t>
            </a:r>
            <a:r>
              <a:rPr sz="1600" dirty="0">
                <a:latin typeface="Bookman Old Style (Headings)"/>
                <a:cs typeface="Arial MT"/>
              </a:rPr>
              <a:t>use</a:t>
            </a:r>
            <a:r>
              <a:rPr sz="1600" spc="-40" dirty="0">
                <a:latin typeface="Bookman Old Style (Headings)"/>
                <a:cs typeface="Arial MT"/>
              </a:rPr>
              <a:t> </a:t>
            </a:r>
            <a:r>
              <a:rPr sz="1600" dirty="0">
                <a:latin typeface="Bookman Old Style (Headings)"/>
                <a:cs typeface="Arial MT"/>
              </a:rPr>
              <a:t>quality</a:t>
            </a:r>
            <a:r>
              <a:rPr sz="1600" spc="-40" dirty="0">
                <a:latin typeface="Bookman Old Style (Headings)"/>
                <a:cs typeface="Arial MT"/>
              </a:rPr>
              <a:t> </a:t>
            </a:r>
            <a:r>
              <a:rPr sz="1600" dirty="0">
                <a:latin typeface="Bookman Old Style (Headings)"/>
                <a:cs typeface="Arial MT"/>
              </a:rPr>
              <a:t>judgments</a:t>
            </a:r>
            <a:r>
              <a:rPr sz="1600" spc="-30" dirty="0">
                <a:latin typeface="Bookman Old Style (Headings)"/>
                <a:cs typeface="Arial MT"/>
              </a:rPr>
              <a:t> </a:t>
            </a:r>
            <a:r>
              <a:rPr sz="1600" dirty="0">
                <a:latin typeface="Bookman Old Style (Headings)"/>
                <a:cs typeface="Arial MT"/>
              </a:rPr>
              <a:t>from</a:t>
            </a:r>
            <a:r>
              <a:rPr sz="1600" spc="-5" dirty="0">
                <a:latin typeface="Bookman Old Style (Headings)"/>
                <a:cs typeface="Arial MT"/>
              </a:rPr>
              <a:t> </a:t>
            </a:r>
            <a:r>
              <a:rPr sz="1600" dirty="0">
                <a:latin typeface="Bookman Old Style (Headings)"/>
                <a:cs typeface="Arial MT"/>
              </a:rPr>
              <a:t>other</a:t>
            </a:r>
            <a:r>
              <a:rPr sz="1600" spc="-25" dirty="0">
                <a:latin typeface="Bookman Old Style (Headings)"/>
                <a:cs typeface="Arial MT"/>
              </a:rPr>
              <a:t> </a:t>
            </a:r>
            <a:r>
              <a:rPr sz="1600" spc="-10" dirty="0">
                <a:latin typeface="Bookman Old Style (Headings)"/>
                <a:cs typeface="Arial MT"/>
              </a:rPr>
              <a:t>users.</a:t>
            </a:r>
            <a:endParaRPr sz="1600" dirty="0">
              <a:latin typeface="Bookman Old Style (Headings)"/>
              <a:cs typeface="Arial MT"/>
            </a:endParaRPr>
          </a:p>
        </p:txBody>
      </p:sp>
      <p:pic>
        <p:nvPicPr>
          <p:cNvPr id="4" name="object 4"/>
          <p:cNvPicPr/>
          <p:nvPr/>
        </p:nvPicPr>
        <p:blipFill>
          <a:blip r:embed="rId2" cstate="print"/>
          <a:stretch>
            <a:fillRect/>
          </a:stretch>
        </p:blipFill>
        <p:spPr>
          <a:xfrm>
            <a:off x="8919971" y="1078991"/>
            <a:ext cx="2944368" cy="577900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514600" y="914400"/>
            <a:ext cx="5005960" cy="321242"/>
          </a:xfrm>
          <a:prstGeom prst="rect">
            <a:avLst/>
          </a:prstGeom>
        </p:spPr>
        <p:txBody>
          <a:bodyPr vert="horz" wrap="square" lIns="0" tIns="13335" rIns="0" bIns="0" rtlCol="0">
            <a:spAutoFit/>
          </a:bodyPr>
          <a:lstStyle/>
          <a:p>
            <a:pPr marL="12700">
              <a:lnSpc>
                <a:spcPct val="100000"/>
              </a:lnSpc>
              <a:spcBef>
                <a:spcPts val="105"/>
              </a:spcBef>
              <a:tabLst>
                <a:tab pos="2874645" algn="l"/>
              </a:tabLst>
            </a:pPr>
            <a:r>
              <a:rPr sz="2000" i="1" u="sng" dirty="0">
                <a:uFill>
                  <a:solidFill>
                    <a:srgbClr val="374B81"/>
                  </a:solidFill>
                </a:uFill>
                <a:latin typeface="Arial"/>
                <a:cs typeface="Arial"/>
              </a:rPr>
              <a:t>Content-Base</a:t>
            </a:r>
            <a:r>
              <a:rPr sz="2000" i="1" u="sng" spc="-80" dirty="0">
                <a:uFill>
                  <a:solidFill>
                    <a:srgbClr val="374B81"/>
                  </a:solidFill>
                </a:uFill>
                <a:latin typeface="Arial"/>
                <a:cs typeface="Arial"/>
              </a:rPr>
              <a:t> </a:t>
            </a:r>
            <a:r>
              <a:rPr sz="2000" i="1" u="sng" spc="-10" dirty="0">
                <a:uFill>
                  <a:solidFill>
                    <a:srgbClr val="374B81"/>
                  </a:solidFill>
                </a:uFill>
                <a:latin typeface="Arial"/>
                <a:cs typeface="Arial"/>
              </a:rPr>
              <a:t>Filtering</a:t>
            </a:r>
            <a:r>
              <a:rPr sz="2000" i="1" u="sng" dirty="0">
                <a:uFill>
                  <a:solidFill>
                    <a:srgbClr val="374B81"/>
                  </a:solidFill>
                </a:uFill>
                <a:latin typeface="Arial"/>
                <a:cs typeface="Arial"/>
              </a:rPr>
              <a:t>	</a:t>
            </a:r>
            <a:r>
              <a:rPr sz="2000" i="1" u="sng" spc="-10" dirty="0">
                <a:uFill>
                  <a:solidFill>
                    <a:srgbClr val="374B81"/>
                  </a:solidFill>
                </a:uFill>
                <a:latin typeface="Arial"/>
                <a:cs typeface="Arial"/>
              </a:rPr>
              <a:t>Result</a:t>
            </a:r>
            <a:endParaRPr sz="2000" dirty="0">
              <a:latin typeface="Arial"/>
              <a:cs typeface="Arial"/>
            </a:endParaRPr>
          </a:p>
        </p:txBody>
      </p:sp>
      <p:pic>
        <p:nvPicPr>
          <p:cNvPr id="8" name="object 8"/>
          <p:cNvPicPr/>
          <p:nvPr/>
        </p:nvPicPr>
        <p:blipFill>
          <a:blip r:embed="rId2" cstate="print"/>
          <a:stretch>
            <a:fillRect/>
          </a:stretch>
        </p:blipFill>
        <p:spPr>
          <a:xfrm>
            <a:off x="2458211" y="1845563"/>
            <a:ext cx="7272528" cy="33116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8406" y="228600"/>
            <a:ext cx="5711676" cy="382156"/>
          </a:xfrm>
          <a:prstGeom prst="rect">
            <a:avLst/>
          </a:prstGeom>
        </p:spPr>
        <p:txBody>
          <a:bodyPr vert="horz" wrap="square" lIns="0" tIns="12700" rIns="0" bIns="0" rtlCol="0">
            <a:spAutoFit/>
          </a:bodyPr>
          <a:lstStyle/>
          <a:p>
            <a:pPr marL="12700" algn="l">
              <a:lnSpc>
                <a:spcPct val="100000"/>
              </a:lnSpc>
              <a:spcBef>
                <a:spcPts val="100"/>
              </a:spcBef>
            </a:pPr>
            <a:r>
              <a:rPr sz="2400" b="1" u="sng" dirty="0">
                <a:latin typeface="Algerian" panose="04020705040A02060702" pitchFamily="82" charset="0"/>
              </a:rPr>
              <a:t>6.3</a:t>
            </a:r>
            <a:r>
              <a:rPr sz="2400" b="1" u="sng" spc="-85" dirty="0">
                <a:latin typeface="Algerian" panose="04020705040A02060702" pitchFamily="82" charset="0"/>
              </a:rPr>
              <a:t> </a:t>
            </a:r>
            <a:r>
              <a:rPr sz="2400" b="1" u="sng" dirty="0">
                <a:uFill>
                  <a:solidFill>
                    <a:srgbClr val="374B81"/>
                  </a:solidFill>
                </a:uFill>
                <a:latin typeface="Algerian" panose="04020705040A02060702" pitchFamily="82" charset="0"/>
              </a:rPr>
              <a:t>Collaborative</a:t>
            </a:r>
            <a:r>
              <a:rPr sz="2400" b="1" u="sng" spc="-85" dirty="0">
                <a:uFill>
                  <a:solidFill>
                    <a:srgbClr val="374B81"/>
                  </a:solidFill>
                </a:uFill>
                <a:latin typeface="Algerian" panose="04020705040A02060702" pitchFamily="82" charset="0"/>
              </a:rPr>
              <a:t> </a:t>
            </a:r>
            <a:r>
              <a:rPr sz="2400" b="1" u="sng" spc="-10" dirty="0">
                <a:uFill>
                  <a:solidFill>
                    <a:srgbClr val="374B81"/>
                  </a:solidFill>
                </a:uFill>
                <a:latin typeface="Algerian" panose="04020705040A02060702" pitchFamily="82" charset="0"/>
              </a:rPr>
              <a:t>Filtering:-</a:t>
            </a:r>
            <a:endParaRPr sz="2400" b="1" u="sng" dirty="0">
              <a:latin typeface="Algerian" panose="04020705040A02060702" pitchFamily="82" charset="0"/>
            </a:endParaRPr>
          </a:p>
        </p:txBody>
      </p:sp>
      <p:sp>
        <p:nvSpPr>
          <p:cNvPr id="3" name="object 3"/>
          <p:cNvSpPr txBox="1"/>
          <p:nvPr/>
        </p:nvSpPr>
        <p:spPr>
          <a:xfrm>
            <a:off x="916635" y="815492"/>
            <a:ext cx="9329420" cy="4431983"/>
          </a:xfrm>
          <a:prstGeom prst="rect">
            <a:avLst/>
          </a:prstGeom>
        </p:spPr>
        <p:txBody>
          <a:bodyPr vert="horz" wrap="square" lIns="0" tIns="12700" rIns="0" bIns="0" rtlCol="0">
            <a:spAutoFit/>
          </a:bodyPr>
          <a:lstStyle/>
          <a:p>
            <a:pPr marL="12700" marR="5080">
              <a:lnSpc>
                <a:spcPct val="150000"/>
              </a:lnSpc>
              <a:spcBef>
                <a:spcPts val="100"/>
              </a:spcBef>
            </a:pPr>
            <a:r>
              <a:rPr sz="1600" dirty="0">
                <a:latin typeface="Bookman Old Style (Headings)"/>
                <a:cs typeface="Arial MT"/>
              </a:rPr>
              <a:t>Collaborative</a:t>
            </a:r>
            <a:r>
              <a:rPr sz="1600" spc="-55" dirty="0">
                <a:latin typeface="Bookman Old Style (Headings)"/>
                <a:cs typeface="Arial MT"/>
              </a:rPr>
              <a:t> </a:t>
            </a:r>
            <a:r>
              <a:rPr sz="1600" dirty="0">
                <a:latin typeface="Bookman Old Style (Headings)"/>
                <a:cs typeface="Arial MT"/>
              </a:rPr>
              <a:t>filtering</a:t>
            </a:r>
            <a:r>
              <a:rPr sz="1600" spc="-45" dirty="0">
                <a:latin typeface="Bookman Old Style (Headings)"/>
                <a:cs typeface="Arial MT"/>
              </a:rPr>
              <a:t> </a:t>
            </a:r>
            <a:r>
              <a:rPr sz="1600" dirty="0">
                <a:latin typeface="Bookman Old Style (Headings)"/>
                <a:cs typeface="Arial MT"/>
              </a:rPr>
              <a:t>is</a:t>
            </a:r>
            <a:r>
              <a:rPr sz="1600" spc="-40" dirty="0">
                <a:latin typeface="Bookman Old Style (Headings)"/>
                <a:cs typeface="Arial MT"/>
              </a:rPr>
              <a:t> </a:t>
            </a:r>
            <a:r>
              <a:rPr sz="1600" dirty="0">
                <a:latin typeface="Bookman Old Style (Headings)"/>
                <a:cs typeface="Arial MT"/>
              </a:rPr>
              <a:t>used</a:t>
            </a:r>
            <a:r>
              <a:rPr sz="1600" spc="-45" dirty="0">
                <a:latin typeface="Bookman Old Style (Headings)"/>
                <a:cs typeface="Arial MT"/>
              </a:rPr>
              <a:t> </a:t>
            </a:r>
            <a:r>
              <a:rPr sz="1600" dirty="0">
                <a:latin typeface="Bookman Old Style (Headings)"/>
                <a:cs typeface="Arial MT"/>
              </a:rPr>
              <a:t>by</a:t>
            </a:r>
            <a:r>
              <a:rPr sz="1600" spc="-30" dirty="0">
                <a:latin typeface="Bookman Old Style (Headings)"/>
                <a:cs typeface="Arial MT"/>
              </a:rPr>
              <a:t> </a:t>
            </a:r>
            <a:r>
              <a:rPr sz="1600" dirty="0">
                <a:latin typeface="Bookman Old Style (Headings)"/>
                <a:cs typeface="Arial MT"/>
              </a:rPr>
              <a:t>most</a:t>
            </a:r>
            <a:r>
              <a:rPr sz="1600" spc="-30" dirty="0">
                <a:latin typeface="Bookman Old Style (Headings)"/>
                <a:cs typeface="Arial MT"/>
              </a:rPr>
              <a:t> </a:t>
            </a:r>
            <a:r>
              <a:rPr sz="1600" spc="-10" dirty="0">
                <a:latin typeface="Bookman Old Style (Headings)"/>
                <a:cs typeface="Arial MT"/>
              </a:rPr>
              <a:t>recommendation</a:t>
            </a:r>
            <a:r>
              <a:rPr sz="1600" spc="-30" dirty="0">
                <a:latin typeface="Bookman Old Style (Headings)"/>
                <a:cs typeface="Arial MT"/>
              </a:rPr>
              <a:t> </a:t>
            </a:r>
            <a:r>
              <a:rPr sz="1600" dirty="0">
                <a:latin typeface="Bookman Old Style (Headings)"/>
                <a:cs typeface="Arial MT"/>
              </a:rPr>
              <a:t>systems</a:t>
            </a:r>
            <a:r>
              <a:rPr sz="1600" spc="-15" dirty="0">
                <a:latin typeface="Bookman Old Style (Headings)"/>
                <a:cs typeface="Arial MT"/>
              </a:rPr>
              <a:t> </a:t>
            </a:r>
            <a:r>
              <a:rPr sz="1600" dirty="0">
                <a:latin typeface="Bookman Old Style (Headings)"/>
                <a:cs typeface="Arial MT"/>
              </a:rPr>
              <a:t>to</a:t>
            </a:r>
            <a:r>
              <a:rPr sz="1600" spc="-30" dirty="0">
                <a:latin typeface="Bookman Old Style (Headings)"/>
                <a:cs typeface="Arial MT"/>
              </a:rPr>
              <a:t> </a:t>
            </a:r>
            <a:r>
              <a:rPr sz="1600" dirty="0">
                <a:latin typeface="Bookman Old Style (Headings)"/>
                <a:cs typeface="Arial MT"/>
              </a:rPr>
              <a:t>find</a:t>
            </a:r>
            <a:r>
              <a:rPr sz="1600" spc="-45" dirty="0">
                <a:latin typeface="Bookman Old Style (Headings)"/>
                <a:cs typeface="Arial MT"/>
              </a:rPr>
              <a:t> </a:t>
            </a:r>
            <a:r>
              <a:rPr sz="1600" dirty="0">
                <a:latin typeface="Bookman Old Style (Headings)"/>
                <a:cs typeface="Arial MT"/>
              </a:rPr>
              <a:t>similar</a:t>
            </a:r>
            <a:r>
              <a:rPr sz="1600" spc="-55" dirty="0">
                <a:latin typeface="Bookman Old Style (Headings)"/>
                <a:cs typeface="Arial MT"/>
              </a:rPr>
              <a:t> </a:t>
            </a:r>
            <a:r>
              <a:rPr sz="1600" dirty="0">
                <a:latin typeface="Bookman Old Style (Headings)"/>
                <a:cs typeface="Arial MT"/>
              </a:rPr>
              <a:t>patterns</a:t>
            </a:r>
            <a:r>
              <a:rPr sz="1600" spc="-15" dirty="0">
                <a:latin typeface="Bookman Old Style (Headings)"/>
                <a:cs typeface="Arial MT"/>
              </a:rPr>
              <a:t> </a:t>
            </a:r>
            <a:r>
              <a:rPr sz="1600" dirty="0">
                <a:latin typeface="Bookman Old Style (Headings)"/>
                <a:cs typeface="Arial MT"/>
              </a:rPr>
              <a:t>or</a:t>
            </a:r>
            <a:r>
              <a:rPr sz="1600" spc="-35" dirty="0">
                <a:latin typeface="Bookman Old Style (Headings)"/>
                <a:cs typeface="Arial MT"/>
              </a:rPr>
              <a:t> </a:t>
            </a:r>
            <a:r>
              <a:rPr sz="1600" dirty="0">
                <a:latin typeface="Bookman Old Style (Headings)"/>
                <a:cs typeface="Arial MT"/>
              </a:rPr>
              <a:t>information</a:t>
            </a:r>
            <a:r>
              <a:rPr sz="1600" spc="-30" dirty="0">
                <a:latin typeface="Bookman Old Style (Headings)"/>
                <a:cs typeface="Arial MT"/>
              </a:rPr>
              <a:t> </a:t>
            </a:r>
            <a:r>
              <a:rPr sz="1600" spc="-25" dirty="0">
                <a:latin typeface="Bookman Old Style (Headings)"/>
                <a:cs typeface="Arial MT"/>
              </a:rPr>
              <a:t>of </a:t>
            </a:r>
            <a:r>
              <a:rPr sz="1600" dirty="0">
                <a:latin typeface="Bookman Old Style (Headings)"/>
                <a:cs typeface="Arial MT"/>
              </a:rPr>
              <a:t>the</a:t>
            </a:r>
            <a:r>
              <a:rPr sz="1600" spc="-20" dirty="0">
                <a:latin typeface="Bookman Old Style (Headings)"/>
                <a:cs typeface="Arial MT"/>
              </a:rPr>
              <a:t> </a:t>
            </a:r>
            <a:r>
              <a:rPr sz="1600" dirty="0">
                <a:latin typeface="Bookman Old Style (Headings)"/>
                <a:cs typeface="Arial MT"/>
              </a:rPr>
              <a:t>users,</a:t>
            </a:r>
            <a:r>
              <a:rPr sz="1600" spc="-20" dirty="0">
                <a:latin typeface="Bookman Old Style (Headings)"/>
                <a:cs typeface="Arial MT"/>
              </a:rPr>
              <a:t> </a:t>
            </a:r>
            <a:r>
              <a:rPr sz="1600" dirty="0">
                <a:latin typeface="Bookman Old Style (Headings)"/>
                <a:cs typeface="Arial MT"/>
              </a:rPr>
              <a:t>this</a:t>
            </a:r>
            <a:r>
              <a:rPr sz="1600" spc="-30" dirty="0">
                <a:latin typeface="Bookman Old Style (Headings)"/>
                <a:cs typeface="Arial MT"/>
              </a:rPr>
              <a:t> </a:t>
            </a:r>
            <a:r>
              <a:rPr sz="1600" dirty="0">
                <a:latin typeface="Bookman Old Style (Headings)"/>
                <a:cs typeface="Arial MT"/>
              </a:rPr>
              <a:t>technique</a:t>
            </a:r>
            <a:r>
              <a:rPr sz="1600" spc="-45" dirty="0">
                <a:latin typeface="Bookman Old Style (Headings)"/>
                <a:cs typeface="Arial MT"/>
              </a:rPr>
              <a:t> </a:t>
            </a:r>
            <a:r>
              <a:rPr sz="1600" dirty="0">
                <a:latin typeface="Bookman Old Style (Headings)"/>
                <a:cs typeface="Arial MT"/>
              </a:rPr>
              <a:t>can</a:t>
            </a:r>
            <a:r>
              <a:rPr sz="1600" spc="-30" dirty="0">
                <a:latin typeface="Bookman Old Style (Headings)"/>
                <a:cs typeface="Arial MT"/>
              </a:rPr>
              <a:t> </a:t>
            </a:r>
            <a:r>
              <a:rPr sz="1600" dirty="0">
                <a:latin typeface="Bookman Old Style (Headings)"/>
                <a:cs typeface="Arial MT"/>
              </a:rPr>
              <a:t>filter</a:t>
            </a:r>
            <a:r>
              <a:rPr sz="1600" spc="-25" dirty="0">
                <a:latin typeface="Bookman Old Style (Headings)"/>
                <a:cs typeface="Arial MT"/>
              </a:rPr>
              <a:t> </a:t>
            </a:r>
            <a:r>
              <a:rPr sz="1600" dirty="0">
                <a:latin typeface="Bookman Old Style (Headings)"/>
                <a:cs typeface="Arial MT"/>
              </a:rPr>
              <a:t>out</a:t>
            </a:r>
            <a:r>
              <a:rPr sz="1600" spc="-20" dirty="0">
                <a:latin typeface="Bookman Old Style (Headings)"/>
                <a:cs typeface="Arial MT"/>
              </a:rPr>
              <a:t> </a:t>
            </a:r>
            <a:r>
              <a:rPr sz="1600" dirty="0">
                <a:latin typeface="Bookman Old Style (Headings)"/>
                <a:cs typeface="Arial MT"/>
              </a:rPr>
              <a:t>items</a:t>
            </a:r>
            <a:r>
              <a:rPr sz="1600" spc="-25" dirty="0">
                <a:latin typeface="Bookman Old Style (Headings)"/>
                <a:cs typeface="Arial MT"/>
              </a:rPr>
              <a:t> </a:t>
            </a:r>
            <a:r>
              <a:rPr sz="1600" dirty="0">
                <a:latin typeface="Bookman Old Style (Headings)"/>
                <a:cs typeface="Arial MT"/>
              </a:rPr>
              <a:t>that</a:t>
            </a:r>
            <a:r>
              <a:rPr sz="1600" spc="-5" dirty="0">
                <a:latin typeface="Bookman Old Style (Headings)"/>
                <a:cs typeface="Arial MT"/>
              </a:rPr>
              <a:t> </a:t>
            </a:r>
            <a:r>
              <a:rPr sz="1600" dirty="0">
                <a:latin typeface="Bookman Old Style (Headings)"/>
                <a:cs typeface="Arial MT"/>
              </a:rPr>
              <a:t>users</a:t>
            </a:r>
            <a:r>
              <a:rPr sz="1600" spc="-35" dirty="0">
                <a:latin typeface="Bookman Old Style (Headings)"/>
                <a:cs typeface="Arial MT"/>
              </a:rPr>
              <a:t> </a:t>
            </a:r>
            <a:r>
              <a:rPr sz="1600" dirty="0">
                <a:latin typeface="Bookman Old Style (Headings)"/>
                <a:cs typeface="Arial MT"/>
              </a:rPr>
              <a:t>like</a:t>
            </a:r>
            <a:r>
              <a:rPr sz="1600" spc="-40" dirty="0">
                <a:latin typeface="Bookman Old Style (Headings)"/>
                <a:cs typeface="Arial MT"/>
              </a:rPr>
              <a:t> </a:t>
            </a:r>
            <a:r>
              <a:rPr sz="1600" dirty="0">
                <a:latin typeface="Bookman Old Style (Headings)"/>
                <a:cs typeface="Arial MT"/>
              </a:rPr>
              <a:t>on</a:t>
            </a:r>
            <a:r>
              <a:rPr sz="1600" spc="-35" dirty="0">
                <a:latin typeface="Bookman Old Style (Headings)"/>
                <a:cs typeface="Arial MT"/>
              </a:rPr>
              <a:t> </a:t>
            </a:r>
            <a:r>
              <a:rPr sz="1600" dirty="0">
                <a:latin typeface="Bookman Old Style (Headings)"/>
                <a:cs typeface="Arial MT"/>
              </a:rPr>
              <a:t>the</a:t>
            </a:r>
            <a:r>
              <a:rPr sz="1600" spc="-20" dirty="0">
                <a:latin typeface="Bookman Old Style (Headings)"/>
                <a:cs typeface="Arial MT"/>
              </a:rPr>
              <a:t> </a:t>
            </a:r>
            <a:r>
              <a:rPr sz="1600" dirty="0">
                <a:latin typeface="Bookman Old Style (Headings)"/>
                <a:cs typeface="Arial MT"/>
              </a:rPr>
              <a:t>basis</a:t>
            </a:r>
            <a:r>
              <a:rPr sz="1600" spc="-40" dirty="0">
                <a:latin typeface="Bookman Old Style (Headings)"/>
                <a:cs typeface="Arial MT"/>
              </a:rPr>
              <a:t> </a:t>
            </a:r>
            <a:r>
              <a:rPr sz="1600" dirty="0">
                <a:latin typeface="Bookman Old Style (Headings)"/>
                <a:cs typeface="Arial MT"/>
              </a:rPr>
              <a:t>of</a:t>
            </a:r>
            <a:r>
              <a:rPr sz="1600" spc="-20" dirty="0">
                <a:latin typeface="Bookman Old Style (Headings)"/>
                <a:cs typeface="Arial MT"/>
              </a:rPr>
              <a:t> </a:t>
            </a:r>
            <a:r>
              <a:rPr sz="1600" dirty="0">
                <a:latin typeface="Bookman Old Style (Headings)"/>
                <a:cs typeface="Arial MT"/>
              </a:rPr>
              <a:t>the</a:t>
            </a:r>
            <a:r>
              <a:rPr sz="1600" spc="-20" dirty="0">
                <a:latin typeface="Bookman Old Style (Headings)"/>
                <a:cs typeface="Arial MT"/>
              </a:rPr>
              <a:t> </a:t>
            </a:r>
            <a:r>
              <a:rPr sz="1600" dirty="0">
                <a:latin typeface="Bookman Old Style (Headings)"/>
                <a:cs typeface="Arial MT"/>
              </a:rPr>
              <a:t>ratings</a:t>
            </a:r>
            <a:r>
              <a:rPr sz="1600" spc="-20" dirty="0">
                <a:latin typeface="Bookman Old Style (Headings)"/>
                <a:cs typeface="Arial MT"/>
              </a:rPr>
              <a:t> </a:t>
            </a:r>
            <a:r>
              <a:rPr sz="1600" dirty="0">
                <a:latin typeface="Bookman Old Style (Headings)"/>
                <a:cs typeface="Arial MT"/>
              </a:rPr>
              <a:t>or</a:t>
            </a:r>
            <a:r>
              <a:rPr sz="1600" spc="-25" dirty="0">
                <a:latin typeface="Bookman Old Style (Headings)"/>
                <a:cs typeface="Arial MT"/>
              </a:rPr>
              <a:t> </a:t>
            </a:r>
            <a:r>
              <a:rPr sz="1600" dirty="0">
                <a:latin typeface="Bookman Old Style (Headings)"/>
                <a:cs typeface="Arial MT"/>
              </a:rPr>
              <a:t>reactions</a:t>
            </a:r>
            <a:r>
              <a:rPr sz="1600" spc="-15" dirty="0">
                <a:latin typeface="Bookman Old Style (Headings)"/>
                <a:cs typeface="Arial MT"/>
              </a:rPr>
              <a:t> </a:t>
            </a:r>
            <a:r>
              <a:rPr sz="1600" spc="-25" dirty="0">
                <a:latin typeface="Bookman Old Style (Headings)"/>
                <a:cs typeface="Arial MT"/>
              </a:rPr>
              <a:t>by </a:t>
            </a:r>
            <a:r>
              <a:rPr sz="1600" dirty="0">
                <a:latin typeface="Bookman Old Style (Headings)"/>
                <a:cs typeface="Arial MT"/>
              </a:rPr>
              <a:t>similar</a:t>
            </a:r>
            <a:r>
              <a:rPr sz="1600" spc="-60" dirty="0">
                <a:latin typeface="Bookman Old Style (Headings)"/>
                <a:cs typeface="Arial MT"/>
              </a:rPr>
              <a:t> </a:t>
            </a:r>
            <a:r>
              <a:rPr sz="1600" spc="-10" dirty="0">
                <a:latin typeface="Bookman Old Style (Headings)"/>
                <a:cs typeface="Arial MT"/>
              </a:rPr>
              <a:t>users.</a:t>
            </a:r>
            <a:endParaRPr sz="1600" dirty="0">
              <a:latin typeface="Bookman Old Style (Headings)"/>
              <a:cs typeface="Arial MT"/>
            </a:endParaRPr>
          </a:p>
          <a:p>
            <a:pPr>
              <a:lnSpc>
                <a:spcPct val="100000"/>
              </a:lnSpc>
              <a:spcBef>
                <a:spcPts val="425"/>
              </a:spcBef>
            </a:pPr>
            <a:endParaRPr sz="1600" dirty="0">
              <a:latin typeface="Bookman Old Style (Headings)"/>
              <a:cs typeface="Arial MT"/>
            </a:endParaRPr>
          </a:p>
          <a:p>
            <a:pPr marL="298450" indent="-285750">
              <a:lnSpc>
                <a:spcPct val="100000"/>
              </a:lnSpc>
              <a:buFont typeface="Wingdings"/>
              <a:buChar char=""/>
              <a:tabLst>
                <a:tab pos="298450" algn="l"/>
              </a:tabLst>
            </a:pPr>
            <a:r>
              <a:rPr sz="2000" b="1" dirty="0">
                <a:latin typeface="Bookman Old Style (Headings)"/>
                <a:cs typeface="Arial"/>
              </a:rPr>
              <a:t>Advantages</a:t>
            </a:r>
            <a:r>
              <a:rPr sz="2000" b="1" spc="-45" dirty="0">
                <a:latin typeface="Bookman Old Style (Headings)"/>
                <a:cs typeface="Arial"/>
              </a:rPr>
              <a:t> </a:t>
            </a:r>
            <a:r>
              <a:rPr sz="2000" b="1" dirty="0">
                <a:latin typeface="Bookman Old Style (Headings)"/>
                <a:cs typeface="Arial"/>
              </a:rPr>
              <a:t>of</a:t>
            </a:r>
            <a:r>
              <a:rPr sz="2000" b="1" spc="-60" dirty="0">
                <a:latin typeface="Bookman Old Style (Headings)"/>
                <a:cs typeface="Arial"/>
              </a:rPr>
              <a:t> </a:t>
            </a:r>
            <a:r>
              <a:rPr sz="2000" b="1" dirty="0">
                <a:latin typeface="Bookman Old Style (Headings)"/>
                <a:cs typeface="Arial"/>
              </a:rPr>
              <a:t>collaborative</a:t>
            </a:r>
            <a:r>
              <a:rPr sz="2000" b="1" spc="-55" dirty="0">
                <a:latin typeface="Bookman Old Style (Headings)"/>
                <a:cs typeface="Arial"/>
              </a:rPr>
              <a:t> </a:t>
            </a:r>
            <a:r>
              <a:rPr sz="2000" b="1" spc="-10" dirty="0">
                <a:latin typeface="Bookman Old Style (Headings)"/>
                <a:cs typeface="Arial"/>
              </a:rPr>
              <a:t>filtering</a:t>
            </a:r>
            <a:endParaRPr sz="2000" dirty="0">
              <a:latin typeface="Bookman Old Style (Headings)"/>
              <a:cs typeface="Arial"/>
            </a:endParaRPr>
          </a:p>
          <a:p>
            <a:pPr>
              <a:lnSpc>
                <a:spcPct val="100000"/>
              </a:lnSpc>
              <a:spcBef>
                <a:spcPts val="715"/>
              </a:spcBef>
            </a:pPr>
            <a:endParaRPr sz="2000" dirty="0">
              <a:latin typeface="Bookman Old Style (Headings)"/>
              <a:cs typeface="Arial"/>
            </a:endParaRPr>
          </a:p>
          <a:p>
            <a:pPr marL="299085" indent="-286385">
              <a:lnSpc>
                <a:spcPct val="100000"/>
              </a:lnSpc>
              <a:buFont typeface="Wingdings"/>
              <a:buChar char=""/>
              <a:tabLst>
                <a:tab pos="299085" algn="l"/>
              </a:tabLst>
            </a:pPr>
            <a:r>
              <a:rPr sz="1600" dirty="0">
                <a:latin typeface="Bookman Old Style (Headings)"/>
                <a:cs typeface="Arial MT"/>
              </a:rPr>
              <a:t>Other</a:t>
            </a:r>
            <a:r>
              <a:rPr sz="1600" spc="-15" dirty="0">
                <a:latin typeface="Bookman Old Style (Headings)"/>
                <a:cs typeface="Arial MT"/>
              </a:rPr>
              <a:t> </a:t>
            </a:r>
            <a:r>
              <a:rPr sz="1600" dirty="0">
                <a:latin typeface="Bookman Old Style (Headings)"/>
                <a:cs typeface="Arial MT"/>
              </a:rPr>
              <a:t>user</a:t>
            </a:r>
            <a:r>
              <a:rPr sz="1600" spc="-35" dirty="0">
                <a:latin typeface="Bookman Old Style (Headings)"/>
                <a:cs typeface="Arial MT"/>
              </a:rPr>
              <a:t> </a:t>
            </a:r>
            <a:r>
              <a:rPr sz="1600" dirty="0">
                <a:latin typeface="Bookman Old Style (Headings)"/>
                <a:cs typeface="Arial MT"/>
              </a:rPr>
              <a:t>scores</a:t>
            </a:r>
            <a:r>
              <a:rPr sz="1600" spc="-45" dirty="0">
                <a:latin typeface="Bookman Old Style (Headings)"/>
                <a:cs typeface="Arial MT"/>
              </a:rPr>
              <a:t> </a:t>
            </a:r>
            <a:r>
              <a:rPr sz="1600" dirty="0">
                <a:latin typeface="Bookman Old Style (Headings)"/>
                <a:cs typeface="Arial MT"/>
              </a:rPr>
              <a:t>are</a:t>
            </a:r>
            <a:r>
              <a:rPr sz="1600" spc="-30" dirty="0">
                <a:latin typeface="Bookman Old Style (Headings)"/>
                <a:cs typeface="Arial MT"/>
              </a:rPr>
              <a:t> </a:t>
            </a:r>
            <a:r>
              <a:rPr sz="1600" spc="-20" dirty="0">
                <a:latin typeface="Bookman Old Style (Headings)"/>
                <a:cs typeface="Arial MT"/>
              </a:rPr>
              <a:t>used.</a:t>
            </a:r>
            <a:endParaRPr sz="1600" dirty="0">
              <a:latin typeface="Bookman Old Style (Headings)"/>
              <a:cs typeface="Arial MT"/>
            </a:endParaRPr>
          </a:p>
          <a:p>
            <a:pPr marL="299085" indent="-286385">
              <a:lnSpc>
                <a:spcPct val="100000"/>
              </a:lnSpc>
              <a:spcBef>
                <a:spcPts val="960"/>
              </a:spcBef>
              <a:buFont typeface="Wingdings"/>
              <a:buChar char=""/>
              <a:tabLst>
                <a:tab pos="299085" algn="l"/>
              </a:tabLst>
            </a:pPr>
            <a:r>
              <a:rPr sz="1600" dirty="0">
                <a:latin typeface="Bookman Old Style (Headings)"/>
                <a:cs typeface="Arial MT"/>
              </a:rPr>
              <a:t>No</a:t>
            </a:r>
            <a:r>
              <a:rPr sz="1600" spc="-30" dirty="0">
                <a:latin typeface="Bookman Old Style (Headings)"/>
                <a:cs typeface="Arial MT"/>
              </a:rPr>
              <a:t> </a:t>
            </a:r>
            <a:r>
              <a:rPr sz="1600" dirty="0">
                <a:latin typeface="Bookman Old Style (Headings)"/>
                <a:cs typeface="Arial MT"/>
              </a:rPr>
              <a:t>deterministic</a:t>
            </a:r>
            <a:r>
              <a:rPr sz="1600" spc="-25" dirty="0">
                <a:latin typeface="Bookman Old Style (Headings)"/>
                <a:cs typeface="Arial MT"/>
              </a:rPr>
              <a:t> </a:t>
            </a:r>
            <a:r>
              <a:rPr sz="1600" dirty="0">
                <a:latin typeface="Bookman Old Style (Headings)"/>
                <a:cs typeface="Arial MT"/>
              </a:rPr>
              <a:t>result</a:t>
            </a:r>
            <a:r>
              <a:rPr sz="1600" spc="-25" dirty="0">
                <a:latin typeface="Bookman Old Style (Headings)"/>
                <a:cs typeface="Arial MT"/>
              </a:rPr>
              <a:t> </a:t>
            </a:r>
            <a:r>
              <a:rPr sz="1600" dirty="0">
                <a:latin typeface="Bookman Old Style (Headings)"/>
                <a:cs typeface="Arial MT"/>
              </a:rPr>
              <a:t>since</a:t>
            </a:r>
            <a:r>
              <a:rPr sz="1600" spc="-30" dirty="0">
                <a:latin typeface="Bookman Old Style (Headings)"/>
                <a:cs typeface="Arial MT"/>
              </a:rPr>
              <a:t> </a:t>
            </a:r>
            <a:r>
              <a:rPr sz="1600" dirty="0">
                <a:latin typeface="Bookman Old Style (Headings)"/>
                <a:cs typeface="Arial MT"/>
              </a:rPr>
              <a:t>chance</a:t>
            </a:r>
            <a:r>
              <a:rPr sz="1600" spc="-30" dirty="0">
                <a:latin typeface="Bookman Old Style (Headings)"/>
                <a:cs typeface="Arial MT"/>
              </a:rPr>
              <a:t> </a:t>
            </a:r>
            <a:r>
              <a:rPr sz="1600" dirty="0">
                <a:latin typeface="Bookman Old Style (Headings)"/>
                <a:cs typeface="Arial MT"/>
              </a:rPr>
              <a:t>is</a:t>
            </a:r>
            <a:r>
              <a:rPr sz="1600" spc="-35" dirty="0">
                <a:latin typeface="Bookman Old Style (Headings)"/>
                <a:cs typeface="Arial MT"/>
              </a:rPr>
              <a:t> </a:t>
            </a:r>
            <a:r>
              <a:rPr sz="1600" dirty="0">
                <a:latin typeface="Bookman Old Style (Headings)"/>
                <a:cs typeface="Arial MT"/>
              </a:rPr>
              <a:t>involved</a:t>
            </a:r>
            <a:r>
              <a:rPr sz="1600" spc="-50" dirty="0">
                <a:latin typeface="Bookman Old Style (Headings)"/>
                <a:cs typeface="Arial MT"/>
              </a:rPr>
              <a:t> </a:t>
            </a:r>
            <a:r>
              <a:rPr sz="1600" dirty="0">
                <a:latin typeface="Bookman Old Style (Headings)"/>
                <a:cs typeface="Arial MT"/>
              </a:rPr>
              <a:t>in</a:t>
            </a:r>
            <a:r>
              <a:rPr sz="1600" spc="-30" dirty="0">
                <a:latin typeface="Bookman Old Style (Headings)"/>
                <a:cs typeface="Arial MT"/>
              </a:rPr>
              <a:t> </a:t>
            </a:r>
            <a:r>
              <a:rPr sz="1600" dirty="0">
                <a:latin typeface="Bookman Old Style (Headings)"/>
                <a:cs typeface="Arial MT"/>
              </a:rPr>
              <a:t>the</a:t>
            </a:r>
            <a:r>
              <a:rPr sz="1600" spc="-20" dirty="0">
                <a:latin typeface="Bookman Old Style (Headings)"/>
                <a:cs typeface="Arial MT"/>
              </a:rPr>
              <a:t> </a:t>
            </a:r>
            <a:r>
              <a:rPr sz="1600" spc="-10" dirty="0">
                <a:latin typeface="Bookman Old Style (Headings)"/>
                <a:cs typeface="Arial MT"/>
              </a:rPr>
              <a:t>system.</a:t>
            </a:r>
            <a:endParaRPr sz="1600" dirty="0">
              <a:latin typeface="Bookman Old Style (Headings)"/>
              <a:cs typeface="Arial MT"/>
            </a:endParaRPr>
          </a:p>
          <a:p>
            <a:pPr>
              <a:lnSpc>
                <a:spcPct val="100000"/>
              </a:lnSpc>
              <a:spcBef>
                <a:spcPts val="905"/>
              </a:spcBef>
            </a:pPr>
            <a:endParaRPr sz="1600" dirty="0">
              <a:latin typeface="Bookman Old Style (Headings)"/>
              <a:cs typeface="Arial MT"/>
            </a:endParaRPr>
          </a:p>
          <a:p>
            <a:pPr marL="298450" indent="-285750">
              <a:lnSpc>
                <a:spcPct val="100000"/>
              </a:lnSpc>
              <a:spcBef>
                <a:spcPts val="5"/>
              </a:spcBef>
              <a:buFont typeface="Wingdings"/>
              <a:buChar char=""/>
              <a:tabLst>
                <a:tab pos="298450" algn="l"/>
              </a:tabLst>
            </a:pPr>
            <a:r>
              <a:rPr sz="2000" b="1" dirty="0">
                <a:latin typeface="Bookman Old Style (Headings)"/>
                <a:cs typeface="Arial"/>
              </a:rPr>
              <a:t>Disadvantages</a:t>
            </a:r>
            <a:r>
              <a:rPr sz="2000" b="1" spc="-55" dirty="0">
                <a:latin typeface="Bookman Old Style (Headings)"/>
                <a:cs typeface="Arial"/>
              </a:rPr>
              <a:t> </a:t>
            </a:r>
            <a:r>
              <a:rPr sz="2000" b="1" dirty="0">
                <a:latin typeface="Bookman Old Style (Headings)"/>
                <a:cs typeface="Arial"/>
              </a:rPr>
              <a:t>of</a:t>
            </a:r>
            <a:r>
              <a:rPr sz="2000" b="1" spc="-50" dirty="0">
                <a:latin typeface="Bookman Old Style (Headings)"/>
                <a:cs typeface="Arial"/>
              </a:rPr>
              <a:t> </a:t>
            </a:r>
            <a:r>
              <a:rPr sz="2000" b="1" dirty="0">
                <a:latin typeface="Bookman Old Style (Headings)"/>
                <a:cs typeface="Arial"/>
              </a:rPr>
              <a:t>collaborative</a:t>
            </a:r>
            <a:r>
              <a:rPr sz="2000" b="1" spc="-50" dirty="0">
                <a:latin typeface="Bookman Old Style (Headings)"/>
                <a:cs typeface="Arial"/>
              </a:rPr>
              <a:t> </a:t>
            </a:r>
            <a:r>
              <a:rPr sz="2000" b="1" spc="-10" dirty="0">
                <a:latin typeface="Bookman Old Style (Headings)"/>
                <a:cs typeface="Arial"/>
              </a:rPr>
              <a:t>filtering</a:t>
            </a:r>
            <a:endParaRPr sz="2000" dirty="0">
              <a:latin typeface="Bookman Old Style (Headings)"/>
              <a:cs typeface="Arial"/>
            </a:endParaRPr>
          </a:p>
          <a:p>
            <a:pPr>
              <a:lnSpc>
                <a:spcPct val="100000"/>
              </a:lnSpc>
              <a:spcBef>
                <a:spcPts val="715"/>
              </a:spcBef>
            </a:pPr>
            <a:endParaRPr sz="2000" dirty="0">
              <a:latin typeface="Bookman Old Style (Headings)"/>
              <a:cs typeface="Arial"/>
            </a:endParaRPr>
          </a:p>
          <a:p>
            <a:pPr marL="299085" indent="-286385">
              <a:lnSpc>
                <a:spcPct val="100000"/>
              </a:lnSpc>
              <a:buFont typeface="Wingdings"/>
              <a:buChar char=""/>
              <a:tabLst>
                <a:tab pos="299085" algn="l"/>
              </a:tabLst>
            </a:pPr>
            <a:r>
              <a:rPr sz="1600" dirty="0">
                <a:latin typeface="Bookman Old Style (Headings)"/>
                <a:cs typeface="Arial MT"/>
              </a:rPr>
              <a:t>Needs</a:t>
            </a:r>
            <a:r>
              <a:rPr sz="1600" spc="-25" dirty="0">
                <a:latin typeface="Bookman Old Style (Headings)"/>
                <a:cs typeface="Arial MT"/>
              </a:rPr>
              <a:t> </a:t>
            </a:r>
            <a:r>
              <a:rPr sz="1600" dirty="0">
                <a:latin typeface="Bookman Old Style (Headings)"/>
                <a:cs typeface="Arial MT"/>
              </a:rPr>
              <a:t>more</a:t>
            </a:r>
            <a:r>
              <a:rPr sz="1600" spc="-5" dirty="0">
                <a:latin typeface="Bookman Old Style (Headings)"/>
                <a:cs typeface="Arial MT"/>
              </a:rPr>
              <a:t> </a:t>
            </a:r>
            <a:r>
              <a:rPr sz="1600" spc="-10" dirty="0">
                <a:latin typeface="Bookman Old Style (Headings)"/>
                <a:cs typeface="Arial MT"/>
              </a:rPr>
              <a:t>data.</a:t>
            </a:r>
            <a:endParaRPr sz="1600" dirty="0">
              <a:latin typeface="Bookman Old Style (Headings)"/>
              <a:cs typeface="Arial MT"/>
            </a:endParaRPr>
          </a:p>
          <a:p>
            <a:pPr marL="299085" indent="-286385">
              <a:lnSpc>
                <a:spcPct val="100000"/>
              </a:lnSpc>
              <a:spcBef>
                <a:spcPts val="960"/>
              </a:spcBef>
              <a:buFont typeface="Wingdings"/>
              <a:buChar char=""/>
              <a:tabLst>
                <a:tab pos="299085" algn="l"/>
              </a:tabLst>
            </a:pPr>
            <a:r>
              <a:rPr sz="1600" dirty="0">
                <a:latin typeface="Bookman Old Style (Headings)"/>
                <a:cs typeface="Arial MT"/>
              </a:rPr>
              <a:t>Problems</a:t>
            </a:r>
            <a:r>
              <a:rPr sz="1600" spc="-20" dirty="0">
                <a:latin typeface="Bookman Old Style (Headings)"/>
                <a:cs typeface="Arial MT"/>
              </a:rPr>
              <a:t> </a:t>
            </a:r>
            <a:r>
              <a:rPr sz="1600" dirty="0">
                <a:latin typeface="Bookman Old Style (Headings)"/>
                <a:cs typeface="Arial MT"/>
              </a:rPr>
              <a:t>with</a:t>
            </a:r>
            <a:r>
              <a:rPr sz="1600" spc="-20" dirty="0">
                <a:latin typeface="Bookman Old Style (Headings)"/>
                <a:cs typeface="Arial MT"/>
              </a:rPr>
              <a:t> </a:t>
            </a:r>
            <a:r>
              <a:rPr sz="1600" dirty="0">
                <a:latin typeface="Bookman Old Style (Headings)"/>
                <a:cs typeface="Arial MT"/>
              </a:rPr>
              <a:t>new</a:t>
            </a:r>
            <a:r>
              <a:rPr sz="1600" spc="-25" dirty="0">
                <a:latin typeface="Bookman Old Style (Headings)"/>
                <a:cs typeface="Arial MT"/>
              </a:rPr>
              <a:t> </a:t>
            </a:r>
            <a:r>
              <a:rPr sz="1600" dirty="0">
                <a:latin typeface="Bookman Old Style (Headings)"/>
                <a:cs typeface="Arial MT"/>
              </a:rPr>
              <a:t>users</a:t>
            </a:r>
            <a:r>
              <a:rPr sz="1600" spc="-15" dirty="0">
                <a:latin typeface="Bookman Old Style (Headings)"/>
                <a:cs typeface="Arial MT"/>
              </a:rPr>
              <a:t> </a:t>
            </a:r>
            <a:r>
              <a:rPr sz="1600" dirty="0">
                <a:latin typeface="Bookman Old Style (Headings)"/>
                <a:cs typeface="Arial MT"/>
              </a:rPr>
              <a:t>and</a:t>
            </a:r>
            <a:r>
              <a:rPr sz="1600" spc="-30" dirty="0">
                <a:latin typeface="Bookman Old Style (Headings)"/>
                <a:cs typeface="Arial MT"/>
              </a:rPr>
              <a:t> </a:t>
            </a:r>
            <a:r>
              <a:rPr sz="1600" dirty="0">
                <a:latin typeface="Bookman Old Style (Headings)"/>
                <a:cs typeface="Arial MT"/>
              </a:rPr>
              <a:t>new</a:t>
            </a:r>
            <a:r>
              <a:rPr sz="1600" spc="-25" dirty="0">
                <a:latin typeface="Bookman Old Style (Headings)"/>
                <a:cs typeface="Arial MT"/>
              </a:rPr>
              <a:t> </a:t>
            </a:r>
            <a:r>
              <a:rPr sz="1600" spc="-10" dirty="0">
                <a:latin typeface="Bookman Old Style (Headings)"/>
                <a:cs typeface="Arial MT"/>
              </a:rPr>
              <a:t>products.</a:t>
            </a:r>
            <a:endParaRPr sz="1600" dirty="0">
              <a:latin typeface="Bookman Old Style (Headings)"/>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82139" y="1808988"/>
            <a:ext cx="8424671" cy="3491484"/>
          </a:xfrm>
          <a:prstGeom prst="rect">
            <a:avLst/>
          </a:prstGeom>
        </p:spPr>
      </p:pic>
      <p:sp>
        <p:nvSpPr>
          <p:cNvPr id="4" name="object 4"/>
          <p:cNvSpPr txBox="1">
            <a:spLocks noGrp="1"/>
          </p:cNvSpPr>
          <p:nvPr>
            <p:ph type="title"/>
          </p:nvPr>
        </p:nvSpPr>
        <p:spPr>
          <a:xfrm>
            <a:off x="-990600" y="0"/>
            <a:ext cx="10364451" cy="1077345"/>
          </a:xfrm>
          <a:prstGeom prst="rect">
            <a:avLst/>
          </a:prstGeom>
        </p:spPr>
        <p:txBody>
          <a:bodyPr vert="horz" wrap="square" lIns="0" tIns="701166" rIns="0" bIns="0" rtlCol="0">
            <a:spAutoFit/>
          </a:bodyPr>
          <a:lstStyle/>
          <a:p>
            <a:pPr marL="2586990">
              <a:lnSpc>
                <a:spcPct val="100000"/>
              </a:lnSpc>
              <a:spcBef>
                <a:spcPts val="105"/>
              </a:spcBef>
            </a:pPr>
            <a:r>
              <a:rPr sz="2400" b="1" i="1" u="sng" dirty="0">
                <a:uFill>
                  <a:solidFill>
                    <a:srgbClr val="374B81"/>
                  </a:solidFill>
                </a:uFill>
                <a:latin typeface="Algerian" panose="04020705040A02060702" pitchFamily="82" charset="0"/>
                <a:cs typeface="Arial"/>
              </a:rPr>
              <a:t>Result</a:t>
            </a:r>
            <a:r>
              <a:rPr sz="2400" b="1" i="1" u="sng" spc="-50" dirty="0">
                <a:uFill>
                  <a:solidFill>
                    <a:srgbClr val="374B81"/>
                  </a:solidFill>
                </a:uFill>
                <a:latin typeface="Algerian" panose="04020705040A02060702" pitchFamily="82" charset="0"/>
                <a:cs typeface="Arial"/>
              </a:rPr>
              <a:t> </a:t>
            </a:r>
            <a:r>
              <a:rPr sz="2400" b="1" i="1" u="sng" dirty="0">
                <a:uFill>
                  <a:solidFill>
                    <a:srgbClr val="374B81"/>
                  </a:solidFill>
                </a:uFill>
                <a:latin typeface="Algerian" panose="04020705040A02060702" pitchFamily="82" charset="0"/>
                <a:cs typeface="Arial"/>
              </a:rPr>
              <a:t>Of</a:t>
            </a:r>
            <a:r>
              <a:rPr sz="2400" b="1" i="1" u="sng" spc="-40" dirty="0">
                <a:uFill>
                  <a:solidFill>
                    <a:srgbClr val="374B81"/>
                  </a:solidFill>
                </a:uFill>
                <a:latin typeface="Algerian" panose="04020705040A02060702" pitchFamily="82" charset="0"/>
                <a:cs typeface="Arial"/>
              </a:rPr>
              <a:t> </a:t>
            </a:r>
            <a:r>
              <a:rPr sz="2400" b="1" i="1" u="sng" dirty="0">
                <a:uFill>
                  <a:solidFill>
                    <a:srgbClr val="374B81"/>
                  </a:solidFill>
                </a:uFill>
                <a:latin typeface="Algerian" panose="04020705040A02060702" pitchFamily="82" charset="0"/>
                <a:cs typeface="Arial"/>
              </a:rPr>
              <a:t>Collaborative</a:t>
            </a:r>
            <a:r>
              <a:rPr sz="2400" b="1" i="1" u="sng" spc="-60" dirty="0">
                <a:uFill>
                  <a:solidFill>
                    <a:srgbClr val="374B81"/>
                  </a:solidFill>
                </a:uFill>
                <a:latin typeface="Algerian" panose="04020705040A02060702" pitchFamily="82" charset="0"/>
                <a:cs typeface="Arial"/>
              </a:rPr>
              <a:t> </a:t>
            </a:r>
            <a:r>
              <a:rPr sz="2400" b="1" i="1" u="sng" spc="-10" dirty="0">
                <a:uFill>
                  <a:solidFill>
                    <a:srgbClr val="374B81"/>
                  </a:solidFill>
                </a:uFill>
                <a:latin typeface="Algerian" panose="04020705040A02060702" pitchFamily="82" charset="0"/>
                <a:cs typeface="Arial"/>
              </a:rPr>
              <a:t>Filtering</a:t>
            </a:r>
            <a:endParaRPr sz="2400" b="1" dirty="0">
              <a:latin typeface="Algerian" panose="04020705040A02060702" pitchFamily="82" charset="0"/>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EEB192A-8443-482C-AFF6-77DB793E2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reaching for a paper on a table full of paper and sticky notes">
            <a:extLst>
              <a:ext uri="{FF2B5EF4-FFF2-40B4-BE49-F238E27FC236}">
                <a16:creationId xmlns:a16="http://schemas.microsoft.com/office/drawing/2014/main" id="{A3F15D39-8051-3237-9C63-FBD1E0714819}"/>
              </a:ext>
            </a:extLst>
          </p:cNvPr>
          <p:cNvPicPr>
            <a:picLocks noChangeAspect="1"/>
          </p:cNvPicPr>
          <p:nvPr/>
        </p:nvPicPr>
        <p:blipFill rotWithShape="1">
          <a:blip r:embed="rId2">
            <a:alphaModFix amt="25000"/>
          </a:blip>
          <a:srcRect t="8892" b="6798"/>
          <a:stretch/>
        </p:blipFill>
        <p:spPr>
          <a:xfrm>
            <a:off x="20" y="-152400"/>
            <a:ext cx="12191980" cy="6861278"/>
          </a:xfrm>
          <a:prstGeom prst="rect">
            <a:avLst/>
          </a:prstGeom>
        </p:spPr>
      </p:pic>
      <p:pic>
        <p:nvPicPr>
          <p:cNvPr id="25" name="Picture 24">
            <a:extLst>
              <a:ext uri="{FF2B5EF4-FFF2-40B4-BE49-F238E27FC236}">
                <a16:creationId xmlns:a16="http://schemas.microsoft.com/office/drawing/2014/main" id="{77CE03F7-0B3E-496D-9B90-C00E185FB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object 2"/>
          <p:cNvSpPr txBox="1">
            <a:spLocks noGrp="1"/>
          </p:cNvSpPr>
          <p:nvPr>
            <p:ph type="title"/>
          </p:nvPr>
        </p:nvSpPr>
        <p:spPr>
          <a:xfrm>
            <a:off x="913775" y="149123"/>
            <a:ext cx="10364451" cy="1298677"/>
          </a:xfrm>
          <a:prstGeom prst="rect">
            <a:avLst/>
          </a:prstGeom>
        </p:spPr>
        <p:txBody>
          <a:bodyPr vert="horz" lIns="91440" tIns="45720" rIns="91440" bIns="45720" rtlCol="0" anchor="ctr">
            <a:normAutofit/>
          </a:bodyPr>
          <a:lstStyle/>
          <a:p>
            <a:pPr marL="12700"/>
            <a:r>
              <a:rPr lang="en-US" spc="-10" dirty="0">
                <a:latin typeface="Algerian" panose="04020705040A02060702" pitchFamily="82" charset="0"/>
              </a:rPr>
              <a:t>Contents</a:t>
            </a:r>
          </a:p>
        </p:txBody>
      </p:sp>
      <p:sp>
        <p:nvSpPr>
          <p:cNvPr id="30" name="object 3"/>
          <p:cNvSpPr txBox="1"/>
          <p:nvPr/>
        </p:nvSpPr>
        <p:spPr>
          <a:xfrm>
            <a:off x="913774" y="1596924"/>
            <a:ext cx="10363826" cy="4194276"/>
          </a:xfrm>
          <a:prstGeom prst="rect">
            <a:avLst/>
          </a:prstGeom>
        </p:spPr>
        <p:txBody>
          <a:bodyPr vert="horz" lIns="91440" tIns="45720" rIns="91440" bIns="45720" rtlCol="0">
            <a:normAutofit/>
          </a:bodyPr>
          <a:lstStyle/>
          <a:p>
            <a:pPr marL="469265" indent="-228600" defTabSz="914400">
              <a:lnSpc>
                <a:spcPct val="110000"/>
              </a:lnSpc>
              <a:spcBef>
                <a:spcPts val="100"/>
              </a:spcBef>
              <a:buClr>
                <a:schemeClr val="tx1"/>
              </a:buClr>
              <a:buFont typeface="Arial" panose="020B0604020202020204" pitchFamily="34" charset="0"/>
              <a:buChar char="•"/>
              <a:tabLst>
                <a:tab pos="469265" algn="l"/>
              </a:tabLst>
            </a:pPr>
            <a:r>
              <a:rPr lang="en-US" sz="1600" cap="all" spc="-10" dirty="0">
                <a:latin typeface="Bookman Old Style (Headings)"/>
                <a:cs typeface="EucrosiaUPC" panose="020B0502040204020203" pitchFamily="18" charset="-34"/>
              </a:rPr>
              <a:t>Project</a:t>
            </a:r>
            <a:r>
              <a:rPr lang="en-US" sz="1600" cap="all" spc="-140" dirty="0">
                <a:latin typeface="Bookman Old Style (Headings)"/>
                <a:cs typeface="EucrosiaUPC" panose="020B0502040204020203" pitchFamily="18" charset="-34"/>
              </a:rPr>
              <a:t> </a:t>
            </a:r>
            <a:r>
              <a:rPr lang="en-US" sz="1600" cap="all" spc="-10" dirty="0">
                <a:latin typeface="Bookman Old Style (Headings)"/>
                <a:cs typeface="EucrosiaUPC" panose="020B0502040204020203" pitchFamily="18" charset="-34"/>
              </a:rPr>
              <a:t>Architecture</a:t>
            </a:r>
            <a:endParaRPr lang="en-US" sz="1600" cap="all" dirty="0">
              <a:latin typeface="Bookman Old Style (Headings)"/>
              <a:cs typeface="EucrosiaUPC" panose="020B0502040204020203" pitchFamily="18" charset="-34"/>
            </a:endParaRPr>
          </a:p>
          <a:p>
            <a:pPr marL="469265" indent="-228600" defTabSz="914400">
              <a:lnSpc>
                <a:spcPct val="110000"/>
              </a:lnSpc>
              <a:spcBef>
                <a:spcPts val="1750"/>
              </a:spcBef>
              <a:buClr>
                <a:schemeClr val="tx1"/>
              </a:buClr>
              <a:buFont typeface="Arial" panose="020B0604020202020204" pitchFamily="34" charset="0"/>
              <a:buChar char="•"/>
              <a:tabLst>
                <a:tab pos="469265" algn="l"/>
              </a:tabLst>
            </a:pPr>
            <a:r>
              <a:rPr lang="en-US" sz="1600" cap="all" dirty="0">
                <a:latin typeface="Bookman Old Style (Headings)"/>
                <a:cs typeface="EucrosiaUPC" panose="020B0502040204020203" pitchFamily="18" charset="-34"/>
              </a:rPr>
              <a:t>Introduction</a:t>
            </a:r>
            <a:r>
              <a:rPr lang="en-US" sz="1600" cap="all" spc="-90" dirty="0">
                <a:latin typeface="Bookman Old Style (Headings)"/>
                <a:cs typeface="EucrosiaUPC" panose="020B0502040204020203" pitchFamily="18" charset="-34"/>
              </a:rPr>
              <a:t> </a:t>
            </a:r>
            <a:r>
              <a:rPr lang="en-US" sz="1600" cap="all" dirty="0">
                <a:latin typeface="Bookman Old Style (Headings)"/>
                <a:cs typeface="EucrosiaUPC" panose="020B0502040204020203" pitchFamily="18" charset="-34"/>
              </a:rPr>
              <a:t>to</a:t>
            </a:r>
            <a:r>
              <a:rPr lang="en-US" sz="1600" cap="all" spc="-85" dirty="0">
                <a:latin typeface="Bookman Old Style (Headings)"/>
                <a:cs typeface="EucrosiaUPC" panose="020B0502040204020203" pitchFamily="18" charset="-34"/>
              </a:rPr>
              <a:t> </a:t>
            </a:r>
            <a:r>
              <a:rPr lang="en-US" sz="1600" cap="all" spc="-10" dirty="0">
                <a:latin typeface="Bookman Old Style (Headings)"/>
                <a:cs typeface="EucrosiaUPC" panose="020B0502040204020203" pitchFamily="18" charset="-34"/>
              </a:rPr>
              <a:t>Recommendation</a:t>
            </a:r>
            <a:r>
              <a:rPr lang="en-US" sz="1600" cap="all" spc="-65" dirty="0">
                <a:latin typeface="Bookman Old Style (Headings)"/>
                <a:cs typeface="EucrosiaUPC" panose="020B0502040204020203" pitchFamily="18" charset="-34"/>
              </a:rPr>
              <a:t> </a:t>
            </a:r>
            <a:r>
              <a:rPr lang="en-US" sz="1600" cap="all" spc="-10" dirty="0">
                <a:latin typeface="Bookman Old Style (Headings)"/>
                <a:cs typeface="EucrosiaUPC" panose="020B0502040204020203" pitchFamily="18" charset="-34"/>
              </a:rPr>
              <a:t>System</a:t>
            </a:r>
            <a:endParaRPr lang="en-US" sz="1600" cap="all" dirty="0">
              <a:latin typeface="Bookman Old Style (Headings)"/>
              <a:cs typeface="EucrosiaUPC" panose="020B0502040204020203" pitchFamily="18" charset="-34"/>
            </a:endParaRPr>
          </a:p>
          <a:p>
            <a:pPr marL="469265" indent="-228600" defTabSz="914400">
              <a:lnSpc>
                <a:spcPct val="110000"/>
              </a:lnSpc>
              <a:spcBef>
                <a:spcPts val="1755"/>
              </a:spcBef>
              <a:buClr>
                <a:schemeClr val="tx1"/>
              </a:buClr>
              <a:buFont typeface="Arial" panose="020B0604020202020204" pitchFamily="34" charset="0"/>
              <a:buChar char="•"/>
              <a:tabLst>
                <a:tab pos="469265" algn="l"/>
              </a:tabLst>
            </a:pPr>
            <a:r>
              <a:rPr lang="en-US" sz="1600" cap="all" dirty="0">
                <a:latin typeface="Bookman Old Style (Headings)"/>
                <a:cs typeface="EucrosiaUPC" panose="020B0502040204020203" pitchFamily="18" charset="-34"/>
              </a:rPr>
              <a:t>Data</a:t>
            </a:r>
            <a:r>
              <a:rPr lang="en-US" sz="1600" cap="all" spc="-30" dirty="0">
                <a:latin typeface="Bookman Old Style (Headings)"/>
                <a:cs typeface="EucrosiaUPC" panose="020B0502040204020203" pitchFamily="18" charset="-34"/>
              </a:rPr>
              <a:t> </a:t>
            </a:r>
            <a:r>
              <a:rPr lang="en-US" sz="1600" cap="all" dirty="0">
                <a:latin typeface="Bookman Old Style (Headings)"/>
                <a:cs typeface="EucrosiaUPC" panose="020B0502040204020203" pitchFamily="18" charset="-34"/>
              </a:rPr>
              <a:t>set</a:t>
            </a:r>
            <a:r>
              <a:rPr lang="en-US" sz="1600" cap="all" spc="-25" dirty="0">
                <a:latin typeface="Bookman Old Style (Headings)"/>
                <a:cs typeface="EucrosiaUPC" panose="020B0502040204020203" pitchFamily="18" charset="-34"/>
              </a:rPr>
              <a:t> </a:t>
            </a:r>
            <a:r>
              <a:rPr lang="en-US" sz="1600" cap="all" spc="-10" dirty="0">
                <a:latin typeface="Bookman Old Style (Headings)"/>
                <a:cs typeface="EucrosiaUPC" panose="020B0502040204020203" pitchFamily="18" charset="-34"/>
              </a:rPr>
              <a:t>Details</a:t>
            </a:r>
            <a:endParaRPr lang="en-US" sz="1600" cap="all" dirty="0">
              <a:latin typeface="Bookman Old Style (Headings)"/>
              <a:cs typeface="EucrosiaUPC" panose="020B0502040204020203" pitchFamily="18" charset="-34"/>
            </a:endParaRPr>
          </a:p>
          <a:p>
            <a:pPr marL="469265" indent="-228600" defTabSz="914400">
              <a:lnSpc>
                <a:spcPct val="110000"/>
              </a:lnSpc>
              <a:spcBef>
                <a:spcPts val="1764"/>
              </a:spcBef>
              <a:buClr>
                <a:schemeClr val="tx1"/>
              </a:buClr>
              <a:buFont typeface="Arial" panose="020B0604020202020204" pitchFamily="34" charset="0"/>
              <a:buChar char="•"/>
              <a:tabLst>
                <a:tab pos="469265" algn="l"/>
              </a:tabLst>
            </a:pPr>
            <a:r>
              <a:rPr lang="en-US" sz="1600" cap="all" dirty="0">
                <a:latin typeface="Bookman Old Style (Headings)"/>
                <a:cs typeface="EucrosiaUPC" panose="020B0502040204020203" pitchFamily="18" charset="-34"/>
              </a:rPr>
              <a:t>Data</a:t>
            </a:r>
            <a:r>
              <a:rPr lang="en-US" sz="1600" cap="all" spc="-65" dirty="0">
                <a:latin typeface="Bookman Old Style (Headings)"/>
                <a:cs typeface="EucrosiaUPC" panose="020B0502040204020203" pitchFamily="18" charset="-34"/>
              </a:rPr>
              <a:t> </a:t>
            </a:r>
            <a:r>
              <a:rPr lang="en-US" sz="1600" cap="all" spc="-10" dirty="0">
                <a:latin typeface="Bookman Old Style (Headings)"/>
                <a:cs typeface="EucrosiaUPC" panose="020B0502040204020203" pitchFamily="18" charset="-34"/>
              </a:rPr>
              <a:t>preprocessing</a:t>
            </a:r>
            <a:r>
              <a:rPr lang="en-US" sz="1600" cap="all" spc="-35" dirty="0">
                <a:latin typeface="Bookman Old Style (Headings)"/>
                <a:cs typeface="EucrosiaUPC" panose="020B0502040204020203" pitchFamily="18" charset="-34"/>
              </a:rPr>
              <a:t> </a:t>
            </a:r>
            <a:r>
              <a:rPr lang="en-US" sz="1600" cap="all" dirty="0">
                <a:latin typeface="Bookman Old Style (Headings)"/>
                <a:cs typeface="EucrosiaUPC" panose="020B0502040204020203" pitchFamily="18" charset="-34"/>
              </a:rPr>
              <a:t>and</a:t>
            </a:r>
            <a:r>
              <a:rPr lang="en-US" sz="1600" cap="all" spc="-70" dirty="0">
                <a:latin typeface="Bookman Old Style (Headings)"/>
                <a:cs typeface="EucrosiaUPC" panose="020B0502040204020203" pitchFamily="18" charset="-34"/>
              </a:rPr>
              <a:t> </a:t>
            </a:r>
            <a:r>
              <a:rPr lang="en-US" sz="1600" cap="all" spc="-25" dirty="0">
                <a:latin typeface="Bookman Old Style (Headings)"/>
                <a:cs typeface="EucrosiaUPC" panose="020B0502040204020203" pitchFamily="18" charset="-34"/>
              </a:rPr>
              <a:t>Eda</a:t>
            </a:r>
            <a:endParaRPr lang="en-US" sz="1600" cap="all" dirty="0">
              <a:latin typeface="Bookman Old Style (Headings)"/>
              <a:cs typeface="EucrosiaUPC" panose="020B0502040204020203" pitchFamily="18" charset="-34"/>
            </a:endParaRPr>
          </a:p>
          <a:p>
            <a:pPr marL="469265" indent="-228600" defTabSz="914400">
              <a:lnSpc>
                <a:spcPct val="110000"/>
              </a:lnSpc>
              <a:spcBef>
                <a:spcPts val="1750"/>
              </a:spcBef>
              <a:buClr>
                <a:schemeClr val="tx1"/>
              </a:buClr>
              <a:buFont typeface="Arial" panose="020B0604020202020204" pitchFamily="34" charset="0"/>
              <a:buChar char="•"/>
              <a:tabLst>
                <a:tab pos="469265" algn="l"/>
              </a:tabLst>
            </a:pPr>
            <a:r>
              <a:rPr lang="en-US" sz="1600" cap="all" spc="-10" dirty="0">
                <a:latin typeface="Bookman Old Style (Headings)"/>
                <a:cs typeface="EucrosiaUPC" panose="020B0502040204020203" pitchFamily="18" charset="-34"/>
              </a:rPr>
              <a:t>Visualization</a:t>
            </a:r>
            <a:endParaRPr lang="en-US" sz="1600" cap="all" dirty="0">
              <a:latin typeface="Bookman Old Style (Headings)"/>
              <a:cs typeface="EucrosiaUPC" panose="020B0502040204020203" pitchFamily="18" charset="-34"/>
            </a:endParaRPr>
          </a:p>
          <a:p>
            <a:pPr marL="469265" indent="-228600" defTabSz="914400">
              <a:lnSpc>
                <a:spcPct val="110000"/>
              </a:lnSpc>
              <a:spcBef>
                <a:spcPts val="1755"/>
              </a:spcBef>
              <a:buClr>
                <a:schemeClr val="tx1"/>
              </a:buClr>
              <a:buFont typeface="Arial" panose="020B0604020202020204" pitchFamily="34" charset="0"/>
              <a:buChar char="•"/>
              <a:tabLst>
                <a:tab pos="469265" algn="l"/>
              </a:tabLst>
            </a:pPr>
            <a:r>
              <a:rPr lang="en-US" sz="1600" cap="all" dirty="0">
                <a:latin typeface="Bookman Old Style (Headings)"/>
                <a:cs typeface="EucrosiaUPC" panose="020B0502040204020203" pitchFamily="18" charset="-34"/>
              </a:rPr>
              <a:t>Details</a:t>
            </a:r>
            <a:r>
              <a:rPr lang="en-US" sz="1600" cap="all" spc="-60" dirty="0">
                <a:latin typeface="Bookman Old Style (Headings)"/>
                <a:cs typeface="EucrosiaUPC" panose="020B0502040204020203" pitchFamily="18" charset="-34"/>
              </a:rPr>
              <a:t> </a:t>
            </a:r>
            <a:r>
              <a:rPr lang="en-US" sz="1600" cap="all" dirty="0">
                <a:latin typeface="Bookman Old Style (Headings)"/>
                <a:cs typeface="EucrosiaUPC" panose="020B0502040204020203" pitchFamily="18" charset="-34"/>
              </a:rPr>
              <a:t>about</a:t>
            </a:r>
            <a:r>
              <a:rPr lang="en-US" sz="1600" cap="all" spc="-70" dirty="0">
                <a:latin typeface="Bookman Old Style (Headings)"/>
                <a:cs typeface="EucrosiaUPC" panose="020B0502040204020203" pitchFamily="18" charset="-34"/>
              </a:rPr>
              <a:t> </a:t>
            </a:r>
            <a:r>
              <a:rPr lang="en-US" sz="1600" cap="all" spc="-10" dirty="0">
                <a:latin typeface="Bookman Old Style (Headings)"/>
                <a:cs typeface="EucrosiaUPC" panose="020B0502040204020203" pitchFamily="18" charset="-34"/>
              </a:rPr>
              <a:t>recommendation</a:t>
            </a:r>
            <a:r>
              <a:rPr lang="en-US" sz="1600" cap="all" spc="-60" dirty="0">
                <a:latin typeface="Bookman Old Style (Headings)"/>
                <a:cs typeface="EucrosiaUPC" panose="020B0502040204020203" pitchFamily="18" charset="-34"/>
              </a:rPr>
              <a:t> </a:t>
            </a:r>
            <a:r>
              <a:rPr lang="en-US" sz="1600" cap="all" spc="-10" dirty="0">
                <a:latin typeface="Bookman Old Style (Headings)"/>
                <a:cs typeface="EucrosiaUPC" panose="020B0502040204020203" pitchFamily="18" charset="-34"/>
              </a:rPr>
              <a:t>techniques</a:t>
            </a:r>
            <a:endParaRPr lang="en-US" sz="1600" cap="all" dirty="0">
              <a:latin typeface="Bookman Old Style (Headings)"/>
              <a:cs typeface="EucrosiaUPC" panose="020B0502040204020203" pitchFamily="18" charset="-34"/>
            </a:endParaRPr>
          </a:p>
          <a:p>
            <a:pPr marL="469265" indent="-228600" defTabSz="914400">
              <a:lnSpc>
                <a:spcPct val="110000"/>
              </a:lnSpc>
              <a:spcBef>
                <a:spcPts val="1764"/>
              </a:spcBef>
              <a:buClr>
                <a:schemeClr val="tx1"/>
              </a:buClr>
              <a:buFont typeface="Arial" panose="020B0604020202020204" pitchFamily="34" charset="0"/>
              <a:buChar char="•"/>
              <a:tabLst>
                <a:tab pos="469265" algn="l"/>
              </a:tabLst>
            </a:pPr>
            <a:r>
              <a:rPr lang="en-US" sz="1600" cap="all" dirty="0">
                <a:latin typeface="Bookman Old Style (Headings)"/>
                <a:cs typeface="EucrosiaUPC" panose="020B0502040204020203" pitchFamily="18" charset="-34"/>
              </a:rPr>
              <a:t>Model</a:t>
            </a:r>
            <a:r>
              <a:rPr lang="en-US" sz="1600" cap="all" spc="-85" dirty="0">
                <a:latin typeface="Bookman Old Style (Headings)"/>
                <a:cs typeface="EucrosiaUPC" panose="020B0502040204020203" pitchFamily="18" charset="-34"/>
              </a:rPr>
              <a:t> </a:t>
            </a:r>
            <a:r>
              <a:rPr lang="en-US" sz="1600" cap="all" spc="-10" dirty="0">
                <a:latin typeface="Bookman Old Style (Headings)"/>
                <a:cs typeface="EucrosiaUPC" panose="020B0502040204020203" pitchFamily="18" charset="-34"/>
              </a:rPr>
              <a:t>selection</a:t>
            </a:r>
            <a:endParaRPr lang="en-US" sz="1600" cap="all" dirty="0">
              <a:latin typeface="Bookman Old Style (Headings)"/>
              <a:cs typeface="EucrosiaUPC" panose="020B0502040204020203" pitchFamily="18" charset="-34"/>
            </a:endParaRPr>
          </a:p>
          <a:p>
            <a:pPr marL="469265" indent="-228600" defTabSz="914400">
              <a:lnSpc>
                <a:spcPct val="110000"/>
              </a:lnSpc>
              <a:spcBef>
                <a:spcPts val="1750"/>
              </a:spcBef>
              <a:buClr>
                <a:schemeClr val="tx1"/>
              </a:buClr>
              <a:buFont typeface="Arial" panose="020B0604020202020204" pitchFamily="34" charset="0"/>
              <a:buChar char="•"/>
              <a:tabLst>
                <a:tab pos="469265" algn="l"/>
              </a:tabLst>
            </a:pPr>
            <a:r>
              <a:rPr lang="en-US" sz="1600" cap="all" spc="-10" dirty="0">
                <a:latin typeface="Bookman Old Style (Headings)"/>
                <a:cs typeface="EucrosiaUPC" panose="020B0502040204020203" pitchFamily="18" charset="-34"/>
              </a:rPr>
              <a:t>Deployment</a:t>
            </a:r>
            <a:endParaRPr lang="en-US" sz="1600" cap="all" dirty="0">
              <a:latin typeface="Bookman Old Style (Headings)"/>
              <a:cs typeface="EucrosiaUPC" panose="020B0502040204020203" pitchFamily="18" charset="-34"/>
            </a:endParaRP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78067" y="4803646"/>
            <a:ext cx="6310883" cy="2054351"/>
          </a:xfrm>
          <a:prstGeom prst="rect">
            <a:avLst/>
          </a:prstGeom>
        </p:spPr>
      </p:pic>
      <p:sp>
        <p:nvSpPr>
          <p:cNvPr id="3" name="object 3"/>
          <p:cNvSpPr txBox="1">
            <a:spLocks noGrp="1"/>
          </p:cNvSpPr>
          <p:nvPr>
            <p:ph type="title"/>
          </p:nvPr>
        </p:nvSpPr>
        <p:spPr>
          <a:xfrm>
            <a:off x="533400" y="1228537"/>
            <a:ext cx="10364451" cy="624965"/>
          </a:xfrm>
          <a:prstGeom prst="rect">
            <a:avLst/>
          </a:prstGeom>
        </p:spPr>
        <p:txBody>
          <a:bodyPr vert="horz" wrap="square" lIns="0" tIns="70281" rIns="0" bIns="0" rtlCol="0">
            <a:spAutoFit/>
          </a:bodyPr>
          <a:lstStyle/>
          <a:p>
            <a:pPr marL="3816350" marR="5080" indent="-962025" algn="l">
              <a:lnSpc>
                <a:spcPct val="100000"/>
              </a:lnSpc>
              <a:spcBef>
                <a:spcPts val="100"/>
              </a:spcBef>
            </a:pPr>
            <a:r>
              <a:rPr b="1" dirty="0">
                <a:latin typeface="Algerian" panose="04020705040A02060702" pitchFamily="82" charset="0"/>
              </a:rPr>
              <a:t>CHALLENGES</a:t>
            </a:r>
            <a:r>
              <a:rPr b="1" spc="-15" dirty="0">
                <a:latin typeface="Algerian" panose="04020705040A02060702" pitchFamily="82" charset="0"/>
              </a:rPr>
              <a:t> </a:t>
            </a:r>
            <a:r>
              <a:rPr b="1" spc="-25" dirty="0">
                <a:latin typeface="Algerian" panose="04020705040A02060702" pitchFamily="82" charset="0"/>
              </a:rPr>
              <a:t>IN </a:t>
            </a:r>
            <a:r>
              <a:rPr b="1" spc="-10" dirty="0">
                <a:latin typeface="Algerian" panose="04020705040A02060702" pitchFamily="82" charset="0"/>
              </a:rPr>
              <a:t>PROJECT</a:t>
            </a:r>
          </a:p>
        </p:txBody>
      </p:sp>
      <p:sp>
        <p:nvSpPr>
          <p:cNvPr id="4" name="object 4"/>
          <p:cNvSpPr/>
          <p:nvPr/>
        </p:nvSpPr>
        <p:spPr>
          <a:xfrm>
            <a:off x="334518" y="2205989"/>
            <a:ext cx="11521440" cy="0"/>
          </a:xfrm>
          <a:custGeom>
            <a:avLst/>
            <a:gdLst/>
            <a:ahLst/>
            <a:cxnLst/>
            <a:rect l="l" t="t" r="r" b="b"/>
            <a:pathLst>
              <a:path w="11521440">
                <a:moveTo>
                  <a:pt x="0" y="0"/>
                </a:moveTo>
                <a:lnTo>
                  <a:pt x="11521313" y="0"/>
                </a:lnTo>
              </a:path>
            </a:pathLst>
          </a:custGeom>
          <a:ln w="19812">
            <a:solidFill>
              <a:srgbClr val="8A6A93"/>
            </a:solidFill>
          </a:ln>
        </p:spPr>
        <p:txBody>
          <a:bodyPr wrap="square" lIns="0" tIns="0" rIns="0" bIns="0" rtlCol="0"/>
          <a:lstStyle/>
          <a:p>
            <a:endParaRPr/>
          </a:p>
        </p:txBody>
      </p:sp>
      <p:sp>
        <p:nvSpPr>
          <p:cNvPr id="5" name="object 5"/>
          <p:cNvSpPr txBox="1"/>
          <p:nvPr/>
        </p:nvSpPr>
        <p:spPr>
          <a:xfrm>
            <a:off x="228600" y="2286000"/>
            <a:ext cx="11811000" cy="2925032"/>
          </a:xfrm>
          <a:prstGeom prst="rect">
            <a:avLst/>
          </a:prstGeom>
        </p:spPr>
        <p:txBody>
          <a:bodyPr vert="horz" wrap="square" lIns="0" tIns="12065" rIns="0" bIns="0" rtlCol="0">
            <a:spAutoFit/>
          </a:bodyPr>
          <a:lstStyle/>
          <a:p>
            <a:pPr marL="354965" indent="-342265">
              <a:lnSpc>
                <a:spcPct val="150000"/>
              </a:lnSpc>
              <a:spcBef>
                <a:spcPts val="95"/>
              </a:spcBef>
              <a:buFont typeface="Wingdings"/>
              <a:buChar char=""/>
              <a:tabLst>
                <a:tab pos="354965" algn="l"/>
              </a:tabLst>
            </a:pPr>
            <a:r>
              <a:rPr sz="1600" dirty="0">
                <a:latin typeface="Bookman Old Style (Headings)"/>
                <a:cs typeface="Arial MT"/>
              </a:rPr>
              <a:t>In</a:t>
            </a:r>
            <a:r>
              <a:rPr sz="1600" spc="-30" dirty="0">
                <a:latin typeface="Bookman Old Style (Headings)"/>
                <a:cs typeface="Arial MT"/>
              </a:rPr>
              <a:t> </a:t>
            </a:r>
            <a:r>
              <a:rPr sz="1600" dirty="0">
                <a:latin typeface="Bookman Old Style (Headings)"/>
                <a:cs typeface="Arial MT"/>
              </a:rPr>
              <a:t>Start,</a:t>
            </a:r>
            <a:r>
              <a:rPr sz="1600" spc="-20" dirty="0">
                <a:latin typeface="Bookman Old Style (Headings)"/>
                <a:cs typeface="Arial MT"/>
              </a:rPr>
              <a:t> </a:t>
            </a:r>
            <a:r>
              <a:rPr sz="1600" dirty="0">
                <a:latin typeface="Bookman Old Style (Headings)"/>
                <a:cs typeface="Arial MT"/>
              </a:rPr>
              <a:t>we</a:t>
            </a:r>
            <a:r>
              <a:rPr sz="1600" spc="-10" dirty="0">
                <a:latin typeface="Bookman Old Style (Headings)"/>
                <a:cs typeface="Arial MT"/>
              </a:rPr>
              <a:t> </a:t>
            </a:r>
            <a:r>
              <a:rPr sz="1600" dirty="0">
                <a:latin typeface="Bookman Old Style (Headings)"/>
                <a:cs typeface="Arial MT"/>
              </a:rPr>
              <a:t>face</a:t>
            </a:r>
            <a:r>
              <a:rPr sz="1600" spc="-40" dirty="0">
                <a:latin typeface="Bookman Old Style (Headings)"/>
                <a:cs typeface="Arial MT"/>
              </a:rPr>
              <a:t> </a:t>
            </a:r>
            <a:r>
              <a:rPr sz="1600" dirty="0">
                <a:latin typeface="Bookman Old Style (Headings)"/>
                <a:cs typeface="Arial MT"/>
              </a:rPr>
              <a:t>difficulty</a:t>
            </a:r>
            <a:r>
              <a:rPr sz="1600" spc="-50" dirty="0">
                <a:latin typeface="Bookman Old Style (Headings)"/>
                <a:cs typeface="Arial MT"/>
              </a:rPr>
              <a:t> </a:t>
            </a:r>
            <a:r>
              <a:rPr sz="1600" dirty="0">
                <a:latin typeface="Bookman Old Style (Headings)"/>
                <a:cs typeface="Arial MT"/>
              </a:rPr>
              <a:t>with</a:t>
            </a:r>
            <a:r>
              <a:rPr sz="1600" spc="-25" dirty="0">
                <a:latin typeface="Bookman Old Style (Headings)"/>
                <a:cs typeface="Arial MT"/>
              </a:rPr>
              <a:t> </a:t>
            </a:r>
            <a:r>
              <a:rPr sz="1600" dirty="0">
                <a:latin typeface="Bookman Old Style (Headings)"/>
                <a:cs typeface="Arial MT"/>
              </a:rPr>
              <a:t>the</a:t>
            </a:r>
            <a:r>
              <a:rPr sz="1600" spc="-30" dirty="0">
                <a:latin typeface="Bookman Old Style (Headings)"/>
                <a:cs typeface="Arial MT"/>
              </a:rPr>
              <a:t> </a:t>
            </a:r>
            <a:r>
              <a:rPr sz="1600" dirty="0">
                <a:latin typeface="Bookman Old Style (Headings)"/>
                <a:cs typeface="Arial MT"/>
              </a:rPr>
              <a:t>dataset</a:t>
            </a:r>
            <a:r>
              <a:rPr sz="1600" spc="-20" dirty="0">
                <a:latin typeface="Bookman Old Style (Headings)"/>
                <a:cs typeface="Arial MT"/>
              </a:rPr>
              <a:t> </a:t>
            </a:r>
            <a:r>
              <a:rPr sz="1600" dirty="0">
                <a:latin typeface="Bookman Old Style (Headings)"/>
                <a:cs typeface="Arial MT"/>
              </a:rPr>
              <a:t>we</a:t>
            </a:r>
            <a:r>
              <a:rPr sz="1600" spc="-15" dirty="0">
                <a:latin typeface="Bookman Old Style (Headings)"/>
                <a:cs typeface="Arial MT"/>
              </a:rPr>
              <a:t> </a:t>
            </a:r>
            <a:r>
              <a:rPr sz="1600" dirty="0">
                <a:latin typeface="Bookman Old Style (Headings)"/>
                <a:cs typeface="Arial MT"/>
              </a:rPr>
              <a:t>have</a:t>
            </a:r>
            <a:r>
              <a:rPr sz="1600" spc="-35" dirty="0">
                <a:latin typeface="Bookman Old Style (Headings)"/>
                <a:cs typeface="Arial MT"/>
              </a:rPr>
              <a:t> </a:t>
            </a:r>
            <a:r>
              <a:rPr sz="1600" dirty="0">
                <a:latin typeface="Bookman Old Style (Headings)"/>
                <a:cs typeface="Arial MT"/>
              </a:rPr>
              <a:t>three</a:t>
            </a:r>
            <a:r>
              <a:rPr sz="1600" spc="-30" dirty="0">
                <a:latin typeface="Bookman Old Style (Headings)"/>
                <a:cs typeface="Arial MT"/>
              </a:rPr>
              <a:t> </a:t>
            </a:r>
            <a:r>
              <a:rPr sz="1600" dirty="0">
                <a:latin typeface="Bookman Old Style (Headings)"/>
                <a:cs typeface="Arial MT"/>
              </a:rPr>
              <a:t>datasets</a:t>
            </a:r>
            <a:r>
              <a:rPr sz="1600" spc="-20" dirty="0">
                <a:latin typeface="Bookman Old Style (Headings)"/>
                <a:cs typeface="Arial MT"/>
              </a:rPr>
              <a:t> </a:t>
            </a:r>
            <a:r>
              <a:rPr sz="1600" dirty="0">
                <a:latin typeface="Bookman Old Style (Headings)"/>
                <a:cs typeface="Arial MT"/>
              </a:rPr>
              <a:t>in</a:t>
            </a:r>
            <a:r>
              <a:rPr sz="1600" spc="-35" dirty="0">
                <a:latin typeface="Bookman Old Style (Headings)"/>
                <a:cs typeface="Arial MT"/>
              </a:rPr>
              <a:t> </a:t>
            </a:r>
            <a:r>
              <a:rPr sz="1600" dirty="0">
                <a:latin typeface="Bookman Old Style (Headings)"/>
                <a:cs typeface="Arial MT"/>
              </a:rPr>
              <a:t>that</a:t>
            </a:r>
            <a:r>
              <a:rPr sz="1600" spc="-30" dirty="0">
                <a:latin typeface="Bookman Old Style (Headings)"/>
                <a:cs typeface="Arial MT"/>
              </a:rPr>
              <a:t> </a:t>
            </a:r>
            <a:r>
              <a:rPr sz="1600" dirty="0">
                <a:latin typeface="Bookman Old Style (Headings)"/>
                <a:cs typeface="Arial MT"/>
              </a:rPr>
              <a:t>multiple</a:t>
            </a:r>
            <a:r>
              <a:rPr sz="1600" spc="-40" dirty="0">
                <a:latin typeface="Bookman Old Style (Headings)"/>
                <a:cs typeface="Arial MT"/>
              </a:rPr>
              <a:t> </a:t>
            </a:r>
            <a:r>
              <a:rPr sz="1600" dirty="0">
                <a:latin typeface="Bookman Old Style (Headings)"/>
                <a:cs typeface="Arial MT"/>
              </a:rPr>
              <a:t>columns</a:t>
            </a:r>
            <a:r>
              <a:rPr sz="1600" spc="-40" dirty="0">
                <a:latin typeface="Bookman Old Style (Headings)"/>
                <a:cs typeface="Arial MT"/>
              </a:rPr>
              <a:t> </a:t>
            </a:r>
            <a:r>
              <a:rPr sz="1600" dirty="0">
                <a:latin typeface="Bookman Old Style (Headings)"/>
                <a:cs typeface="Arial MT"/>
              </a:rPr>
              <a:t>are</a:t>
            </a:r>
            <a:r>
              <a:rPr sz="1600" spc="-30" dirty="0">
                <a:latin typeface="Bookman Old Style (Headings)"/>
                <a:cs typeface="Arial MT"/>
              </a:rPr>
              <a:t> </a:t>
            </a:r>
            <a:r>
              <a:rPr sz="1600" spc="-10" dirty="0">
                <a:latin typeface="Bookman Old Style (Headings)"/>
                <a:cs typeface="Arial MT"/>
              </a:rPr>
              <a:t>interlinked</a:t>
            </a:r>
            <a:endParaRPr sz="1600" dirty="0">
              <a:latin typeface="Bookman Old Style (Headings)"/>
              <a:cs typeface="Arial MT"/>
            </a:endParaRPr>
          </a:p>
          <a:p>
            <a:pPr marL="355600">
              <a:lnSpc>
                <a:spcPct val="150000"/>
              </a:lnSpc>
              <a:spcBef>
                <a:spcPts val="5"/>
              </a:spcBef>
            </a:pPr>
            <a:r>
              <a:rPr sz="1600" dirty="0">
                <a:latin typeface="Bookman Old Style (Headings)"/>
                <a:cs typeface="Arial MT"/>
              </a:rPr>
              <a:t>with</a:t>
            </a:r>
            <a:r>
              <a:rPr sz="1600" spc="-35" dirty="0">
                <a:latin typeface="Bookman Old Style (Headings)"/>
                <a:cs typeface="Arial MT"/>
              </a:rPr>
              <a:t> </a:t>
            </a:r>
            <a:r>
              <a:rPr sz="1600" dirty="0">
                <a:latin typeface="Bookman Old Style (Headings)"/>
                <a:cs typeface="Arial MT"/>
              </a:rPr>
              <a:t>each</a:t>
            </a:r>
            <a:r>
              <a:rPr sz="1600" spc="-50" dirty="0">
                <a:latin typeface="Bookman Old Style (Headings)"/>
                <a:cs typeface="Arial MT"/>
              </a:rPr>
              <a:t> </a:t>
            </a:r>
            <a:r>
              <a:rPr sz="1600" dirty="0">
                <a:latin typeface="Bookman Old Style (Headings)"/>
                <a:cs typeface="Arial MT"/>
              </a:rPr>
              <a:t>other.</a:t>
            </a:r>
            <a:r>
              <a:rPr sz="1600" spc="-25" dirty="0">
                <a:latin typeface="Bookman Old Style (Headings)"/>
                <a:cs typeface="Arial MT"/>
              </a:rPr>
              <a:t> </a:t>
            </a:r>
            <a:r>
              <a:rPr sz="1600" dirty="0">
                <a:latin typeface="Bookman Old Style (Headings)"/>
                <a:cs typeface="Arial MT"/>
              </a:rPr>
              <a:t>In</a:t>
            </a:r>
            <a:r>
              <a:rPr sz="1600" spc="-30" dirty="0">
                <a:latin typeface="Bookman Old Style (Headings)"/>
                <a:cs typeface="Arial MT"/>
              </a:rPr>
              <a:t> </a:t>
            </a:r>
            <a:r>
              <a:rPr sz="1600" dirty="0">
                <a:latin typeface="Bookman Old Style (Headings)"/>
                <a:cs typeface="Arial MT"/>
              </a:rPr>
              <a:t>that</a:t>
            </a:r>
            <a:r>
              <a:rPr sz="1600" spc="-35" dirty="0">
                <a:latin typeface="Bookman Old Style (Headings)"/>
                <a:cs typeface="Arial MT"/>
              </a:rPr>
              <a:t> </a:t>
            </a:r>
            <a:r>
              <a:rPr sz="1600" spc="-20" dirty="0">
                <a:latin typeface="Bookman Old Style (Headings)"/>
                <a:cs typeface="Arial MT"/>
              </a:rPr>
              <a:t>pre-</a:t>
            </a:r>
            <a:r>
              <a:rPr sz="1600" dirty="0">
                <a:latin typeface="Bookman Old Style (Headings)"/>
                <a:cs typeface="Arial MT"/>
              </a:rPr>
              <a:t>processed</a:t>
            </a:r>
            <a:r>
              <a:rPr sz="1600" spc="-25" dirty="0">
                <a:latin typeface="Bookman Old Style (Headings)"/>
                <a:cs typeface="Arial MT"/>
              </a:rPr>
              <a:t> </a:t>
            </a:r>
            <a:r>
              <a:rPr sz="1600" dirty="0">
                <a:latin typeface="Bookman Old Style (Headings)"/>
                <a:cs typeface="Arial MT"/>
              </a:rPr>
              <a:t>data</a:t>
            </a:r>
            <a:r>
              <a:rPr sz="1600" spc="-35" dirty="0">
                <a:latin typeface="Bookman Old Style (Headings)"/>
                <a:cs typeface="Arial MT"/>
              </a:rPr>
              <a:t> </a:t>
            </a:r>
            <a:r>
              <a:rPr sz="1600" dirty="0">
                <a:latin typeface="Bookman Old Style (Headings)"/>
                <a:cs typeface="Arial MT"/>
              </a:rPr>
              <a:t>and</a:t>
            </a:r>
            <a:r>
              <a:rPr sz="1600" spc="-45" dirty="0">
                <a:latin typeface="Bookman Old Style (Headings)"/>
                <a:cs typeface="Arial MT"/>
              </a:rPr>
              <a:t> </a:t>
            </a:r>
            <a:r>
              <a:rPr sz="1600" dirty="0">
                <a:latin typeface="Bookman Old Style (Headings)"/>
                <a:cs typeface="Arial MT"/>
              </a:rPr>
              <a:t>finds</a:t>
            </a:r>
            <a:r>
              <a:rPr sz="1600" spc="-40" dirty="0">
                <a:latin typeface="Bookman Old Style (Headings)"/>
                <a:cs typeface="Arial MT"/>
              </a:rPr>
              <a:t> </a:t>
            </a:r>
            <a:r>
              <a:rPr sz="1600" dirty="0">
                <a:latin typeface="Bookman Old Style (Headings)"/>
                <a:cs typeface="Arial MT"/>
              </a:rPr>
              <a:t>the</a:t>
            </a:r>
            <a:r>
              <a:rPr sz="1600" spc="-35" dirty="0">
                <a:latin typeface="Bookman Old Style (Headings)"/>
                <a:cs typeface="Arial MT"/>
              </a:rPr>
              <a:t> </a:t>
            </a:r>
            <a:r>
              <a:rPr sz="1600" dirty="0">
                <a:latin typeface="Bookman Old Style (Headings)"/>
                <a:cs typeface="Arial MT"/>
              </a:rPr>
              <a:t>relationship</a:t>
            </a:r>
            <a:r>
              <a:rPr sz="1600" spc="-65" dirty="0">
                <a:latin typeface="Bookman Old Style (Headings)"/>
                <a:cs typeface="Arial MT"/>
              </a:rPr>
              <a:t> </a:t>
            </a:r>
            <a:r>
              <a:rPr sz="1600" dirty="0">
                <a:latin typeface="Bookman Old Style (Headings)"/>
                <a:cs typeface="Arial MT"/>
              </a:rPr>
              <a:t>between</a:t>
            </a:r>
            <a:r>
              <a:rPr sz="1600" spc="-25" dirty="0">
                <a:latin typeface="Bookman Old Style (Headings)"/>
                <a:cs typeface="Arial MT"/>
              </a:rPr>
              <a:t> </a:t>
            </a:r>
            <a:r>
              <a:rPr sz="1600" spc="-10" dirty="0">
                <a:latin typeface="Bookman Old Style (Headings)"/>
                <a:cs typeface="Arial MT"/>
              </a:rPr>
              <a:t>variables.</a:t>
            </a:r>
            <a:endParaRPr sz="1600" dirty="0">
              <a:latin typeface="Bookman Old Style (Headings)"/>
              <a:cs typeface="Arial MT"/>
            </a:endParaRPr>
          </a:p>
          <a:p>
            <a:pPr marL="355600" marR="94615" indent="-342900">
              <a:lnSpc>
                <a:spcPct val="150000"/>
              </a:lnSpc>
              <a:buFont typeface="Wingdings"/>
              <a:buChar char=""/>
              <a:tabLst>
                <a:tab pos="355600" algn="l"/>
              </a:tabLst>
            </a:pPr>
            <a:r>
              <a:rPr sz="1600" dirty="0">
                <a:latin typeface="Bookman Old Style (Headings)"/>
                <a:cs typeface="Arial MT"/>
              </a:rPr>
              <a:t>EDA</a:t>
            </a:r>
            <a:r>
              <a:rPr sz="1600" spc="-114" dirty="0">
                <a:latin typeface="Bookman Old Style (Headings)"/>
                <a:cs typeface="Arial MT"/>
              </a:rPr>
              <a:t> </a:t>
            </a:r>
            <a:r>
              <a:rPr sz="1600" dirty="0">
                <a:latin typeface="Bookman Old Style (Headings)"/>
                <a:cs typeface="Arial MT"/>
              </a:rPr>
              <a:t>is</a:t>
            </a:r>
            <a:r>
              <a:rPr sz="1600" spc="-45" dirty="0">
                <a:latin typeface="Bookman Old Style (Headings)"/>
                <a:cs typeface="Arial MT"/>
              </a:rPr>
              <a:t> </a:t>
            </a:r>
            <a:r>
              <a:rPr sz="1600" dirty="0">
                <a:latin typeface="Bookman Old Style (Headings)"/>
                <a:cs typeface="Arial MT"/>
              </a:rPr>
              <a:t>an</a:t>
            </a:r>
            <a:r>
              <a:rPr sz="1600" spc="-20" dirty="0">
                <a:latin typeface="Bookman Old Style (Headings)"/>
                <a:cs typeface="Arial MT"/>
              </a:rPr>
              <a:t> </a:t>
            </a:r>
            <a:r>
              <a:rPr sz="1600" dirty="0">
                <a:latin typeface="Bookman Old Style (Headings)"/>
                <a:cs typeface="Arial MT"/>
              </a:rPr>
              <a:t>interesting</a:t>
            </a:r>
            <a:r>
              <a:rPr sz="1600" spc="-35" dirty="0">
                <a:latin typeface="Bookman Old Style (Headings)"/>
                <a:cs typeface="Arial MT"/>
              </a:rPr>
              <a:t> </a:t>
            </a:r>
            <a:r>
              <a:rPr sz="1600" dirty="0">
                <a:latin typeface="Bookman Old Style (Headings)"/>
                <a:cs typeface="Arial MT"/>
              </a:rPr>
              <a:t>part</a:t>
            </a:r>
            <a:r>
              <a:rPr sz="1600" spc="-15" dirty="0">
                <a:latin typeface="Bookman Old Style (Headings)"/>
                <a:cs typeface="Arial MT"/>
              </a:rPr>
              <a:t> </a:t>
            </a:r>
            <a:r>
              <a:rPr sz="1600" dirty="0">
                <a:latin typeface="Bookman Old Style (Headings)"/>
                <a:cs typeface="Arial MT"/>
              </a:rPr>
              <a:t>but</a:t>
            </a:r>
            <a:r>
              <a:rPr sz="1600" spc="-20" dirty="0">
                <a:latin typeface="Bookman Old Style (Headings)"/>
                <a:cs typeface="Arial MT"/>
              </a:rPr>
              <a:t> </a:t>
            </a:r>
            <a:r>
              <a:rPr sz="1600" dirty="0">
                <a:latin typeface="Bookman Old Style (Headings)"/>
                <a:cs typeface="Arial MT"/>
              </a:rPr>
              <a:t>the</a:t>
            </a:r>
            <a:r>
              <a:rPr sz="1600" spc="-35" dirty="0">
                <a:latin typeface="Bookman Old Style (Headings)"/>
                <a:cs typeface="Arial MT"/>
              </a:rPr>
              <a:t> </a:t>
            </a:r>
            <a:r>
              <a:rPr sz="1600" dirty="0">
                <a:latin typeface="Bookman Old Style (Headings)"/>
                <a:cs typeface="Arial MT"/>
              </a:rPr>
              <a:t>selection</a:t>
            </a:r>
            <a:r>
              <a:rPr sz="1600" spc="-45" dirty="0">
                <a:latin typeface="Bookman Old Style (Headings)"/>
                <a:cs typeface="Arial MT"/>
              </a:rPr>
              <a:t> </a:t>
            </a:r>
            <a:r>
              <a:rPr sz="1600" dirty="0">
                <a:latin typeface="Bookman Old Style (Headings)"/>
                <a:cs typeface="Arial MT"/>
              </a:rPr>
              <a:t>of</a:t>
            </a:r>
            <a:r>
              <a:rPr sz="1600" spc="-25" dirty="0">
                <a:latin typeface="Bookman Old Style (Headings)"/>
                <a:cs typeface="Arial MT"/>
              </a:rPr>
              <a:t> </a:t>
            </a:r>
            <a:r>
              <a:rPr sz="1600" dirty="0">
                <a:latin typeface="Bookman Old Style (Headings)"/>
                <a:cs typeface="Arial MT"/>
              </a:rPr>
              <a:t>variables</a:t>
            </a:r>
            <a:r>
              <a:rPr sz="1600" spc="-40" dirty="0">
                <a:latin typeface="Bookman Old Style (Headings)"/>
                <a:cs typeface="Arial MT"/>
              </a:rPr>
              <a:t> </a:t>
            </a:r>
            <a:r>
              <a:rPr sz="1600" dirty="0">
                <a:latin typeface="Bookman Old Style (Headings)"/>
                <a:cs typeface="Arial MT"/>
              </a:rPr>
              <a:t>and</a:t>
            </a:r>
            <a:r>
              <a:rPr sz="1600" spc="-35" dirty="0">
                <a:latin typeface="Bookman Old Style (Headings)"/>
                <a:cs typeface="Arial MT"/>
              </a:rPr>
              <a:t> </a:t>
            </a:r>
            <a:r>
              <a:rPr sz="1600" dirty="0">
                <a:latin typeface="Bookman Old Style (Headings)"/>
                <a:cs typeface="Arial MT"/>
              </a:rPr>
              <a:t>making</a:t>
            </a:r>
            <a:r>
              <a:rPr sz="1600" spc="-35" dirty="0">
                <a:latin typeface="Bookman Old Style (Headings)"/>
                <a:cs typeface="Arial MT"/>
              </a:rPr>
              <a:t> </a:t>
            </a:r>
            <a:r>
              <a:rPr sz="1600" dirty="0">
                <a:latin typeface="Bookman Old Style (Headings)"/>
                <a:cs typeface="Arial MT"/>
              </a:rPr>
              <a:t>more</a:t>
            </a:r>
            <a:r>
              <a:rPr sz="1600" spc="-20" dirty="0">
                <a:latin typeface="Bookman Old Style (Headings)"/>
                <a:cs typeface="Arial MT"/>
              </a:rPr>
              <a:t> </a:t>
            </a:r>
            <a:r>
              <a:rPr sz="1600" dirty="0">
                <a:latin typeface="Bookman Old Style (Headings)"/>
                <a:cs typeface="Arial MT"/>
              </a:rPr>
              <a:t>effective</a:t>
            </a:r>
            <a:r>
              <a:rPr sz="1600" spc="-35" dirty="0">
                <a:latin typeface="Bookman Old Style (Headings)"/>
                <a:cs typeface="Arial MT"/>
              </a:rPr>
              <a:t> </a:t>
            </a:r>
            <a:r>
              <a:rPr sz="1600" dirty="0">
                <a:latin typeface="Bookman Old Style (Headings)"/>
                <a:cs typeface="Arial MT"/>
              </a:rPr>
              <a:t>visualization</a:t>
            </a:r>
            <a:r>
              <a:rPr sz="1600" spc="-55" dirty="0">
                <a:latin typeface="Bookman Old Style (Headings)"/>
                <a:cs typeface="Arial MT"/>
              </a:rPr>
              <a:t> </a:t>
            </a:r>
            <a:r>
              <a:rPr sz="1600" dirty="0">
                <a:latin typeface="Bookman Old Style (Headings)"/>
                <a:cs typeface="Arial MT"/>
              </a:rPr>
              <a:t>is</a:t>
            </a:r>
            <a:r>
              <a:rPr sz="1600" spc="-40" dirty="0">
                <a:latin typeface="Bookman Old Style (Headings)"/>
                <a:cs typeface="Arial MT"/>
              </a:rPr>
              <a:t> </a:t>
            </a:r>
            <a:r>
              <a:rPr sz="1600" dirty="0">
                <a:latin typeface="Bookman Old Style (Headings)"/>
                <a:cs typeface="Arial MT"/>
              </a:rPr>
              <a:t>quite</a:t>
            </a:r>
            <a:r>
              <a:rPr sz="1600" spc="-40" dirty="0">
                <a:latin typeface="Bookman Old Style (Headings)"/>
                <a:cs typeface="Arial MT"/>
              </a:rPr>
              <a:t> </a:t>
            </a:r>
            <a:r>
              <a:rPr sz="1600" spc="-50" dirty="0">
                <a:latin typeface="Bookman Old Style (Headings)"/>
                <a:cs typeface="Arial MT"/>
              </a:rPr>
              <a:t>a </a:t>
            </a:r>
            <a:r>
              <a:rPr sz="1600" dirty="0">
                <a:latin typeface="Bookman Old Style (Headings)"/>
                <a:cs typeface="Arial MT"/>
              </a:rPr>
              <a:t>tough</a:t>
            </a:r>
            <a:r>
              <a:rPr sz="1600" spc="-50" dirty="0">
                <a:latin typeface="Bookman Old Style (Headings)"/>
                <a:cs typeface="Arial MT"/>
              </a:rPr>
              <a:t> </a:t>
            </a:r>
            <a:r>
              <a:rPr sz="1600" spc="-20" dirty="0">
                <a:latin typeface="Bookman Old Style (Headings)"/>
                <a:cs typeface="Arial MT"/>
              </a:rPr>
              <a:t>task</a:t>
            </a:r>
            <a:endParaRPr sz="1600" dirty="0">
              <a:latin typeface="Bookman Old Style (Headings)"/>
              <a:cs typeface="Arial MT"/>
            </a:endParaRPr>
          </a:p>
          <a:p>
            <a:pPr marL="355600" marR="5080" indent="-342900">
              <a:lnSpc>
                <a:spcPct val="150000"/>
              </a:lnSpc>
              <a:buFont typeface="Wingdings"/>
              <a:buChar char=""/>
              <a:tabLst>
                <a:tab pos="355600" algn="l"/>
              </a:tabLst>
            </a:pPr>
            <a:r>
              <a:rPr sz="1600" dirty="0">
                <a:latin typeface="Bookman Old Style (Headings)"/>
                <a:cs typeface="Arial MT"/>
              </a:rPr>
              <a:t>A</a:t>
            </a:r>
            <a:r>
              <a:rPr sz="1600" spc="-114" dirty="0">
                <a:latin typeface="Bookman Old Style (Headings)"/>
                <a:cs typeface="Arial MT"/>
              </a:rPr>
              <a:t> </a:t>
            </a:r>
            <a:r>
              <a:rPr sz="1600" dirty="0">
                <a:latin typeface="Bookman Old Style (Headings)"/>
                <a:cs typeface="Arial MT"/>
              </a:rPr>
              <a:t>most</a:t>
            </a:r>
            <a:r>
              <a:rPr sz="1600" spc="-25" dirty="0">
                <a:latin typeface="Bookman Old Style (Headings)"/>
                <a:cs typeface="Arial MT"/>
              </a:rPr>
              <a:t> </a:t>
            </a:r>
            <a:r>
              <a:rPr sz="1600" dirty="0">
                <a:latin typeface="Bookman Old Style (Headings)"/>
                <a:cs typeface="Arial MT"/>
              </a:rPr>
              <a:t>difficult</a:t>
            </a:r>
            <a:r>
              <a:rPr sz="1600" spc="-55" dirty="0">
                <a:latin typeface="Bookman Old Style (Headings)"/>
                <a:cs typeface="Arial MT"/>
              </a:rPr>
              <a:t> </a:t>
            </a:r>
            <a:r>
              <a:rPr sz="1600" dirty="0">
                <a:latin typeface="Bookman Old Style (Headings)"/>
                <a:cs typeface="Arial MT"/>
              </a:rPr>
              <a:t>task</a:t>
            </a:r>
            <a:r>
              <a:rPr sz="1600" spc="-20" dirty="0">
                <a:latin typeface="Bookman Old Style (Headings)"/>
                <a:cs typeface="Arial MT"/>
              </a:rPr>
              <a:t> </a:t>
            </a:r>
            <a:r>
              <a:rPr sz="1600" dirty="0">
                <a:latin typeface="Bookman Old Style (Headings)"/>
                <a:cs typeface="Arial MT"/>
              </a:rPr>
              <a:t>for</a:t>
            </a:r>
            <a:r>
              <a:rPr sz="1600" spc="-25" dirty="0">
                <a:latin typeface="Bookman Old Style (Headings)"/>
                <a:cs typeface="Arial MT"/>
              </a:rPr>
              <a:t> </a:t>
            </a:r>
            <a:r>
              <a:rPr sz="1600" dirty="0">
                <a:latin typeface="Bookman Old Style (Headings)"/>
                <a:cs typeface="Arial MT"/>
              </a:rPr>
              <a:t>the</a:t>
            </a:r>
            <a:r>
              <a:rPr sz="1600" spc="-25" dirty="0">
                <a:latin typeface="Bookman Old Style (Headings)"/>
                <a:cs typeface="Arial MT"/>
              </a:rPr>
              <a:t> </a:t>
            </a:r>
            <a:r>
              <a:rPr sz="1600" dirty="0">
                <a:latin typeface="Bookman Old Style (Headings)"/>
                <a:cs typeface="Arial MT"/>
              </a:rPr>
              <a:t>team</a:t>
            </a:r>
            <a:r>
              <a:rPr sz="1600" spc="-10" dirty="0">
                <a:latin typeface="Bookman Old Style (Headings)"/>
                <a:cs typeface="Arial MT"/>
              </a:rPr>
              <a:t> </a:t>
            </a:r>
            <a:r>
              <a:rPr sz="1600" dirty="0">
                <a:latin typeface="Bookman Old Style (Headings)"/>
                <a:cs typeface="Arial MT"/>
              </a:rPr>
              <a:t>to</a:t>
            </a:r>
            <a:r>
              <a:rPr sz="1600" spc="-25" dirty="0">
                <a:latin typeface="Bookman Old Style (Headings)"/>
                <a:cs typeface="Arial MT"/>
              </a:rPr>
              <a:t> </a:t>
            </a:r>
            <a:r>
              <a:rPr sz="1600" dirty="0">
                <a:latin typeface="Bookman Old Style (Headings)"/>
                <a:cs typeface="Arial MT"/>
              </a:rPr>
              <a:t>build</a:t>
            </a:r>
            <a:r>
              <a:rPr sz="1600" spc="-55" dirty="0">
                <a:latin typeface="Bookman Old Style (Headings)"/>
                <a:cs typeface="Arial MT"/>
              </a:rPr>
              <a:t> </a:t>
            </a:r>
            <a:r>
              <a:rPr sz="1600" dirty="0">
                <a:latin typeface="Bookman Old Style (Headings)"/>
                <a:cs typeface="Arial MT"/>
              </a:rPr>
              <a:t>an</a:t>
            </a:r>
            <a:r>
              <a:rPr sz="1600" spc="-25" dirty="0">
                <a:latin typeface="Bookman Old Style (Headings)"/>
                <a:cs typeface="Arial MT"/>
              </a:rPr>
              <a:t> </a:t>
            </a:r>
            <a:r>
              <a:rPr sz="1600" dirty="0">
                <a:latin typeface="Bookman Old Style (Headings)"/>
                <a:cs typeface="Arial MT"/>
              </a:rPr>
              <a:t>accurate</a:t>
            </a:r>
            <a:r>
              <a:rPr sz="1600" spc="-25" dirty="0">
                <a:latin typeface="Bookman Old Style (Headings)"/>
                <a:cs typeface="Arial MT"/>
              </a:rPr>
              <a:t> </a:t>
            </a:r>
            <a:r>
              <a:rPr sz="1600" dirty="0">
                <a:latin typeface="Bookman Old Style (Headings)"/>
                <a:cs typeface="Arial MT"/>
              </a:rPr>
              <a:t>model,</a:t>
            </a:r>
            <a:r>
              <a:rPr sz="1600" spc="-40" dirty="0">
                <a:latin typeface="Bookman Old Style (Headings)"/>
                <a:cs typeface="Arial MT"/>
              </a:rPr>
              <a:t> </a:t>
            </a:r>
            <a:r>
              <a:rPr sz="1600" dirty="0">
                <a:latin typeface="Bookman Old Style (Headings)"/>
                <a:cs typeface="Arial MT"/>
              </a:rPr>
              <a:t>we</a:t>
            </a:r>
            <a:r>
              <a:rPr sz="1600" spc="-15" dirty="0">
                <a:latin typeface="Bookman Old Style (Headings)"/>
                <a:cs typeface="Arial MT"/>
              </a:rPr>
              <a:t> </a:t>
            </a:r>
            <a:r>
              <a:rPr sz="1600" dirty="0">
                <a:latin typeface="Bookman Old Style (Headings)"/>
                <a:cs typeface="Arial MT"/>
              </a:rPr>
              <a:t>made</a:t>
            </a:r>
            <a:r>
              <a:rPr sz="1600" spc="-35" dirty="0">
                <a:latin typeface="Bookman Old Style (Headings)"/>
                <a:cs typeface="Arial MT"/>
              </a:rPr>
              <a:t> </a:t>
            </a:r>
            <a:r>
              <a:rPr sz="1600" dirty="0">
                <a:latin typeface="Bookman Old Style (Headings)"/>
                <a:cs typeface="Arial MT"/>
              </a:rPr>
              <a:t>5-6</a:t>
            </a:r>
            <a:r>
              <a:rPr sz="1600" spc="-15" dirty="0">
                <a:latin typeface="Bookman Old Style (Headings)"/>
                <a:cs typeface="Arial MT"/>
              </a:rPr>
              <a:t> </a:t>
            </a:r>
            <a:r>
              <a:rPr sz="1600" dirty="0">
                <a:latin typeface="Bookman Old Style (Headings)"/>
                <a:cs typeface="Arial MT"/>
              </a:rPr>
              <a:t>models</a:t>
            </a:r>
            <a:r>
              <a:rPr sz="1600" spc="-45" dirty="0">
                <a:latin typeface="Bookman Old Style (Headings)"/>
                <a:cs typeface="Arial MT"/>
              </a:rPr>
              <a:t> </a:t>
            </a:r>
            <a:r>
              <a:rPr sz="1600" dirty="0">
                <a:latin typeface="Bookman Old Style (Headings)"/>
                <a:cs typeface="Arial MT"/>
              </a:rPr>
              <a:t>and</a:t>
            </a:r>
            <a:r>
              <a:rPr sz="1600" spc="-20" dirty="0">
                <a:latin typeface="Bookman Old Style (Headings)"/>
                <a:cs typeface="Arial MT"/>
              </a:rPr>
              <a:t> </a:t>
            </a:r>
            <a:r>
              <a:rPr sz="1600" dirty="0">
                <a:latin typeface="Bookman Old Style (Headings)"/>
                <a:cs typeface="Arial MT"/>
              </a:rPr>
              <a:t>selected</a:t>
            </a:r>
            <a:r>
              <a:rPr sz="1600" spc="-50" dirty="0">
                <a:latin typeface="Bookman Old Style (Headings)"/>
                <a:cs typeface="Arial MT"/>
              </a:rPr>
              <a:t> </a:t>
            </a:r>
            <a:r>
              <a:rPr sz="1600" dirty="0">
                <a:latin typeface="Bookman Old Style (Headings)"/>
                <a:cs typeface="Arial MT"/>
              </a:rPr>
              <a:t>only</a:t>
            </a:r>
            <a:r>
              <a:rPr sz="1600" spc="-40" dirty="0">
                <a:latin typeface="Bookman Old Style (Headings)"/>
                <a:cs typeface="Arial MT"/>
              </a:rPr>
              <a:t> </a:t>
            </a:r>
            <a:r>
              <a:rPr sz="1600" spc="-10" dirty="0">
                <a:latin typeface="Bookman Old Style (Headings)"/>
                <a:cs typeface="Arial MT"/>
              </a:rPr>
              <a:t>three </a:t>
            </a:r>
            <a:r>
              <a:rPr sz="1600" dirty="0">
                <a:latin typeface="Bookman Old Style (Headings)"/>
                <a:cs typeface="Arial MT"/>
              </a:rPr>
              <a:t>that</a:t>
            </a:r>
            <a:r>
              <a:rPr sz="1600" spc="-35" dirty="0">
                <a:latin typeface="Bookman Old Style (Headings)"/>
                <a:cs typeface="Arial MT"/>
              </a:rPr>
              <a:t> </a:t>
            </a:r>
            <a:r>
              <a:rPr sz="1600" dirty="0">
                <a:latin typeface="Bookman Old Style (Headings)"/>
                <a:cs typeface="Arial MT"/>
              </a:rPr>
              <a:t>show</a:t>
            </a:r>
            <a:r>
              <a:rPr sz="1600" spc="-45" dirty="0">
                <a:latin typeface="Bookman Old Style (Headings)"/>
                <a:cs typeface="Arial MT"/>
              </a:rPr>
              <a:t> </a:t>
            </a:r>
            <a:r>
              <a:rPr sz="1600" dirty="0">
                <a:latin typeface="Bookman Old Style (Headings)"/>
                <a:cs typeface="Arial MT"/>
              </a:rPr>
              <a:t>accurate</a:t>
            </a:r>
            <a:r>
              <a:rPr sz="1600" spc="-40" dirty="0">
                <a:latin typeface="Bookman Old Style (Headings)"/>
                <a:cs typeface="Arial MT"/>
              </a:rPr>
              <a:t> </a:t>
            </a:r>
            <a:r>
              <a:rPr sz="1600" spc="-10" dirty="0">
                <a:latin typeface="Bookman Old Style (Headings)"/>
                <a:cs typeface="Arial MT"/>
              </a:rPr>
              <a:t>recommendations.</a:t>
            </a:r>
            <a:endParaRPr sz="1600" dirty="0">
              <a:latin typeface="Bookman Old Style (Headings)"/>
              <a:cs typeface="Arial MT"/>
            </a:endParaRPr>
          </a:p>
          <a:p>
            <a:pPr marL="354965" indent="-342265">
              <a:lnSpc>
                <a:spcPct val="150000"/>
              </a:lnSpc>
              <a:buFont typeface="Wingdings"/>
              <a:buChar char=""/>
              <a:tabLst>
                <a:tab pos="354965" algn="l"/>
              </a:tabLst>
            </a:pPr>
            <a:r>
              <a:rPr sz="1600" dirty="0">
                <a:latin typeface="Bookman Old Style (Headings)"/>
                <a:cs typeface="Arial MT"/>
              </a:rPr>
              <a:t>In</a:t>
            </a:r>
            <a:r>
              <a:rPr sz="1600" spc="-30" dirty="0">
                <a:latin typeface="Bookman Old Style (Headings)"/>
                <a:cs typeface="Arial MT"/>
              </a:rPr>
              <a:t> </a:t>
            </a:r>
            <a:r>
              <a:rPr sz="1600" dirty="0">
                <a:latin typeface="Bookman Old Style (Headings)"/>
                <a:cs typeface="Arial MT"/>
              </a:rPr>
              <a:t>deployment,</a:t>
            </a:r>
            <a:r>
              <a:rPr sz="1600" spc="-10" dirty="0">
                <a:latin typeface="Bookman Old Style (Headings)"/>
                <a:cs typeface="Arial MT"/>
              </a:rPr>
              <a:t> </a:t>
            </a:r>
            <a:r>
              <a:rPr sz="1600" dirty="0">
                <a:latin typeface="Bookman Old Style (Headings)"/>
                <a:cs typeface="Arial MT"/>
              </a:rPr>
              <a:t>we</a:t>
            </a:r>
            <a:r>
              <a:rPr sz="1600" spc="-15" dirty="0">
                <a:latin typeface="Bookman Old Style (Headings)"/>
                <a:cs typeface="Arial MT"/>
              </a:rPr>
              <a:t> </a:t>
            </a:r>
            <a:r>
              <a:rPr sz="1600" dirty="0">
                <a:latin typeface="Bookman Old Style (Headings)"/>
                <a:cs typeface="Arial MT"/>
              </a:rPr>
              <a:t>learned</a:t>
            </a:r>
            <a:r>
              <a:rPr sz="1600" spc="-35" dirty="0">
                <a:latin typeface="Bookman Old Style (Headings)"/>
                <a:cs typeface="Arial MT"/>
              </a:rPr>
              <a:t> </a:t>
            </a:r>
            <a:r>
              <a:rPr sz="1600" dirty="0">
                <a:latin typeface="Bookman Old Style (Headings)"/>
                <a:cs typeface="Arial MT"/>
              </a:rPr>
              <a:t>streamlit</a:t>
            </a:r>
            <a:r>
              <a:rPr sz="1600" spc="-25" dirty="0">
                <a:latin typeface="Bookman Old Style (Headings)"/>
                <a:cs typeface="Arial MT"/>
              </a:rPr>
              <a:t> </a:t>
            </a:r>
            <a:r>
              <a:rPr sz="1600" dirty="0">
                <a:latin typeface="Bookman Old Style (Headings)"/>
                <a:cs typeface="Arial MT"/>
              </a:rPr>
              <a:t>and</a:t>
            </a:r>
            <a:r>
              <a:rPr sz="1600" spc="-35" dirty="0">
                <a:latin typeface="Bookman Old Style (Headings)"/>
                <a:cs typeface="Arial MT"/>
              </a:rPr>
              <a:t> </a:t>
            </a:r>
            <a:r>
              <a:rPr sz="1600" dirty="0">
                <a:latin typeface="Bookman Old Style (Headings)"/>
                <a:cs typeface="Arial MT"/>
              </a:rPr>
              <a:t>HTML</a:t>
            </a:r>
            <a:r>
              <a:rPr sz="1600" spc="-85" dirty="0">
                <a:latin typeface="Bookman Old Style (Headings)"/>
                <a:cs typeface="Arial MT"/>
              </a:rPr>
              <a:t> </a:t>
            </a:r>
            <a:r>
              <a:rPr sz="1600" dirty="0">
                <a:latin typeface="Bookman Old Style (Headings)"/>
                <a:cs typeface="Arial MT"/>
              </a:rPr>
              <a:t>for</a:t>
            </a:r>
            <a:r>
              <a:rPr sz="1600" spc="-15" dirty="0">
                <a:latin typeface="Bookman Old Style (Headings)"/>
                <a:cs typeface="Arial MT"/>
              </a:rPr>
              <a:t> </a:t>
            </a:r>
            <a:r>
              <a:rPr sz="1600" dirty="0">
                <a:latin typeface="Bookman Old Style (Headings)"/>
                <a:cs typeface="Arial MT"/>
              </a:rPr>
              <a:t>making</a:t>
            </a:r>
            <a:r>
              <a:rPr sz="1600" spc="-35" dirty="0">
                <a:latin typeface="Bookman Old Style (Headings)"/>
                <a:cs typeface="Arial MT"/>
              </a:rPr>
              <a:t> </a:t>
            </a:r>
            <a:r>
              <a:rPr sz="1600" dirty="0">
                <a:latin typeface="Bookman Old Style (Headings)"/>
                <a:cs typeface="Arial MT"/>
              </a:rPr>
              <a:t>a</a:t>
            </a:r>
            <a:r>
              <a:rPr sz="1600" spc="-35" dirty="0">
                <a:latin typeface="Bookman Old Style (Headings)"/>
                <a:cs typeface="Arial MT"/>
              </a:rPr>
              <a:t> </a:t>
            </a:r>
            <a:r>
              <a:rPr sz="1600" dirty="0">
                <a:latin typeface="Bookman Old Style (Headings)"/>
                <a:cs typeface="Arial MT"/>
              </a:rPr>
              <a:t>good</a:t>
            </a:r>
            <a:r>
              <a:rPr sz="1600" spc="-35" dirty="0">
                <a:latin typeface="Bookman Old Style (Headings)"/>
                <a:cs typeface="Arial MT"/>
              </a:rPr>
              <a:t> </a:t>
            </a:r>
            <a:r>
              <a:rPr sz="1600" dirty="0">
                <a:latin typeface="Bookman Old Style (Headings)"/>
                <a:cs typeface="Arial MT"/>
              </a:rPr>
              <a:t>interface.</a:t>
            </a:r>
            <a:r>
              <a:rPr sz="1600" spc="-15" dirty="0">
                <a:latin typeface="Bookman Old Style (Headings)"/>
                <a:cs typeface="Arial MT"/>
              </a:rPr>
              <a:t> </a:t>
            </a:r>
            <a:r>
              <a:rPr sz="1600" dirty="0">
                <a:latin typeface="Bookman Old Style (Headings)"/>
                <a:cs typeface="Arial MT"/>
              </a:rPr>
              <a:t>It</a:t>
            </a:r>
            <a:r>
              <a:rPr sz="1600" spc="-25" dirty="0">
                <a:latin typeface="Bookman Old Style (Headings)"/>
                <a:cs typeface="Arial MT"/>
              </a:rPr>
              <a:t> </a:t>
            </a:r>
            <a:r>
              <a:rPr sz="1600" dirty="0">
                <a:latin typeface="Bookman Old Style (Headings)"/>
                <a:cs typeface="Arial MT"/>
              </a:rPr>
              <a:t>takes</a:t>
            </a:r>
            <a:r>
              <a:rPr sz="1600" spc="-15" dirty="0">
                <a:latin typeface="Bookman Old Style (Headings)"/>
                <a:cs typeface="Arial MT"/>
              </a:rPr>
              <a:t> </a:t>
            </a:r>
            <a:r>
              <a:rPr sz="1600" dirty="0">
                <a:latin typeface="Bookman Old Style (Headings)"/>
                <a:cs typeface="Arial MT"/>
              </a:rPr>
              <a:t>time</a:t>
            </a:r>
            <a:r>
              <a:rPr sz="1600" spc="-40" dirty="0">
                <a:latin typeface="Bookman Old Style (Headings)"/>
                <a:cs typeface="Arial MT"/>
              </a:rPr>
              <a:t> </a:t>
            </a:r>
            <a:r>
              <a:rPr sz="1600" dirty="0">
                <a:latin typeface="Bookman Old Style (Headings)"/>
                <a:cs typeface="Arial MT"/>
              </a:rPr>
              <a:t>and</a:t>
            </a:r>
            <a:r>
              <a:rPr sz="1600" spc="-25" dirty="0">
                <a:latin typeface="Bookman Old Style (Headings)"/>
                <a:cs typeface="Arial MT"/>
              </a:rPr>
              <a:t> </a:t>
            </a:r>
            <a:r>
              <a:rPr sz="1600" spc="-10" dirty="0">
                <a:latin typeface="Bookman Old Style (Headings)"/>
                <a:cs typeface="Arial MT"/>
              </a:rPr>
              <a:t>continuous</a:t>
            </a:r>
            <a:endParaRPr sz="1600" dirty="0">
              <a:latin typeface="Bookman Old Style (Headings)"/>
              <a:cs typeface="Arial MT"/>
            </a:endParaRPr>
          </a:p>
          <a:p>
            <a:pPr marL="355600">
              <a:lnSpc>
                <a:spcPct val="150000"/>
              </a:lnSpc>
            </a:pPr>
            <a:r>
              <a:rPr sz="1600" dirty="0">
                <a:latin typeface="Bookman Old Style (Headings)"/>
                <a:cs typeface="Arial MT"/>
              </a:rPr>
              <a:t>discussion</a:t>
            </a:r>
            <a:r>
              <a:rPr sz="1600" spc="-60" dirty="0">
                <a:latin typeface="Bookman Old Style (Headings)"/>
                <a:cs typeface="Arial MT"/>
              </a:rPr>
              <a:t> </a:t>
            </a:r>
            <a:r>
              <a:rPr sz="1600" dirty="0">
                <a:latin typeface="Bookman Old Style (Headings)"/>
                <a:cs typeface="Arial MT"/>
              </a:rPr>
              <a:t>in</a:t>
            </a:r>
            <a:r>
              <a:rPr sz="1600" spc="-25" dirty="0">
                <a:latin typeface="Bookman Old Style (Headings)"/>
                <a:cs typeface="Arial MT"/>
              </a:rPr>
              <a:t> </a:t>
            </a:r>
            <a:r>
              <a:rPr sz="1600" dirty="0">
                <a:latin typeface="Bookman Old Style (Headings)"/>
                <a:cs typeface="Arial MT"/>
              </a:rPr>
              <a:t>the</a:t>
            </a:r>
            <a:r>
              <a:rPr sz="1600" spc="-10" dirty="0">
                <a:latin typeface="Bookman Old Style (Headings)"/>
                <a:cs typeface="Arial MT"/>
              </a:rPr>
              <a:t> </a:t>
            </a:r>
            <a:r>
              <a:rPr sz="1600" dirty="0">
                <a:latin typeface="Bookman Old Style (Headings)"/>
                <a:cs typeface="Arial MT"/>
              </a:rPr>
              <a:t>team</a:t>
            </a:r>
            <a:r>
              <a:rPr sz="1600" spc="-10" dirty="0">
                <a:latin typeface="Bookman Old Style (Headings)"/>
                <a:cs typeface="Arial MT"/>
              </a:rPr>
              <a:t> </a:t>
            </a:r>
            <a:r>
              <a:rPr sz="1600" dirty="0">
                <a:latin typeface="Bookman Old Style (Headings)"/>
                <a:cs typeface="Arial MT"/>
              </a:rPr>
              <a:t>and</a:t>
            </a:r>
            <a:r>
              <a:rPr sz="1600" spc="-10" dirty="0">
                <a:latin typeface="Bookman Old Style (Headings)"/>
                <a:cs typeface="Arial MT"/>
              </a:rPr>
              <a:t> </a:t>
            </a:r>
            <a:r>
              <a:rPr sz="1600" dirty="0">
                <a:latin typeface="Bookman Old Style (Headings)"/>
                <a:cs typeface="Arial MT"/>
              </a:rPr>
              <a:t>we</a:t>
            </a:r>
            <a:r>
              <a:rPr sz="1600" spc="-10" dirty="0">
                <a:latin typeface="Bookman Old Style (Headings)"/>
                <a:cs typeface="Arial MT"/>
              </a:rPr>
              <a:t> </a:t>
            </a:r>
            <a:r>
              <a:rPr sz="1600" dirty="0">
                <a:latin typeface="Bookman Old Style (Headings)"/>
                <a:cs typeface="Arial MT"/>
              </a:rPr>
              <a:t>did</a:t>
            </a:r>
            <a:r>
              <a:rPr sz="1600" spc="-25" dirty="0">
                <a:latin typeface="Bookman Old Style (Headings)"/>
                <a:cs typeface="Arial MT"/>
              </a:rPr>
              <a:t> </a:t>
            </a:r>
            <a:r>
              <a:rPr sz="1600" dirty="0">
                <a:latin typeface="Bookman Old Style (Headings)"/>
                <a:cs typeface="Arial MT"/>
              </a:rPr>
              <a:t>make</a:t>
            </a:r>
            <a:r>
              <a:rPr sz="1600" spc="-20" dirty="0">
                <a:latin typeface="Bookman Old Style (Headings)"/>
                <a:cs typeface="Arial MT"/>
              </a:rPr>
              <a:t> </a:t>
            </a:r>
            <a:r>
              <a:rPr sz="1600" dirty="0">
                <a:latin typeface="Bookman Old Style (Headings)"/>
                <a:cs typeface="Arial MT"/>
              </a:rPr>
              <a:t>a</a:t>
            </a:r>
            <a:r>
              <a:rPr sz="1600" spc="-10" dirty="0">
                <a:latin typeface="Bookman Old Style (Headings)"/>
                <a:cs typeface="Arial MT"/>
              </a:rPr>
              <a:t> </a:t>
            </a:r>
            <a:r>
              <a:rPr sz="1600" dirty="0">
                <a:latin typeface="Bookman Old Style (Headings)"/>
                <a:cs typeface="Arial MT"/>
              </a:rPr>
              <a:t>great</a:t>
            </a:r>
            <a:r>
              <a:rPr sz="1600" spc="-15" dirty="0">
                <a:latin typeface="Bookman Old Style (Headings)"/>
                <a:cs typeface="Arial MT"/>
              </a:rPr>
              <a:t> </a:t>
            </a:r>
            <a:r>
              <a:rPr sz="1600" dirty="0">
                <a:latin typeface="Bookman Old Style (Headings)"/>
                <a:cs typeface="Arial MT"/>
              </a:rPr>
              <a:t>app</a:t>
            </a:r>
            <a:r>
              <a:rPr sz="1600" spc="-10" dirty="0">
                <a:latin typeface="Bookman Old Style (Headings)"/>
                <a:cs typeface="Arial MT"/>
              </a:rPr>
              <a:t> page.</a:t>
            </a:r>
            <a:endParaRPr sz="1600" dirty="0">
              <a:latin typeface="Bookman Old Style (Headings)"/>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775" y="857927"/>
            <a:ext cx="10364451" cy="1117356"/>
          </a:xfrm>
          <a:prstGeom prst="rect">
            <a:avLst/>
          </a:prstGeom>
        </p:spPr>
        <p:txBody>
          <a:bodyPr vert="horz" wrap="square" lIns="0" tIns="557910" rIns="0" bIns="0" rtlCol="0">
            <a:spAutoFit/>
          </a:bodyPr>
          <a:lstStyle/>
          <a:p>
            <a:pPr marL="3414395" algn="l">
              <a:lnSpc>
                <a:spcPct val="100000"/>
              </a:lnSpc>
              <a:spcBef>
                <a:spcPts val="105"/>
              </a:spcBef>
            </a:pPr>
            <a:r>
              <a:rPr b="1" spc="-10" dirty="0">
                <a:latin typeface="Algerian" panose="04020705040A02060702" pitchFamily="82" charset="0"/>
              </a:rPr>
              <a:t>References</a:t>
            </a:r>
          </a:p>
        </p:txBody>
      </p:sp>
      <p:sp>
        <p:nvSpPr>
          <p:cNvPr id="4" name="object 4"/>
          <p:cNvSpPr txBox="1">
            <a:spLocks noGrp="1"/>
          </p:cNvSpPr>
          <p:nvPr>
            <p:ph idx="1"/>
          </p:nvPr>
        </p:nvSpPr>
        <p:spPr>
          <a:xfrm>
            <a:off x="913775" y="2367093"/>
            <a:ext cx="10364452" cy="319959"/>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endParaRPr spc="-10" dirty="0">
              <a:hlinkClick r:id="rId2">
                <a:extLst>
                  <a:ext uri="{A12FA001-AC4F-418D-AE19-62706E023703}">
                    <ahyp:hlinkClr xmlns:ahyp="http://schemas.microsoft.com/office/drawing/2018/hyperlinkcolor" val="tx"/>
                  </a:ext>
                </a:extLst>
              </a:hlinkClick>
            </a:endParaRPr>
          </a:p>
        </p:txBody>
      </p:sp>
      <p:sp>
        <p:nvSpPr>
          <p:cNvPr id="3" name="object 3"/>
          <p:cNvSpPr/>
          <p:nvPr/>
        </p:nvSpPr>
        <p:spPr>
          <a:xfrm>
            <a:off x="334518" y="2205989"/>
            <a:ext cx="11521440" cy="0"/>
          </a:xfrm>
          <a:custGeom>
            <a:avLst/>
            <a:gdLst/>
            <a:ahLst/>
            <a:cxnLst/>
            <a:rect l="l" t="t" r="r" b="b"/>
            <a:pathLst>
              <a:path w="11521440">
                <a:moveTo>
                  <a:pt x="0" y="0"/>
                </a:moveTo>
                <a:lnTo>
                  <a:pt x="11521313" y="0"/>
                </a:lnTo>
              </a:path>
            </a:pathLst>
          </a:custGeom>
          <a:ln w="19812">
            <a:solidFill>
              <a:srgbClr val="8A6A93"/>
            </a:solidFill>
          </a:ln>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bject 2"/>
          <p:cNvPicPr/>
          <p:nvPr/>
        </p:nvPicPr>
        <p:blipFill rotWithShape="1">
          <a:blip r:embed="rId4" cstate="print">
            <a:alphaModFix amt="35000"/>
          </a:blip>
          <a:srcRect/>
          <a:stretch/>
        </p:blipFill>
        <p:spPr>
          <a:xfrm>
            <a:off x="-10889" y="-21773"/>
            <a:ext cx="12191980" cy="6857990"/>
          </a:xfrm>
          <a:prstGeom prst="rect">
            <a:avLst/>
          </a:prstGeom>
        </p:spPr>
      </p:pic>
      <p:pic>
        <p:nvPicPr>
          <p:cNvPr id="14" name="Picture 13">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bject 3"/>
          <p:cNvSpPr txBox="1">
            <a:spLocks noGrp="1"/>
          </p:cNvSpPr>
          <p:nvPr>
            <p:ph type="title"/>
          </p:nvPr>
        </p:nvSpPr>
        <p:spPr>
          <a:xfrm>
            <a:off x="1751012" y="1300785"/>
            <a:ext cx="8689976" cy="2509213"/>
          </a:xfrm>
          <a:prstGeom prst="rect">
            <a:avLst/>
          </a:prstGeom>
        </p:spPr>
        <p:txBody>
          <a:bodyPr vert="horz" lIns="91440" tIns="45720" rIns="91440" bIns="45720" rtlCol="0" anchor="b">
            <a:normAutofit/>
          </a:bodyPr>
          <a:lstStyle/>
          <a:p>
            <a:pPr marL="12700" marR="5080"/>
            <a:r>
              <a:rPr lang="en-US" sz="4800" spc="-20" dirty="0">
                <a:latin typeface="Algerian" panose="04020705040A02060702" pitchFamily="82" charset="0"/>
              </a:rPr>
              <a:t>THANK YOU</a:t>
            </a:r>
            <a:br>
              <a:rPr lang="en-US" sz="4800" spc="-20" dirty="0">
                <a:latin typeface="Algerian" panose="04020705040A02060702" pitchFamily="82" charset="0"/>
              </a:rPr>
            </a:br>
            <a:endParaRPr lang="en-US" sz="4800" dirty="0">
              <a:latin typeface="Algerian" panose="04020705040A02060702" pitchFamily="82" charset="0"/>
            </a:endParaRPr>
          </a:p>
        </p:txBody>
      </p:sp>
    </p:spTree>
    <p:extLst>
      <p:ext uri="{BB962C8B-B14F-4D97-AF65-F5344CB8AC3E}">
        <p14:creationId xmlns:p14="http://schemas.microsoft.com/office/powerpoint/2010/main" val="19272472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EEB192A-8443-482C-AFF6-77DB793E2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reaching for a paper on a table full of paper and sticky notes">
            <a:extLst>
              <a:ext uri="{FF2B5EF4-FFF2-40B4-BE49-F238E27FC236}">
                <a16:creationId xmlns:a16="http://schemas.microsoft.com/office/drawing/2014/main" id="{A3F15D39-8051-3237-9C63-FBD1E0714819}"/>
              </a:ext>
            </a:extLst>
          </p:cNvPr>
          <p:cNvPicPr>
            <a:picLocks noChangeAspect="1"/>
          </p:cNvPicPr>
          <p:nvPr/>
        </p:nvPicPr>
        <p:blipFill rotWithShape="1">
          <a:blip r:embed="rId2">
            <a:alphaModFix amt="25000"/>
          </a:blip>
          <a:srcRect t="8892" b="6798"/>
          <a:stretch/>
        </p:blipFill>
        <p:spPr>
          <a:xfrm>
            <a:off x="20" y="-152400"/>
            <a:ext cx="12191980" cy="6861278"/>
          </a:xfrm>
          <a:prstGeom prst="rect">
            <a:avLst/>
          </a:prstGeom>
        </p:spPr>
      </p:pic>
      <p:pic>
        <p:nvPicPr>
          <p:cNvPr id="25" name="Picture 24">
            <a:extLst>
              <a:ext uri="{FF2B5EF4-FFF2-40B4-BE49-F238E27FC236}">
                <a16:creationId xmlns:a16="http://schemas.microsoft.com/office/drawing/2014/main" id="{77CE03F7-0B3E-496D-9B90-C00E185FB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object 2"/>
          <p:cNvSpPr txBox="1">
            <a:spLocks noGrp="1"/>
          </p:cNvSpPr>
          <p:nvPr>
            <p:ph type="title"/>
          </p:nvPr>
        </p:nvSpPr>
        <p:spPr>
          <a:xfrm>
            <a:off x="913775" y="149123"/>
            <a:ext cx="10364451" cy="1298677"/>
          </a:xfrm>
          <a:prstGeom prst="rect">
            <a:avLst/>
          </a:prstGeom>
        </p:spPr>
        <p:txBody>
          <a:bodyPr vert="horz" lIns="91440" tIns="45720" rIns="91440" bIns="45720" rtlCol="0" anchor="ctr">
            <a:normAutofit/>
          </a:bodyPr>
          <a:lstStyle/>
          <a:p>
            <a:pPr marL="12700"/>
            <a:r>
              <a:rPr lang="en-US" spc="-10" dirty="0">
                <a:latin typeface="Algerian" panose="04020705040A02060702" pitchFamily="82" charset="0"/>
              </a:rPr>
              <a:t>PROBLEM STATEMENT</a:t>
            </a:r>
          </a:p>
        </p:txBody>
      </p:sp>
      <p:sp>
        <p:nvSpPr>
          <p:cNvPr id="30" name="object 3"/>
          <p:cNvSpPr txBox="1"/>
          <p:nvPr/>
        </p:nvSpPr>
        <p:spPr>
          <a:xfrm>
            <a:off x="913774" y="1596924"/>
            <a:ext cx="10363826" cy="4194276"/>
          </a:xfrm>
          <a:prstGeom prst="rect">
            <a:avLst/>
          </a:prstGeom>
        </p:spPr>
        <p:txBody>
          <a:bodyPr vert="horz" lIns="91440" tIns="45720" rIns="91440" bIns="45720" rtlCol="0">
            <a:normAutofit/>
          </a:bodyPr>
          <a:lstStyle/>
          <a:p>
            <a:pPr>
              <a:lnSpc>
                <a:spcPct val="150000"/>
              </a:lnSpc>
            </a:pPr>
            <a:r>
              <a:rPr lang="en-US" dirty="0">
                <a:latin typeface="Bookman Old Style (Headings)"/>
              </a:rPr>
              <a:t>During the last few decades, with the rise of YouTube, Amazon, Netflix, and many other such web services, recommender systems have become much more important in our lives in terms of providing highly personalized and relevant content. The main objective is to create a recommendation system to recommend relevant books to users based on popularity and user interests.</a:t>
            </a:r>
          </a:p>
          <a:p>
            <a:pPr>
              <a:lnSpc>
                <a:spcPct val="150000"/>
              </a:lnSpc>
            </a:pPr>
            <a:r>
              <a:rPr lang="en-US" dirty="0">
                <a:latin typeface="Bookman Old Style (Headings)"/>
              </a:rPr>
              <a:t>In today's digital age, people have access to a vast amount of information and entertainment. Books, being a significant part of this content, come in various genres, styles, and languages. However, the abundance of choices can often be overwhelming for readers. A personalized book recommendation system can help users discover new and relevant books based on their preferences, reading history, and interests.</a:t>
            </a:r>
            <a:endParaRPr lang="en-IN" dirty="0">
              <a:latin typeface="Bookman Old Style (Headings)"/>
            </a:endParaRPr>
          </a:p>
        </p:txBody>
      </p:sp>
    </p:spTree>
    <p:extLst>
      <p:ext uri="{BB962C8B-B14F-4D97-AF65-F5344CB8AC3E}">
        <p14:creationId xmlns:p14="http://schemas.microsoft.com/office/powerpoint/2010/main" val="24709845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EEB192A-8443-482C-AFF6-77DB793E2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reaching for a paper on a table full of paper and sticky notes">
            <a:extLst>
              <a:ext uri="{FF2B5EF4-FFF2-40B4-BE49-F238E27FC236}">
                <a16:creationId xmlns:a16="http://schemas.microsoft.com/office/drawing/2014/main" id="{A3F15D39-8051-3237-9C63-FBD1E0714819}"/>
              </a:ext>
            </a:extLst>
          </p:cNvPr>
          <p:cNvPicPr>
            <a:picLocks noChangeAspect="1"/>
          </p:cNvPicPr>
          <p:nvPr/>
        </p:nvPicPr>
        <p:blipFill rotWithShape="1">
          <a:blip r:embed="rId2">
            <a:alphaModFix amt="25000"/>
          </a:blip>
          <a:srcRect t="8892" b="6798"/>
          <a:stretch/>
        </p:blipFill>
        <p:spPr>
          <a:xfrm>
            <a:off x="20" y="-152400"/>
            <a:ext cx="12191980" cy="6861278"/>
          </a:xfrm>
          <a:prstGeom prst="rect">
            <a:avLst/>
          </a:prstGeom>
        </p:spPr>
      </p:pic>
      <p:pic>
        <p:nvPicPr>
          <p:cNvPr id="25" name="Picture 24">
            <a:extLst>
              <a:ext uri="{FF2B5EF4-FFF2-40B4-BE49-F238E27FC236}">
                <a16:creationId xmlns:a16="http://schemas.microsoft.com/office/drawing/2014/main" id="{77CE03F7-0B3E-496D-9B90-C00E185FB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object 2"/>
          <p:cNvSpPr txBox="1">
            <a:spLocks noGrp="1"/>
          </p:cNvSpPr>
          <p:nvPr>
            <p:ph type="title"/>
          </p:nvPr>
        </p:nvSpPr>
        <p:spPr>
          <a:xfrm>
            <a:off x="913775" y="149123"/>
            <a:ext cx="10364451" cy="1222477"/>
          </a:xfrm>
          <a:prstGeom prst="rect">
            <a:avLst/>
          </a:prstGeom>
        </p:spPr>
        <p:txBody>
          <a:bodyPr vert="horz" lIns="91440" tIns="45720" rIns="91440" bIns="45720" rtlCol="0" anchor="ctr">
            <a:normAutofit/>
          </a:bodyPr>
          <a:lstStyle/>
          <a:p>
            <a:pPr marL="12700"/>
            <a:r>
              <a:rPr lang="en-US" b="1" dirty="0">
                <a:latin typeface="Algerian" panose="04020705040A02060702" pitchFamily="82" charset="0"/>
              </a:rPr>
              <a:t>ABSTRACT OF THE PROJECT</a:t>
            </a:r>
            <a:endParaRPr lang="en-US" b="1" spc="-10" dirty="0">
              <a:latin typeface="Algerian" panose="04020705040A02060702" pitchFamily="82" charset="0"/>
            </a:endParaRPr>
          </a:p>
        </p:txBody>
      </p:sp>
      <p:sp>
        <p:nvSpPr>
          <p:cNvPr id="30" name="object 3"/>
          <p:cNvSpPr txBox="1"/>
          <p:nvPr/>
        </p:nvSpPr>
        <p:spPr>
          <a:xfrm>
            <a:off x="914399" y="1331862"/>
            <a:ext cx="10363826" cy="4194276"/>
          </a:xfrm>
          <a:prstGeom prst="rect">
            <a:avLst/>
          </a:prstGeom>
        </p:spPr>
        <p:txBody>
          <a:bodyPr vert="horz" lIns="91440" tIns="45720" rIns="91440" bIns="45720" rtlCol="0">
            <a:normAutofit lnSpcReduction="10000"/>
          </a:bodyPr>
          <a:lstStyle/>
          <a:p>
            <a:pPr marL="285750" indent="-285750">
              <a:lnSpc>
                <a:spcPct val="150000"/>
              </a:lnSpc>
              <a:buFont typeface="Arial" panose="020B0604020202020204" pitchFamily="34" charset="0"/>
              <a:buChar char="•"/>
            </a:pPr>
            <a:r>
              <a:rPr lang="en-US" sz="1600" dirty="0">
                <a:latin typeface="Bookman Old Style (Headings)"/>
              </a:rPr>
              <a:t>This project focuses on developing an intelligent book recommendation system utilizing machine learning techniques.</a:t>
            </a:r>
          </a:p>
          <a:p>
            <a:pPr marL="285750" indent="-285750">
              <a:lnSpc>
                <a:spcPct val="150000"/>
              </a:lnSpc>
              <a:buFont typeface="Arial" panose="020B0604020202020204" pitchFamily="34" charset="0"/>
              <a:buChar char="•"/>
            </a:pPr>
            <a:r>
              <a:rPr lang="en-US" sz="1600" dirty="0">
                <a:latin typeface="Bookman Old Style (Headings)"/>
              </a:rPr>
              <a:t>By analyzing diverse book attributes and user preferences, the system accurately predicts personalized recommendations.</a:t>
            </a:r>
          </a:p>
          <a:p>
            <a:pPr marL="285750" indent="-285750">
              <a:lnSpc>
                <a:spcPct val="150000"/>
              </a:lnSpc>
              <a:buFont typeface="Arial" panose="020B0604020202020204" pitchFamily="34" charset="0"/>
              <a:buChar char="•"/>
            </a:pPr>
            <a:r>
              <a:rPr lang="en-US" sz="1600" dirty="0">
                <a:latin typeface="Bookman Old Style (Headings)"/>
              </a:rPr>
              <a:t>Through data preprocessing, feature extraction, and representation methods, the system employs collaborative and content-based filtering algorithms.</a:t>
            </a:r>
          </a:p>
          <a:p>
            <a:pPr marL="285750" indent="-285750">
              <a:lnSpc>
                <a:spcPct val="150000"/>
              </a:lnSpc>
              <a:buFont typeface="Arial" panose="020B0604020202020204" pitchFamily="34" charset="0"/>
              <a:buChar char="•"/>
            </a:pPr>
            <a:r>
              <a:rPr lang="en-US" sz="1600" dirty="0">
                <a:latin typeface="Bookman Old Style (Headings)"/>
              </a:rPr>
              <a:t>Additional techniques address the cold-start problem and integrate user feedback for continuous improvement.</a:t>
            </a:r>
          </a:p>
          <a:p>
            <a:pPr marL="285750" indent="-285750">
              <a:lnSpc>
                <a:spcPct val="150000"/>
              </a:lnSpc>
              <a:buFont typeface="Arial" panose="020B0604020202020204" pitchFamily="34" charset="0"/>
              <a:buChar char="•"/>
            </a:pPr>
            <a:r>
              <a:rPr lang="en-US" sz="1600" dirty="0">
                <a:latin typeface="Bookman Old Style (Headings)"/>
              </a:rPr>
              <a:t>Evaluation metrics demonstrate the system's effectiveness in generating high-quality and diverse book recommendations.</a:t>
            </a:r>
          </a:p>
          <a:p>
            <a:pPr marL="285750" indent="-285750">
              <a:lnSpc>
                <a:spcPct val="150000"/>
              </a:lnSpc>
              <a:buFont typeface="Arial" panose="020B0604020202020204" pitchFamily="34" charset="0"/>
              <a:buChar char="•"/>
            </a:pPr>
            <a:r>
              <a:rPr lang="en-US" sz="1600" dirty="0">
                <a:latin typeface="Bookman Old Style (Headings)"/>
              </a:rPr>
              <a:t>This study offers valuable insights for researchers and practitioners, revolutionizing readers' exploration of new literary works.</a:t>
            </a:r>
            <a:endParaRPr lang="en-IN" sz="1600" dirty="0">
              <a:latin typeface="Bookman Old Style (Headings)"/>
            </a:endParaRPr>
          </a:p>
        </p:txBody>
      </p:sp>
    </p:spTree>
    <p:extLst>
      <p:ext uri="{BB962C8B-B14F-4D97-AF65-F5344CB8AC3E}">
        <p14:creationId xmlns:p14="http://schemas.microsoft.com/office/powerpoint/2010/main" val="160296854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EEB192A-8443-482C-AFF6-77DB793E2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reaching for a paper on a table full of paper and sticky notes">
            <a:extLst>
              <a:ext uri="{FF2B5EF4-FFF2-40B4-BE49-F238E27FC236}">
                <a16:creationId xmlns:a16="http://schemas.microsoft.com/office/drawing/2014/main" id="{A3F15D39-8051-3237-9C63-FBD1E0714819}"/>
              </a:ext>
            </a:extLst>
          </p:cNvPr>
          <p:cNvPicPr>
            <a:picLocks noChangeAspect="1"/>
          </p:cNvPicPr>
          <p:nvPr/>
        </p:nvPicPr>
        <p:blipFill rotWithShape="1">
          <a:blip r:embed="rId2">
            <a:alphaModFix amt="25000"/>
          </a:blip>
          <a:srcRect t="8892" b="6798"/>
          <a:stretch/>
        </p:blipFill>
        <p:spPr>
          <a:xfrm>
            <a:off x="20" y="-152400"/>
            <a:ext cx="12191980" cy="6861278"/>
          </a:xfrm>
          <a:prstGeom prst="rect">
            <a:avLst/>
          </a:prstGeom>
        </p:spPr>
      </p:pic>
      <p:pic>
        <p:nvPicPr>
          <p:cNvPr id="25" name="Picture 24">
            <a:extLst>
              <a:ext uri="{FF2B5EF4-FFF2-40B4-BE49-F238E27FC236}">
                <a16:creationId xmlns:a16="http://schemas.microsoft.com/office/drawing/2014/main" id="{77CE03F7-0B3E-496D-9B90-C00E185FB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object 2"/>
          <p:cNvSpPr txBox="1">
            <a:spLocks noGrp="1"/>
          </p:cNvSpPr>
          <p:nvPr>
            <p:ph type="title"/>
          </p:nvPr>
        </p:nvSpPr>
        <p:spPr>
          <a:xfrm>
            <a:off x="913775" y="149123"/>
            <a:ext cx="10364451" cy="1298677"/>
          </a:xfrm>
          <a:prstGeom prst="rect">
            <a:avLst/>
          </a:prstGeom>
        </p:spPr>
        <p:txBody>
          <a:bodyPr vert="horz" lIns="91440" tIns="45720" rIns="91440" bIns="45720" rtlCol="0" anchor="ctr">
            <a:normAutofit/>
          </a:bodyPr>
          <a:lstStyle/>
          <a:p>
            <a:pPr marL="12700"/>
            <a:r>
              <a:rPr lang="en-US" b="1" dirty="0">
                <a:latin typeface="Algerian" panose="04020705040A02060702" pitchFamily="82" charset="0"/>
              </a:rPr>
              <a:t> Data Preprocessing</a:t>
            </a:r>
            <a:endParaRPr lang="en-US" b="1" spc="-10" dirty="0">
              <a:latin typeface="Algerian" panose="04020705040A02060702" pitchFamily="82" charset="0"/>
            </a:endParaRPr>
          </a:p>
        </p:txBody>
      </p:sp>
      <p:sp>
        <p:nvSpPr>
          <p:cNvPr id="30" name="object 3"/>
          <p:cNvSpPr txBox="1"/>
          <p:nvPr/>
        </p:nvSpPr>
        <p:spPr>
          <a:xfrm>
            <a:off x="913774" y="1596924"/>
            <a:ext cx="10363826" cy="4194276"/>
          </a:xfrm>
          <a:prstGeom prst="rect">
            <a:avLst/>
          </a:prstGeom>
        </p:spPr>
        <p:txBody>
          <a:bodyPr vert="horz" lIns="91440" tIns="45720" rIns="91440" bIns="45720" rtlCol="0">
            <a:normAutofit lnSpcReduction="10000"/>
          </a:bodyPr>
          <a:lstStyle/>
          <a:p>
            <a:pPr marL="342900" indent="-342900">
              <a:buFont typeface="Wingdings" panose="05000000000000000000" pitchFamily="2" charset="2"/>
              <a:buChar char="Ø"/>
            </a:pPr>
            <a:r>
              <a:rPr lang="en-US" sz="2000" dirty="0">
                <a:latin typeface="Bookman Old Style (Headings)"/>
              </a:rPr>
              <a:t>In Books Dataset Checking of null values and missing data. Removal of two columns of small image URL and large image URL. Changing column names for easy recognition. In the publisher column missing value with others. In the Year Of Publication column, we have two object data DK Publishing Inc replaced this with 2000 and Gallimard replace it with 2003.</a:t>
            </a:r>
          </a:p>
          <a:p>
            <a:endParaRPr lang="en-US" sz="2000" dirty="0">
              <a:latin typeface="Bookman Old Style (Headings)"/>
            </a:endParaRPr>
          </a:p>
          <a:p>
            <a:pPr marL="342900" indent="-342900">
              <a:buFont typeface="Wingdings" panose="05000000000000000000" pitchFamily="2" charset="2"/>
              <a:buChar char="Ø"/>
            </a:pPr>
            <a:r>
              <a:rPr lang="en-US" sz="2000" dirty="0">
                <a:latin typeface="Bookman Old Style (Headings)"/>
              </a:rPr>
              <a:t>In Users Dataset In the Users dataset in the Age column we find unique values and with that, we calculate the mean age. In the Location columns, we have combined information about the city, state, and country we split this Information into three different columns.</a:t>
            </a:r>
          </a:p>
          <a:p>
            <a:endParaRPr lang="en-US" sz="2000" dirty="0">
              <a:latin typeface="Bookman Old Style (Headings)"/>
            </a:endParaRPr>
          </a:p>
          <a:p>
            <a:pPr marL="342900" indent="-342900">
              <a:buFont typeface="Wingdings" panose="05000000000000000000" pitchFamily="2" charset="2"/>
              <a:buChar char="Ø"/>
            </a:pPr>
            <a:r>
              <a:rPr lang="en-US" sz="2000" dirty="0">
                <a:latin typeface="Bookman Old Style (Headings)"/>
              </a:rPr>
              <a:t>In Rating Dataset In this data set we check Book-rating and User-Id are columns that are numerical type In the ISBN column we remove extra characters.</a:t>
            </a:r>
            <a:endParaRPr lang="en-IN" sz="2000" dirty="0">
              <a:latin typeface="Bookman Old Style (Headings)"/>
            </a:endParaRPr>
          </a:p>
        </p:txBody>
      </p:sp>
    </p:spTree>
    <p:extLst>
      <p:ext uri="{BB962C8B-B14F-4D97-AF65-F5344CB8AC3E}">
        <p14:creationId xmlns:p14="http://schemas.microsoft.com/office/powerpoint/2010/main" val="27808468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6616" y="214364"/>
            <a:ext cx="10127184" cy="566822"/>
          </a:xfrm>
          <a:prstGeom prst="rect">
            <a:avLst/>
          </a:prstGeom>
        </p:spPr>
        <p:txBody>
          <a:bodyPr vert="horz" wrap="square" lIns="0" tIns="12700" rIns="0" bIns="0" rtlCol="0">
            <a:spAutoFit/>
          </a:bodyPr>
          <a:lstStyle/>
          <a:p>
            <a:pPr marL="12700">
              <a:lnSpc>
                <a:spcPct val="100000"/>
              </a:lnSpc>
              <a:spcBef>
                <a:spcPts val="100"/>
              </a:spcBef>
            </a:pPr>
            <a:r>
              <a:rPr b="1" dirty="0">
                <a:latin typeface="Algerian" panose="04020705040A02060702" pitchFamily="82" charset="0"/>
              </a:rPr>
              <a:t>Project</a:t>
            </a:r>
            <a:r>
              <a:rPr b="1" spc="-170" dirty="0">
                <a:latin typeface="Algerian" panose="04020705040A02060702" pitchFamily="82" charset="0"/>
              </a:rPr>
              <a:t> </a:t>
            </a:r>
            <a:r>
              <a:rPr b="1" spc="-10" dirty="0">
                <a:latin typeface="Algerian" panose="04020705040A02060702" pitchFamily="82" charset="0"/>
              </a:rPr>
              <a:t>Architecture</a:t>
            </a:r>
          </a:p>
        </p:txBody>
      </p:sp>
      <p:pic>
        <p:nvPicPr>
          <p:cNvPr id="3" name="object 3"/>
          <p:cNvPicPr/>
          <p:nvPr/>
        </p:nvPicPr>
        <p:blipFill>
          <a:blip r:embed="rId2" cstate="print"/>
          <a:stretch>
            <a:fillRect/>
          </a:stretch>
        </p:blipFill>
        <p:spPr>
          <a:xfrm>
            <a:off x="3374135" y="1112519"/>
            <a:ext cx="6615683" cy="771143"/>
          </a:xfrm>
          <a:prstGeom prst="rect">
            <a:avLst/>
          </a:prstGeom>
        </p:spPr>
      </p:pic>
      <p:sp>
        <p:nvSpPr>
          <p:cNvPr id="4" name="object 4"/>
          <p:cNvSpPr txBox="1"/>
          <p:nvPr/>
        </p:nvSpPr>
        <p:spPr>
          <a:xfrm>
            <a:off x="3893058" y="1078612"/>
            <a:ext cx="789940" cy="498475"/>
          </a:xfrm>
          <a:prstGeom prst="rect">
            <a:avLst/>
          </a:prstGeom>
        </p:spPr>
        <p:txBody>
          <a:bodyPr vert="horz" wrap="square" lIns="0" tIns="53975" rIns="0" bIns="0" rtlCol="0">
            <a:spAutoFit/>
          </a:bodyPr>
          <a:lstStyle/>
          <a:p>
            <a:pPr marL="12700">
              <a:lnSpc>
                <a:spcPct val="100000"/>
              </a:lnSpc>
              <a:spcBef>
                <a:spcPts val="425"/>
              </a:spcBef>
            </a:pPr>
            <a:r>
              <a:rPr sz="1000" b="1" spc="-10" dirty="0">
                <a:solidFill>
                  <a:srgbClr val="FFFFFF"/>
                </a:solidFill>
                <a:latin typeface="Arial"/>
                <a:cs typeface="Arial"/>
              </a:rPr>
              <a:t>Datasets</a:t>
            </a:r>
            <a:endParaRPr sz="1000">
              <a:latin typeface="Arial"/>
              <a:cs typeface="Arial"/>
            </a:endParaRPr>
          </a:p>
          <a:p>
            <a:pPr marL="70485" indent="-57785">
              <a:lnSpc>
                <a:spcPct val="100000"/>
              </a:lnSpc>
              <a:spcBef>
                <a:spcPts val="275"/>
              </a:spcBef>
              <a:buChar char="•"/>
              <a:tabLst>
                <a:tab pos="70485" algn="l"/>
              </a:tabLst>
            </a:pPr>
            <a:r>
              <a:rPr sz="800" dirty="0">
                <a:solidFill>
                  <a:srgbClr val="FFFFFF"/>
                </a:solidFill>
                <a:latin typeface="Arial MT"/>
                <a:cs typeface="Arial MT"/>
              </a:rPr>
              <a:t>Import</a:t>
            </a:r>
            <a:r>
              <a:rPr sz="800" spc="-25" dirty="0">
                <a:solidFill>
                  <a:srgbClr val="FFFFFF"/>
                </a:solidFill>
                <a:latin typeface="Arial MT"/>
                <a:cs typeface="Arial MT"/>
              </a:rPr>
              <a:t> </a:t>
            </a:r>
            <a:r>
              <a:rPr sz="800" spc="-10" dirty="0">
                <a:solidFill>
                  <a:srgbClr val="FFFFFF"/>
                </a:solidFill>
                <a:latin typeface="Arial MT"/>
                <a:cs typeface="Arial MT"/>
              </a:rPr>
              <a:t>Libraries</a:t>
            </a:r>
            <a:endParaRPr sz="800">
              <a:latin typeface="Arial MT"/>
              <a:cs typeface="Arial MT"/>
            </a:endParaRPr>
          </a:p>
          <a:p>
            <a:pPr marL="70485" indent="-57785">
              <a:lnSpc>
                <a:spcPct val="100000"/>
              </a:lnSpc>
              <a:buChar char="•"/>
              <a:tabLst>
                <a:tab pos="70485" algn="l"/>
              </a:tabLst>
            </a:pPr>
            <a:r>
              <a:rPr sz="800" dirty="0">
                <a:solidFill>
                  <a:srgbClr val="FFFFFF"/>
                </a:solidFill>
                <a:latin typeface="Arial MT"/>
                <a:cs typeface="Arial MT"/>
              </a:rPr>
              <a:t>Load</a:t>
            </a:r>
            <a:r>
              <a:rPr sz="800" spc="-10" dirty="0">
                <a:solidFill>
                  <a:srgbClr val="FFFFFF"/>
                </a:solidFill>
                <a:latin typeface="Arial MT"/>
                <a:cs typeface="Arial MT"/>
              </a:rPr>
              <a:t> Data-</a:t>
            </a:r>
            <a:r>
              <a:rPr sz="800" spc="-20" dirty="0">
                <a:solidFill>
                  <a:srgbClr val="FFFFFF"/>
                </a:solidFill>
                <a:latin typeface="Arial MT"/>
                <a:cs typeface="Arial MT"/>
              </a:rPr>
              <a:t>sets</a:t>
            </a:r>
            <a:endParaRPr sz="800">
              <a:latin typeface="Arial MT"/>
              <a:cs typeface="Arial MT"/>
            </a:endParaRPr>
          </a:p>
        </p:txBody>
      </p:sp>
      <p:grpSp>
        <p:nvGrpSpPr>
          <p:cNvPr id="5" name="object 5"/>
          <p:cNvGrpSpPr/>
          <p:nvPr/>
        </p:nvGrpSpPr>
        <p:grpSpPr>
          <a:xfrm>
            <a:off x="3028188" y="1051560"/>
            <a:ext cx="6997065" cy="1763395"/>
            <a:chOff x="3028188" y="1051560"/>
            <a:chExt cx="6997065" cy="1763395"/>
          </a:xfrm>
        </p:grpSpPr>
        <p:pic>
          <p:nvPicPr>
            <p:cNvPr id="6" name="object 6"/>
            <p:cNvPicPr/>
            <p:nvPr/>
          </p:nvPicPr>
          <p:blipFill>
            <a:blip r:embed="rId3" cstate="print"/>
            <a:stretch>
              <a:fillRect/>
            </a:stretch>
          </p:blipFill>
          <p:spPr>
            <a:xfrm>
              <a:off x="3028188" y="1051560"/>
              <a:ext cx="771143" cy="771144"/>
            </a:xfrm>
            <a:prstGeom prst="rect">
              <a:avLst/>
            </a:prstGeom>
          </p:spPr>
        </p:pic>
        <p:pic>
          <p:nvPicPr>
            <p:cNvPr id="7" name="object 7"/>
            <p:cNvPicPr/>
            <p:nvPr/>
          </p:nvPicPr>
          <p:blipFill>
            <a:blip r:embed="rId2" cstate="print"/>
            <a:stretch>
              <a:fillRect/>
            </a:stretch>
          </p:blipFill>
          <p:spPr>
            <a:xfrm>
              <a:off x="3409188" y="2043684"/>
              <a:ext cx="6615683" cy="771144"/>
            </a:xfrm>
            <a:prstGeom prst="rect">
              <a:avLst/>
            </a:prstGeom>
          </p:spPr>
        </p:pic>
      </p:grpSp>
      <p:sp>
        <p:nvSpPr>
          <p:cNvPr id="8" name="object 8"/>
          <p:cNvSpPr txBox="1"/>
          <p:nvPr/>
        </p:nvSpPr>
        <p:spPr>
          <a:xfrm>
            <a:off x="3928998" y="2009395"/>
            <a:ext cx="1279525" cy="498475"/>
          </a:xfrm>
          <a:prstGeom prst="rect">
            <a:avLst/>
          </a:prstGeom>
        </p:spPr>
        <p:txBody>
          <a:bodyPr vert="horz" wrap="square" lIns="0" tIns="53975" rIns="0" bIns="0" rtlCol="0">
            <a:spAutoFit/>
          </a:bodyPr>
          <a:lstStyle/>
          <a:p>
            <a:pPr marL="12700">
              <a:lnSpc>
                <a:spcPct val="100000"/>
              </a:lnSpc>
              <a:spcBef>
                <a:spcPts val="425"/>
              </a:spcBef>
            </a:pPr>
            <a:r>
              <a:rPr sz="1000" b="1" dirty="0">
                <a:solidFill>
                  <a:srgbClr val="FFFFFF"/>
                </a:solidFill>
                <a:latin typeface="Arial"/>
                <a:cs typeface="Arial"/>
              </a:rPr>
              <a:t>Data</a:t>
            </a:r>
            <a:r>
              <a:rPr sz="1000" b="1" spc="-15" dirty="0">
                <a:solidFill>
                  <a:srgbClr val="FFFFFF"/>
                </a:solidFill>
                <a:latin typeface="Arial"/>
                <a:cs typeface="Arial"/>
              </a:rPr>
              <a:t> </a:t>
            </a:r>
            <a:r>
              <a:rPr sz="1000" b="1" spc="-10" dirty="0">
                <a:solidFill>
                  <a:srgbClr val="FFFFFF"/>
                </a:solidFill>
                <a:latin typeface="Arial"/>
                <a:cs typeface="Arial"/>
              </a:rPr>
              <a:t>Cleaning</a:t>
            </a:r>
            <a:endParaRPr sz="1000">
              <a:latin typeface="Arial"/>
              <a:cs typeface="Arial"/>
            </a:endParaRPr>
          </a:p>
          <a:p>
            <a:pPr marL="70485" indent="-57785">
              <a:lnSpc>
                <a:spcPct val="100000"/>
              </a:lnSpc>
              <a:spcBef>
                <a:spcPts val="275"/>
              </a:spcBef>
              <a:buFont typeface="Arial MT"/>
              <a:buChar char="•"/>
              <a:tabLst>
                <a:tab pos="70485" algn="l"/>
              </a:tabLst>
            </a:pPr>
            <a:r>
              <a:rPr sz="800" b="1" dirty="0">
                <a:solidFill>
                  <a:srgbClr val="FFFFFF"/>
                </a:solidFill>
                <a:latin typeface="Arial"/>
                <a:cs typeface="Arial"/>
              </a:rPr>
              <a:t>Missing</a:t>
            </a:r>
            <a:r>
              <a:rPr sz="800" b="1" spc="-45" dirty="0">
                <a:solidFill>
                  <a:srgbClr val="FFFFFF"/>
                </a:solidFill>
                <a:latin typeface="Arial"/>
                <a:cs typeface="Arial"/>
              </a:rPr>
              <a:t> </a:t>
            </a:r>
            <a:r>
              <a:rPr sz="800" b="1" dirty="0">
                <a:solidFill>
                  <a:srgbClr val="FFFFFF"/>
                </a:solidFill>
                <a:latin typeface="Arial"/>
                <a:cs typeface="Arial"/>
              </a:rPr>
              <a:t>Value</a:t>
            </a:r>
            <a:r>
              <a:rPr sz="800" b="1" spc="-40" dirty="0">
                <a:solidFill>
                  <a:srgbClr val="FFFFFF"/>
                </a:solidFill>
                <a:latin typeface="Arial"/>
                <a:cs typeface="Arial"/>
              </a:rPr>
              <a:t> </a:t>
            </a:r>
            <a:r>
              <a:rPr sz="800" b="1" spc="-10" dirty="0">
                <a:solidFill>
                  <a:srgbClr val="FFFFFF"/>
                </a:solidFill>
                <a:latin typeface="Arial"/>
                <a:cs typeface="Arial"/>
              </a:rPr>
              <a:t>Treatment</a:t>
            </a:r>
            <a:endParaRPr sz="800">
              <a:latin typeface="Arial"/>
              <a:cs typeface="Arial"/>
            </a:endParaRPr>
          </a:p>
          <a:p>
            <a:pPr marL="70485" indent="-57785">
              <a:lnSpc>
                <a:spcPct val="100000"/>
              </a:lnSpc>
              <a:buFont typeface="Arial MT"/>
              <a:buChar char="•"/>
              <a:tabLst>
                <a:tab pos="70485" algn="l"/>
              </a:tabLst>
            </a:pPr>
            <a:r>
              <a:rPr sz="800" b="1" dirty="0">
                <a:solidFill>
                  <a:srgbClr val="FFFFFF"/>
                </a:solidFill>
                <a:latin typeface="Arial"/>
                <a:cs typeface="Arial"/>
              </a:rPr>
              <a:t>Checking</a:t>
            </a:r>
            <a:r>
              <a:rPr sz="800" b="1" spc="-60" dirty="0">
                <a:solidFill>
                  <a:srgbClr val="FFFFFF"/>
                </a:solidFill>
                <a:latin typeface="Arial"/>
                <a:cs typeface="Arial"/>
              </a:rPr>
              <a:t> </a:t>
            </a:r>
            <a:r>
              <a:rPr sz="800" b="1" spc="-10" dirty="0">
                <a:solidFill>
                  <a:srgbClr val="FFFFFF"/>
                </a:solidFill>
                <a:latin typeface="Arial"/>
                <a:cs typeface="Arial"/>
              </a:rPr>
              <a:t>duplicates</a:t>
            </a:r>
            <a:endParaRPr sz="800">
              <a:latin typeface="Arial"/>
              <a:cs typeface="Arial"/>
            </a:endParaRPr>
          </a:p>
        </p:txBody>
      </p:sp>
      <p:grpSp>
        <p:nvGrpSpPr>
          <p:cNvPr id="9" name="object 9"/>
          <p:cNvGrpSpPr/>
          <p:nvPr/>
        </p:nvGrpSpPr>
        <p:grpSpPr>
          <a:xfrm>
            <a:off x="3028188" y="2043683"/>
            <a:ext cx="6997065" cy="1763395"/>
            <a:chOff x="3028188" y="2043683"/>
            <a:chExt cx="6997065" cy="1763395"/>
          </a:xfrm>
        </p:grpSpPr>
        <p:pic>
          <p:nvPicPr>
            <p:cNvPr id="10" name="object 10"/>
            <p:cNvPicPr/>
            <p:nvPr/>
          </p:nvPicPr>
          <p:blipFill>
            <a:blip r:embed="rId4" cstate="print"/>
            <a:stretch>
              <a:fillRect/>
            </a:stretch>
          </p:blipFill>
          <p:spPr>
            <a:xfrm>
              <a:off x="3028188" y="2043683"/>
              <a:ext cx="771143" cy="771144"/>
            </a:xfrm>
            <a:prstGeom prst="rect">
              <a:avLst/>
            </a:prstGeom>
          </p:spPr>
        </p:pic>
        <p:pic>
          <p:nvPicPr>
            <p:cNvPr id="11" name="object 11"/>
            <p:cNvPicPr/>
            <p:nvPr/>
          </p:nvPicPr>
          <p:blipFill>
            <a:blip r:embed="rId2" cstate="print"/>
            <a:stretch>
              <a:fillRect/>
            </a:stretch>
          </p:blipFill>
          <p:spPr>
            <a:xfrm>
              <a:off x="3409188" y="3035808"/>
              <a:ext cx="6615683" cy="771144"/>
            </a:xfrm>
            <a:prstGeom prst="rect">
              <a:avLst/>
            </a:prstGeom>
          </p:spPr>
        </p:pic>
      </p:grpSp>
      <p:sp>
        <p:nvSpPr>
          <p:cNvPr id="12" name="object 12"/>
          <p:cNvSpPr txBox="1"/>
          <p:nvPr/>
        </p:nvSpPr>
        <p:spPr>
          <a:xfrm>
            <a:off x="3928998" y="3000715"/>
            <a:ext cx="2548890" cy="622935"/>
          </a:xfrm>
          <a:prstGeom prst="rect">
            <a:avLst/>
          </a:prstGeom>
        </p:spPr>
        <p:txBody>
          <a:bodyPr vert="horz" wrap="square" lIns="0" tIns="55244" rIns="0" bIns="0" rtlCol="0">
            <a:spAutoFit/>
          </a:bodyPr>
          <a:lstStyle/>
          <a:p>
            <a:pPr marL="12700">
              <a:lnSpc>
                <a:spcPct val="100000"/>
              </a:lnSpc>
              <a:spcBef>
                <a:spcPts val="434"/>
              </a:spcBef>
            </a:pPr>
            <a:r>
              <a:rPr sz="1000" b="1" dirty="0">
                <a:solidFill>
                  <a:srgbClr val="FFFFFF"/>
                </a:solidFill>
                <a:latin typeface="Arial"/>
                <a:cs typeface="Arial"/>
              </a:rPr>
              <a:t>Data</a:t>
            </a:r>
            <a:r>
              <a:rPr sz="1000" b="1" spc="-25" dirty="0">
                <a:solidFill>
                  <a:srgbClr val="FFFFFF"/>
                </a:solidFill>
                <a:latin typeface="Arial"/>
                <a:cs typeface="Arial"/>
              </a:rPr>
              <a:t> </a:t>
            </a:r>
            <a:r>
              <a:rPr sz="1000" b="1" dirty="0">
                <a:solidFill>
                  <a:srgbClr val="FFFFFF"/>
                </a:solidFill>
                <a:latin typeface="Arial"/>
                <a:cs typeface="Arial"/>
              </a:rPr>
              <a:t>Preprocessing</a:t>
            </a:r>
            <a:r>
              <a:rPr sz="1000" b="1" spc="5" dirty="0">
                <a:solidFill>
                  <a:srgbClr val="FFFFFF"/>
                </a:solidFill>
                <a:latin typeface="Arial"/>
                <a:cs typeface="Arial"/>
              </a:rPr>
              <a:t> </a:t>
            </a:r>
            <a:r>
              <a:rPr sz="1000" b="1" dirty="0">
                <a:solidFill>
                  <a:srgbClr val="FFFFFF"/>
                </a:solidFill>
                <a:latin typeface="Arial"/>
                <a:cs typeface="Arial"/>
              </a:rPr>
              <a:t>/</a:t>
            </a:r>
            <a:r>
              <a:rPr sz="1000" b="1" spc="-35" dirty="0">
                <a:solidFill>
                  <a:srgbClr val="FFFFFF"/>
                </a:solidFill>
                <a:latin typeface="Arial"/>
                <a:cs typeface="Arial"/>
              </a:rPr>
              <a:t> </a:t>
            </a:r>
            <a:r>
              <a:rPr sz="1000" b="1" spc="-25" dirty="0">
                <a:solidFill>
                  <a:srgbClr val="FFFFFF"/>
                </a:solidFill>
                <a:latin typeface="Arial"/>
                <a:cs typeface="Arial"/>
              </a:rPr>
              <a:t>EDA</a:t>
            </a:r>
            <a:endParaRPr sz="1000" dirty="0">
              <a:latin typeface="Arial"/>
              <a:cs typeface="Arial"/>
            </a:endParaRPr>
          </a:p>
          <a:p>
            <a:pPr marL="70485" indent="-57785">
              <a:lnSpc>
                <a:spcPct val="100000"/>
              </a:lnSpc>
              <a:spcBef>
                <a:spcPts val="275"/>
              </a:spcBef>
              <a:buChar char="•"/>
              <a:tabLst>
                <a:tab pos="70485" algn="l"/>
              </a:tabLst>
            </a:pPr>
            <a:r>
              <a:rPr sz="800" dirty="0">
                <a:solidFill>
                  <a:srgbClr val="FFFFFF"/>
                </a:solidFill>
                <a:latin typeface="Arial MT"/>
                <a:cs typeface="Arial MT"/>
              </a:rPr>
              <a:t>Rename</a:t>
            </a:r>
            <a:r>
              <a:rPr sz="800" spc="-25" dirty="0">
                <a:solidFill>
                  <a:srgbClr val="FFFFFF"/>
                </a:solidFill>
                <a:latin typeface="Arial MT"/>
                <a:cs typeface="Arial MT"/>
              </a:rPr>
              <a:t> </a:t>
            </a:r>
            <a:r>
              <a:rPr sz="800" dirty="0">
                <a:solidFill>
                  <a:srgbClr val="FFFFFF"/>
                </a:solidFill>
                <a:latin typeface="Arial MT"/>
                <a:cs typeface="Arial MT"/>
              </a:rPr>
              <a:t>column</a:t>
            </a:r>
            <a:r>
              <a:rPr sz="800" spc="-50" dirty="0">
                <a:solidFill>
                  <a:srgbClr val="FFFFFF"/>
                </a:solidFill>
                <a:latin typeface="Arial MT"/>
                <a:cs typeface="Arial MT"/>
              </a:rPr>
              <a:t> </a:t>
            </a:r>
            <a:r>
              <a:rPr sz="800" spc="-20" dirty="0">
                <a:solidFill>
                  <a:srgbClr val="FFFFFF"/>
                </a:solidFill>
                <a:latin typeface="Arial MT"/>
                <a:cs typeface="Arial MT"/>
              </a:rPr>
              <a:t>names</a:t>
            </a:r>
            <a:endParaRPr sz="800" dirty="0">
              <a:latin typeface="Arial MT"/>
              <a:cs typeface="Arial MT"/>
            </a:endParaRPr>
          </a:p>
          <a:p>
            <a:pPr marL="70485" indent="-57785">
              <a:lnSpc>
                <a:spcPct val="100000"/>
              </a:lnSpc>
              <a:buChar char="•"/>
              <a:tabLst>
                <a:tab pos="70485" algn="l"/>
              </a:tabLst>
            </a:pPr>
            <a:r>
              <a:rPr sz="800" dirty="0">
                <a:solidFill>
                  <a:srgbClr val="FFFFFF"/>
                </a:solidFill>
                <a:latin typeface="Arial MT"/>
                <a:cs typeface="Arial MT"/>
              </a:rPr>
              <a:t>Construct</a:t>
            </a:r>
            <a:r>
              <a:rPr sz="800" spc="-35" dirty="0">
                <a:solidFill>
                  <a:srgbClr val="FFFFFF"/>
                </a:solidFill>
                <a:latin typeface="Arial MT"/>
                <a:cs typeface="Arial MT"/>
              </a:rPr>
              <a:t> </a:t>
            </a:r>
            <a:r>
              <a:rPr sz="800" dirty="0">
                <a:solidFill>
                  <a:srgbClr val="FFFFFF"/>
                </a:solidFill>
                <a:latin typeface="Arial MT"/>
                <a:cs typeface="Arial MT"/>
              </a:rPr>
              <a:t>an</a:t>
            </a:r>
            <a:r>
              <a:rPr sz="800" spc="-25" dirty="0">
                <a:solidFill>
                  <a:srgbClr val="FFFFFF"/>
                </a:solidFill>
                <a:latin typeface="Arial MT"/>
                <a:cs typeface="Arial MT"/>
              </a:rPr>
              <a:t> </a:t>
            </a:r>
            <a:r>
              <a:rPr sz="800" dirty="0">
                <a:solidFill>
                  <a:srgbClr val="FFFFFF"/>
                </a:solidFill>
                <a:latin typeface="Arial MT"/>
                <a:cs typeface="Arial MT"/>
              </a:rPr>
              <a:t>extra</a:t>
            </a:r>
            <a:r>
              <a:rPr sz="800" spc="-20" dirty="0">
                <a:solidFill>
                  <a:srgbClr val="FFFFFF"/>
                </a:solidFill>
                <a:latin typeface="Arial MT"/>
                <a:cs typeface="Arial MT"/>
              </a:rPr>
              <a:t> </a:t>
            </a:r>
            <a:r>
              <a:rPr sz="800" dirty="0">
                <a:solidFill>
                  <a:srgbClr val="FFFFFF"/>
                </a:solidFill>
                <a:latin typeface="Arial MT"/>
                <a:cs typeface="Arial MT"/>
              </a:rPr>
              <a:t>column</a:t>
            </a:r>
            <a:r>
              <a:rPr sz="800" spc="-45" dirty="0">
                <a:solidFill>
                  <a:srgbClr val="FFFFFF"/>
                </a:solidFill>
                <a:latin typeface="Arial MT"/>
                <a:cs typeface="Arial MT"/>
              </a:rPr>
              <a:t> </a:t>
            </a:r>
            <a:r>
              <a:rPr sz="800" dirty="0">
                <a:solidFill>
                  <a:srgbClr val="FFFFFF"/>
                </a:solidFill>
                <a:latin typeface="Arial MT"/>
                <a:cs typeface="Arial MT"/>
              </a:rPr>
              <a:t>for</a:t>
            </a:r>
            <a:r>
              <a:rPr sz="800" spc="-30" dirty="0">
                <a:solidFill>
                  <a:srgbClr val="FFFFFF"/>
                </a:solidFill>
                <a:latin typeface="Arial MT"/>
                <a:cs typeface="Arial MT"/>
              </a:rPr>
              <a:t> </a:t>
            </a:r>
            <a:r>
              <a:rPr sz="800" dirty="0">
                <a:solidFill>
                  <a:srgbClr val="FFFFFF"/>
                </a:solidFill>
                <a:latin typeface="Arial MT"/>
                <a:cs typeface="Arial MT"/>
              </a:rPr>
              <a:t>the</a:t>
            </a:r>
            <a:r>
              <a:rPr sz="800" spc="-30" dirty="0">
                <a:solidFill>
                  <a:srgbClr val="FFFFFF"/>
                </a:solidFill>
                <a:latin typeface="Arial MT"/>
                <a:cs typeface="Arial MT"/>
              </a:rPr>
              <a:t> </a:t>
            </a:r>
            <a:r>
              <a:rPr sz="800" spc="-10" dirty="0">
                <a:solidFill>
                  <a:srgbClr val="FFFFFF"/>
                </a:solidFill>
                <a:latin typeface="Arial MT"/>
                <a:cs typeface="Arial MT"/>
              </a:rPr>
              <a:t>location</a:t>
            </a:r>
            <a:endParaRPr sz="800" dirty="0">
              <a:latin typeface="Arial MT"/>
              <a:cs typeface="Arial MT"/>
            </a:endParaRPr>
          </a:p>
          <a:p>
            <a:pPr marL="70485" indent="-57785">
              <a:lnSpc>
                <a:spcPct val="100000"/>
              </a:lnSpc>
              <a:spcBef>
                <a:spcPts val="10"/>
              </a:spcBef>
              <a:buChar char="•"/>
              <a:tabLst>
                <a:tab pos="70485" algn="l"/>
              </a:tabLst>
            </a:pPr>
            <a:r>
              <a:rPr sz="800" spc="-10" dirty="0">
                <a:solidFill>
                  <a:srgbClr val="FFFFFF"/>
                </a:solidFill>
                <a:latin typeface="Arial MT"/>
                <a:cs typeface="Arial MT"/>
              </a:rPr>
              <a:t>Changes</a:t>
            </a:r>
            <a:r>
              <a:rPr sz="800" spc="-15" dirty="0">
                <a:solidFill>
                  <a:srgbClr val="FFFFFF"/>
                </a:solidFill>
                <a:latin typeface="Arial MT"/>
                <a:cs typeface="Arial MT"/>
              </a:rPr>
              <a:t> </a:t>
            </a:r>
            <a:r>
              <a:rPr sz="800" dirty="0">
                <a:solidFill>
                  <a:srgbClr val="FFFFFF"/>
                </a:solidFill>
                <a:latin typeface="Arial MT"/>
                <a:cs typeface="Arial MT"/>
              </a:rPr>
              <a:t>in</a:t>
            </a:r>
            <a:r>
              <a:rPr sz="800" spc="-5" dirty="0">
                <a:solidFill>
                  <a:srgbClr val="FFFFFF"/>
                </a:solidFill>
                <a:latin typeface="Arial MT"/>
                <a:cs typeface="Arial MT"/>
              </a:rPr>
              <a:t> </a:t>
            </a:r>
            <a:r>
              <a:rPr sz="800" dirty="0">
                <a:solidFill>
                  <a:srgbClr val="FFFFFF"/>
                </a:solidFill>
                <a:latin typeface="Arial MT"/>
                <a:cs typeface="Arial MT"/>
              </a:rPr>
              <a:t>the</a:t>
            </a:r>
            <a:r>
              <a:rPr sz="800" spc="-15" dirty="0">
                <a:solidFill>
                  <a:srgbClr val="FFFFFF"/>
                </a:solidFill>
                <a:latin typeface="Arial MT"/>
                <a:cs typeface="Arial MT"/>
              </a:rPr>
              <a:t> </a:t>
            </a:r>
            <a:r>
              <a:rPr sz="800" spc="-10" dirty="0">
                <a:solidFill>
                  <a:srgbClr val="FFFFFF"/>
                </a:solidFill>
                <a:latin typeface="Arial MT"/>
                <a:cs typeface="Arial MT"/>
              </a:rPr>
              <a:t>inappropriate</a:t>
            </a:r>
            <a:r>
              <a:rPr sz="800" spc="-5" dirty="0">
                <a:solidFill>
                  <a:srgbClr val="FFFFFF"/>
                </a:solidFill>
                <a:latin typeface="Arial MT"/>
                <a:cs typeface="Arial MT"/>
              </a:rPr>
              <a:t> </a:t>
            </a:r>
            <a:r>
              <a:rPr sz="800" dirty="0">
                <a:solidFill>
                  <a:srgbClr val="FFFFFF"/>
                </a:solidFill>
                <a:latin typeface="Arial MT"/>
                <a:cs typeface="Arial MT"/>
              </a:rPr>
              <a:t>blanks</a:t>
            </a:r>
            <a:r>
              <a:rPr sz="800" spc="-20" dirty="0">
                <a:solidFill>
                  <a:srgbClr val="FFFFFF"/>
                </a:solidFill>
                <a:latin typeface="Arial MT"/>
                <a:cs typeface="Arial MT"/>
              </a:rPr>
              <a:t> </a:t>
            </a:r>
            <a:r>
              <a:rPr sz="800" dirty="0">
                <a:solidFill>
                  <a:srgbClr val="FFFFFF"/>
                </a:solidFill>
                <a:latin typeface="Arial MT"/>
                <a:cs typeface="Arial MT"/>
              </a:rPr>
              <a:t>values</a:t>
            </a:r>
            <a:r>
              <a:rPr sz="800" spc="-10" dirty="0">
                <a:solidFill>
                  <a:srgbClr val="FFFFFF"/>
                </a:solidFill>
                <a:latin typeface="Arial MT"/>
                <a:cs typeface="Arial MT"/>
              </a:rPr>
              <a:t> </a:t>
            </a:r>
            <a:r>
              <a:rPr sz="800" dirty="0">
                <a:solidFill>
                  <a:srgbClr val="FFFFFF"/>
                </a:solidFill>
                <a:latin typeface="Arial MT"/>
                <a:cs typeface="Arial MT"/>
              </a:rPr>
              <a:t>in</a:t>
            </a:r>
            <a:r>
              <a:rPr sz="800" spc="-10" dirty="0">
                <a:solidFill>
                  <a:srgbClr val="FFFFFF"/>
                </a:solidFill>
                <a:latin typeface="Arial MT"/>
                <a:cs typeface="Arial MT"/>
              </a:rPr>
              <a:t> columns</a:t>
            </a:r>
            <a:endParaRPr sz="800" dirty="0">
              <a:latin typeface="Arial MT"/>
              <a:cs typeface="Arial MT"/>
            </a:endParaRPr>
          </a:p>
        </p:txBody>
      </p:sp>
      <p:grpSp>
        <p:nvGrpSpPr>
          <p:cNvPr id="13" name="object 13"/>
          <p:cNvGrpSpPr/>
          <p:nvPr/>
        </p:nvGrpSpPr>
        <p:grpSpPr>
          <a:xfrm>
            <a:off x="3028188" y="3035807"/>
            <a:ext cx="6997065" cy="1763395"/>
            <a:chOff x="3028188" y="3035807"/>
            <a:chExt cx="6997065" cy="1763395"/>
          </a:xfrm>
        </p:grpSpPr>
        <p:pic>
          <p:nvPicPr>
            <p:cNvPr id="14" name="object 14"/>
            <p:cNvPicPr/>
            <p:nvPr/>
          </p:nvPicPr>
          <p:blipFill>
            <a:blip r:embed="rId5" cstate="print"/>
            <a:stretch>
              <a:fillRect/>
            </a:stretch>
          </p:blipFill>
          <p:spPr>
            <a:xfrm>
              <a:off x="3028188" y="3035807"/>
              <a:ext cx="771143" cy="771144"/>
            </a:xfrm>
            <a:prstGeom prst="rect">
              <a:avLst/>
            </a:prstGeom>
          </p:spPr>
        </p:pic>
        <p:pic>
          <p:nvPicPr>
            <p:cNvPr id="15" name="object 15"/>
            <p:cNvPicPr/>
            <p:nvPr/>
          </p:nvPicPr>
          <p:blipFill>
            <a:blip r:embed="rId2" cstate="print"/>
            <a:stretch>
              <a:fillRect/>
            </a:stretch>
          </p:blipFill>
          <p:spPr>
            <a:xfrm>
              <a:off x="3409188" y="4027931"/>
              <a:ext cx="6615683" cy="771144"/>
            </a:xfrm>
            <a:prstGeom prst="rect">
              <a:avLst/>
            </a:prstGeom>
          </p:spPr>
        </p:pic>
      </p:grpSp>
      <p:sp>
        <p:nvSpPr>
          <p:cNvPr id="16" name="object 16"/>
          <p:cNvSpPr txBox="1"/>
          <p:nvPr/>
        </p:nvSpPr>
        <p:spPr>
          <a:xfrm>
            <a:off x="3928998" y="3994024"/>
            <a:ext cx="2106295" cy="621665"/>
          </a:xfrm>
          <a:prstGeom prst="rect">
            <a:avLst/>
          </a:prstGeom>
        </p:spPr>
        <p:txBody>
          <a:bodyPr vert="horz" wrap="square" lIns="0" tIns="53975" rIns="0" bIns="0" rtlCol="0">
            <a:spAutoFit/>
          </a:bodyPr>
          <a:lstStyle/>
          <a:p>
            <a:pPr marL="12700">
              <a:lnSpc>
                <a:spcPct val="100000"/>
              </a:lnSpc>
              <a:spcBef>
                <a:spcPts val="425"/>
              </a:spcBef>
            </a:pPr>
            <a:r>
              <a:rPr sz="1000" b="1" dirty="0">
                <a:solidFill>
                  <a:srgbClr val="FFFFFF"/>
                </a:solidFill>
                <a:latin typeface="Arial"/>
                <a:cs typeface="Arial"/>
              </a:rPr>
              <a:t>Data</a:t>
            </a:r>
            <a:r>
              <a:rPr sz="1000" b="1" spc="-15" dirty="0">
                <a:solidFill>
                  <a:srgbClr val="FFFFFF"/>
                </a:solidFill>
                <a:latin typeface="Arial"/>
                <a:cs typeface="Arial"/>
              </a:rPr>
              <a:t> </a:t>
            </a:r>
            <a:r>
              <a:rPr sz="1000" b="1" spc="-10" dirty="0">
                <a:solidFill>
                  <a:srgbClr val="FFFFFF"/>
                </a:solidFill>
                <a:latin typeface="Arial"/>
                <a:cs typeface="Arial"/>
              </a:rPr>
              <a:t>Visualization</a:t>
            </a:r>
            <a:endParaRPr sz="1000">
              <a:latin typeface="Arial"/>
              <a:cs typeface="Arial"/>
            </a:endParaRPr>
          </a:p>
          <a:p>
            <a:pPr marL="70485" indent="-57785">
              <a:lnSpc>
                <a:spcPct val="100000"/>
              </a:lnSpc>
              <a:spcBef>
                <a:spcPts val="275"/>
              </a:spcBef>
              <a:buChar char="•"/>
              <a:tabLst>
                <a:tab pos="70485" algn="l"/>
              </a:tabLst>
            </a:pPr>
            <a:r>
              <a:rPr sz="800" dirty="0">
                <a:solidFill>
                  <a:srgbClr val="FFFFFF"/>
                </a:solidFill>
                <a:latin typeface="Arial MT"/>
                <a:cs typeface="Arial MT"/>
              </a:rPr>
              <a:t>Numerical</a:t>
            </a:r>
            <a:r>
              <a:rPr sz="800" spc="-40" dirty="0">
                <a:solidFill>
                  <a:srgbClr val="FFFFFF"/>
                </a:solidFill>
                <a:latin typeface="Arial MT"/>
                <a:cs typeface="Arial MT"/>
              </a:rPr>
              <a:t> </a:t>
            </a:r>
            <a:r>
              <a:rPr sz="800" dirty="0">
                <a:solidFill>
                  <a:srgbClr val="FFFFFF"/>
                </a:solidFill>
                <a:latin typeface="Arial MT"/>
                <a:cs typeface="Arial MT"/>
              </a:rPr>
              <a:t>Data</a:t>
            </a:r>
            <a:r>
              <a:rPr sz="800" spc="-25" dirty="0">
                <a:solidFill>
                  <a:srgbClr val="FFFFFF"/>
                </a:solidFill>
                <a:latin typeface="Arial MT"/>
                <a:cs typeface="Arial MT"/>
              </a:rPr>
              <a:t> </a:t>
            </a:r>
            <a:r>
              <a:rPr sz="800" spc="-10" dirty="0">
                <a:solidFill>
                  <a:srgbClr val="FFFFFF"/>
                </a:solidFill>
                <a:latin typeface="Arial MT"/>
                <a:cs typeface="Arial MT"/>
              </a:rPr>
              <a:t>Visualization</a:t>
            </a:r>
            <a:endParaRPr sz="800">
              <a:latin typeface="Arial MT"/>
              <a:cs typeface="Arial MT"/>
            </a:endParaRPr>
          </a:p>
          <a:p>
            <a:pPr marL="70485" indent="-57785">
              <a:lnSpc>
                <a:spcPct val="100000"/>
              </a:lnSpc>
              <a:buChar char="•"/>
              <a:tabLst>
                <a:tab pos="70485" algn="l"/>
              </a:tabLst>
            </a:pPr>
            <a:r>
              <a:rPr sz="800" dirty="0">
                <a:solidFill>
                  <a:srgbClr val="FFFFFF"/>
                </a:solidFill>
                <a:latin typeface="Arial MT"/>
                <a:cs typeface="Arial MT"/>
              </a:rPr>
              <a:t>Barh</a:t>
            </a:r>
            <a:r>
              <a:rPr sz="800" spc="-35" dirty="0">
                <a:solidFill>
                  <a:srgbClr val="FFFFFF"/>
                </a:solidFill>
                <a:latin typeface="Arial MT"/>
                <a:cs typeface="Arial MT"/>
              </a:rPr>
              <a:t> </a:t>
            </a:r>
            <a:r>
              <a:rPr sz="800" dirty="0">
                <a:solidFill>
                  <a:srgbClr val="FFFFFF"/>
                </a:solidFill>
                <a:latin typeface="Arial MT"/>
                <a:cs typeface="Arial MT"/>
              </a:rPr>
              <a:t>Chart,</a:t>
            </a:r>
            <a:r>
              <a:rPr sz="800" spc="-25" dirty="0">
                <a:solidFill>
                  <a:srgbClr val="FFFFFF"/>
                </a:solidFill>
                <a:latin typeface="Arial MT"/>
                <a:cs typeface="Arial MT"/>
              </a:rPr>
              <a:t> </a:t>
            </a:r>
            <a:r>
              <a:rPr sz="800" spc="-10" dirty="0">
                <a:solidFill>
                  <a:srgbClr val="FFFFFF"/>
                </a:solidFill>
                <a:latin typeface="Arial MT"/>
                <a:cs typeface="Arial MT"/>
              </a:rPr>
              <a:t>Pie-</a:t>
            </a:r>
            <a:r>
              <a:rPr sz="800" dirty="0">
                <a:solidFill>
                  <a:srgbClr val="FFFFFF"/>
                </a:solidFill>
                <a:latin typeface="Arial MT"/>
                <a:cs typeface="Arial MT"/>
              </a:rPr>
              <a:t>Chart,</a:t>
            </a:r>
            <a:r>
              <a:rPr sz="800" spc="-30" dirty="0">
                <a:solidFill>
                  <a:srgbClr val="FFFFFF"/>
                </a:solidFill>
                <a:latin typeface="Arial MT"/>
                <a:cs typeface="Arial MT"/>
              </a:rPr>
              <a:t> </a:t>
            </a:r>
            <a:r>
              <a:rPr sz="800" dirty="0">
                <a:solidFill>
                  <a:srgbClr val="FFFFFF"/>
                </a:solidFill>
                <a:latin typeface="Arial MT"/>
                <a:cs typeface="Arial MT"/>
              </a:rPr>
              <a:t>Bar</a:t>
            </a:r>
            <a:r>
              <a:rPr sz="800" spc="-30" dirty="0">
                <a:solidFill>
                  <a:srgbClr val="FFFFFF"/>
                </a:solidFill>
                <a:latin typeface="Arial MT"/>
                <a:cs typeface="Arial MT"/>
              </a:rPr>
              <a:t> </a:t>
            </a:r>
            <a:r>
              <a:rPr sz="800" dirty="0">
                <a:solidFill>
                  <a:srgbClr val="FFFFFF"/>
                </a:solidFill>
                <a:latin typeface="Arial MT"/>
                <a:cs typeface="Arial MT"/>
              </a:rPr>
              <a:t>Graph,</a:t>
            </a:r>
            <a:r>
              <a:rPr sz="800" spc="-15" dirty="0">
                <a:solidFill>
                  <a:srgbClr val="FFFFFF"/>
                </a:solidFill>
                <a:latin typeface="Arial MT"/>
                <a:cs typeface="Arial MT"/>
              </a:rPr>
              <a:t> </a:t>
            </a:r>
            <a:r>
              <a:rPr sz="800" spc="-10" dirty="0">
                <a:solidFill>
                  <a:srgbClr val="FFFFFF"/>
                </a:solidFill>
                <a:latin typeface="Arial MT"/>
                <a:cs typeface="Arial MT"/>
              </a:rPr>
              <a:t>Histogram</a:t>
            </a:r>
            <a:endParaRPr sz="800">
              <a:latin typeface="Arial MT"/>
              <a:cs typeface="Arial MT"/>
            </a:endParaRPr>
          </a:p>
          <a:p>
            <a:pPr marL="70485" indent="-57785">
              <a:lnSpc>
                <a:spcPct val="100000"/>
              </a:lnSpc>
              <a:spcBef>
                <a:spcPts val="10"/>
              </a:spcBef>
              <a:buChar char="•"/>
              <a:tabLst>
                <a:tab pos="70485" algn="l"/>
              </a:tabLst>
            </a:pPr>
            <a:r>
              <a:rPr sz="800" dirty="0">
                <a:solidFill>
                  <a:srgbClr val="FFFFFF"/>
                </a:solidFill>
                <a:latin typeface="Arial MT"/>
                <a:cs typeface="Arial MT"/>
              </a:rPr>
              <a:t>Outliers</a:t>
            </a:r>
            <a:r>
              <a:rPr sz="800" spc="-30" dirty="0">
                <a:solidFill>
                  <a:srgbClr val="FFFFFF"/>
                </a:solidFill>
                <a:latin typeface="Arial MT"/>
                <a:cs typeface="Arial MT"/>
              </a:rPr>
              <a:t> </a:t>
            </a:r>
            <a:r>
              <a:rPr sz="800" spc="-10" dirty="0">
                <a:solidFill>
                  <a:srgbClr val="FFFFFF"/>
                </a:solidFill>
                <a:latin typeface="Arial MT"/>
                <a:cs typeface="Arial MT"/>
              </a:rPr>
              <a:t>Detection</a:t>
            </a:r>
            <a:r>
              <a:rPr sz="800" spc="-40" dirty="0">
                <a:solidFill>
                  <a:srgbClr val="FFFFFF"/>
                </a:solidFill>
                <a:latin typeface="Arial MT"/>
                <a:cs typeface="Arial MT"/>
              </a:rPr>
              <a:t> </a:t>
            </a:r>
            <a:r>
              <a:rPr sz="800" dirty="0">
                <a:solidFill>
                  <a:srgbClr val="FFFFFF"/>
                </a:solidFill>
                <a:latin typeface="Arial MT"/>
                <a:cs typeface="Arial MT"/>
              </a:rPr>
              <a:t>through</a:t>
            </a:r>
            <a:r>
              <a:rPr sz="800" spc="-10" dirty="0">
                <a:solidFill>
                  <a:srgbClr val="FFFFFF"/>
                </a:solidFill>
                <a:latin typeface="Arial MT"/>
                <a:cs typeface="Arial MT"/>
              </a:rPr>
              <a:t> Boxplot</a:t>
            </a:r>
            <a:endParaRPr sz="800">
              <a:latin typeface="Arial MT"/>
              <a:cs typeface="Arial MT"/>
            </a:endParaRPr>
          </a:p>
        </p:txBody>
      </p:sp>
      <p:grpSp>
        <p:nvGrpSpPr>
          <p:cNvPr id="17" name="object 17"/>
          <p:cNvGrpSpPr/>
          <p:nvPr/>
        </p:nvGrpSpPr>
        <p:grpSpPr>
          <a:xfrm>
            <a:off x="3028188" y="4027932"/>
            <a:ext cx="6997065" cy="1763395"/>
            <a:chOff x="3028188" y="4027932"/>
            <a:chExt cx="6997065" cy="1763395"/>
          </a:xfrm>
        </p:grpSpPr>
        <p:pic>
          <p:nvPicPr>
            <p:cNvPr id="18" name="object 18"/>
            <p:cNvPicPr/>
            <p:nvPr/>
          </p:nvPicPr>
          <p:blipFill>
            <a:blip r:embed="rId6" cstate="print"/>
            <a:stretch>
              <a:fillRect/>
            </a:stretch>
          </p:blipFill>
          <p:spPr>
            <a:xfrm>
              <a:off x="3028188" y="4027932"/>
              <a:ext cx="771143" cy="771144"/>
            </a:xfrm>
            <a:prstGeom prst="rect">
              <a:avLst/>
            </a:prstGeom>
          </p:spPr>
        </p:pic>
        <p:pic>
          <p:nvPicPr>
            <p:cNvPr id="19" name="object 19"/>
            <p:cNvPicPr/>
            <p:nvPr/>
          </p:nvPicPr>
          <p:blipFill>
            <a:blip r:embed="rId2" cstate="print"/>
            <a:stretch>
              <a:fillRect/>
            </a:stretch>
          </p:blipFill>
          <p:spPr>
            <a:xfrm>
              <a:off x="3409188" y="5020056"/>
              <a:ext cx="6615683" cy="771144"/>
            </a:xfrm>
            <a:prstGeom prst="rect">
              <a:avLst/>
            </a:prstGeom>
          </p:spPr>
        </p:pic>
      </p:grpSp>
      <p:sp>
        <p:nvSpPr>
          <p:cNvPr id="20" name="object 20"/>
          <p:cNvSpPr txBox="1"/>
          <p:nvPr/>
        </p:nvSpPr>
        <p:spPr>
          <a:xfrm>
            <a:off x="3928998" y="5306695"/>
            <a:ext cx="989330"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FFFFFF"/>
                </a:solidFill>
                <a:latin typeface="Arial"/>
                <a:cs typeface="Arial"/>
              </a:rPr>
              <a:t>Model</a:t>
            </a:r>
            <a:r>
              <a:rPr sz="1000" b="1" spc="-25" dirty="0">
                <a:solidFill>
                  <a:srgbClr val="FFFFFF"/>
                </a:solidFill>
                <a:latin typeface="Arial"/>
                <a:cs typeface="Arial"/>
              </a:rPr>
              <a:t> </a:t>
            </a:r>
            <a:r>
              <a:rPr sz="1000" b="1" spc="-10" dirty="0">
                <a:solidFill>
                  <a:srgbClr val="FFFFFF"/>
                </a:solidFill>
                <a:latin typeface="Arial"/>
                <a:cs typeface="Arial"/>
              </a:rPr>
              <a:t>Selection</a:t>
            </a:r>
            <a:endParaRPr sz="1000">
              <a:latin typeface="Arial"/>
              <a:cs typeface="Arial"/>
            </a:endParaRPr>
          </a:p>
        </p:txBody>
      </p:sp>
      <p:grpSp>
        <p:nvGrpSpPr>
          <p:cNvPr id="21" name="object 21"/>
          <p:cNvGrpSpPr/>
          <p:nvPr/>
        </p:nvGrpSpPr>
        <p:grpSpPr>
          <a:xfrm>
            <a:off x="3028188" y="5020055"/>
            <a:ext cx="6997065" cy="1763395"/>
            <a:chOff x="3028188" y="5020055"/>
            <a:chExt cx="6997065" cy="1763395"/>
          </a:xfrm>
        </p:grpSpPr>
        <p:pic>
          <p:nvPicPr>
            <p:cNvPr id="22" name="object 22"/>
            <p:cNvPicPr/>
            <p:nvPr/>
          </p:nvPicPr>
          <p:blipFill>
            <a:blip r:embed="rId7" cstate="print"/>
            <a:stretch>
              <a:fillRect/>
            </a:stretch>
          </p:blipFill>
          <p:spPr>
            <a:xfrm>
              <a:off x="3028188" y="5020055"/>
              <a:ext cx="771143" cy="771144"/>
            </a:xfrm>
            <a:prstGeom prst="rect">
              <a:avLst/>
            </a:prstGeom>
          </p:spPr>
        </p:pic>
        <p:pic>
          <p:nvPicPr>
            <p:cNvPr id="23" name="object 23"/>
            <p:cNvPicPr/>
            <p:nvPr/>
          </p:nvPicPr>
          <p:blipFill>
            <a:blip r:embed="rId2" cstate="print"/>
            <a:stretch>
              <a:fillRect/>
            </a:stretch>
          </p:blipFill>
          <p:spPr>
            <a:xfrm>
              <a:off x="3409188" y="6012178"/>
              <a:ext cx="6615683" cy="771144"/>
            </a:xfrm>
            <a:prstGeom prst="rect">
              <a:avLst/>
            </a:prstGeom>
          </p:spPr>
        </p:pic>
      </p:grpSp>
      <p:sp>
        <p:nvSpPr>
          <p:cNvPr id="24" name="object 24"/>
          <p:cNvSpPr txBox="1"/>
          <p:nvPr/>
        </p:nvSpPr>
        <p:spPr>
          <a:xfrm>
            <a:off x="3928998" y="6298793"/>
            <a:ext cx="1150620"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FFFFFF"/>
                </a:solidFill>
                <a:latin typeface="Arial"/>
                <a:cs typeface="Arial"/>
              </a:rPr>
              <a:t>Model</a:t>
            </a:r>
            <a:r>
              <a:rPr sz="1000" b="1" spc="-25" dirty="0">
                <a:solidFill>
                  <a:srgbClr val="FFFFFF"/>
                </a:solidFill>
                <a:latin typeface="Arial"/>
                <a:cs typeface="Arial"/>
              </a:rPr>
              <a:t> </a:t>
            </a:r>
            <a:r>
              <a:rPr sz="1000" b="1" spc="-10" dirty="0">
                <a:solidFill>
                  <a:srgbClr val="FFFFFF"/>
                </a:solidFill>
                <a:latin typeface="Arial"/>
                <a:cs typeface="Arial"/>
              </a:rPr>
              <a:t>Deployment</a:t>
            </a:r>
            <a:endParaRPr sz="1000">
              <a:latin typeface="Arial"/>
              <a:cs typeface="Arial"/>
            </a:endParaRPr>
          </a:p>
        </p:txBody>
      </p:sp>
      <p:pic>
        <p:nvPicPr>
          <p:cNvPr id="25" name="object 25"/>
          <p:cNvPicPr/>
          <p:nvPr/>
        </p:nvPicPr>
        <p:blipFill>
          <a:blip r:embed="rId8" cstate="print"/>
          <a:stretch>
            <a:fillRect/>
          </a:stretch>
        </p:blipFill>
        <p:spPr>
          <a:xfrm>
            <a:off x="3066288" y="6013702"/>
            <a:ext cx="771143" cy="7711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31580"/>
            <a:ext cx="10591799" cy="567463"/>
          </a:xfrm>
          <a:prstGeom prst="rect">
            <a:avLst/>
          </a:prstGeom>
        </p:spPr>
        <p:txBody>
          <a:bodyPr vert="horz" wrap="square" lIns="0" tIns="13335" rIns="0" bIns="0" rtlCol="0">
            <a:spAutoFit/>
          </a:bodyPr>
          <a:lstStyle/>
          <a:p>
            <a:pPr marL="12700" algn="l">
              <a:lnSpc>
                <a:spcPct val="100000"/>
              </a:lnSpc>
              <a:spcBef>
                <a:spcPts val="105"/>
              </a:spcBef>
            </a:pPr>
            <a:r>
              <a:rPr sz="3600" b="1" dirty="0">
                <a:latin typeface="Algerian" panose="04020705040A02060702" pitchFamily="82" charset="0"/>
                <a:cs typeface="Arial MT"/>
              </a:rPr>
              <a:t>2.</a:t>
            </a:r>
            <a:r>
              <a:rPr sz="3600" b="1" spc="-90" dirty="0">
                <a:latin typeface="Algerian" panose="04020705040A02060702" pitchFamily="82" charset="0"/>
                <a:cs typeface="Arial MT"/>
              </a:rPr>
              <a:t> </a:t>
            </a:r>
            <a:r>
              <a:rPr sz="3600" b="1" dirty="0">
                <a:latin typeface="Algerian" panose="04020705040A02060702" pitchFamily="82" charset="0"/>
                <a:cs typeface="Arial MT"/>
              </a:rPr>
              <a:t>Introduction</a:t>
            </a:r>
            <a:r>
              <a:rPr sz="3600" b="1" spc="-135" dirty="0">
                <a:latin typeface="Algerian" panose="04020705040A02060702" pitchFamily="82" charset="0"/>
                <a:cs typeface="Arial MT"/>
              </a:rPr>
              <a:t> </a:t>
            </a:r>
            <a:r>
              <a:rPr sz="3600" b="1" spc="-445" dirty="0">
                <a:latin typeface="Algerian" panose="04020705040A02060702" pitchFamily="82" charset="0"/>
                <a:cs typeface="Arial MT"/>
              </a:rPr>
              <a:t>T</a:t>
            </a:r>
            <a:r>
              <a:rPr sz="3600" b="1" spc="55" dirty="0">
                <a:latin typeface="Algerian" panose="04020705040A02060702" pitchFamily="82" charset="0"/>
                <a:cs typeface="Arial MT"/>
              </a:rPr>
              <a:t>o</a:t>
            </a:r>
            <a:r>
              <a:rPr sz="3600" b="1" spc="-70" dirty="0">
                <a:latin typeface="Algerian" panose="04020705040A02060702" pitchFamily="82" charset="0"/>
                <a:cs typeface="Arial MT"/>
              </a:rPr>
              <a:t> </a:t>
            </a:r>
            <a:r>
              <a:rPr sz="3600" b="1" spc="-10" dirty="0">
                <a:latin typeface="Algerian" panose="04020705040A02060702" pitchFamily="82" charset="0"/>
                <a:cs typeface="Arial MT"/>
              </a:rPr>
              <a:t>Recommendation</a:t>
            </a:r>
          </a:p>
        </p:txBody>
      </p:sp>
      <p:sp>
        <p:nvSpPr>
          <p:cNvPr id="3" name="object 3"/>
          <p:cNvSpPr txBox="1"/>
          <p:nvPr/>
        </p:nvSpPr>
        <p:spPr>
          <a:xfrm>
            <a:off x="991998" y="1295400"/>
            <a:ext cx="5104002" cy="4313873"/>
          </a:xfrm>
          <a:prstGeom prst="rect">
            <a:avLst/>
          </a:prstGeom>
        </p:spPr>
        <p:txBody>
          <a:bodyPr vert="horz" wrap="square" lIns="0" tIns="13335" rIns="0" bIns="0" rtlCol="0">
            <a:spAutoFit/>
          </a:bodyPr>
          <a:lstStyle/>
          <a:p>
            <a:pPr marL="316865" indent="-304165">
              <a:lnSpc>
                <a:spcPts val="2100"/>
              </a:lnSpc>
              <a:spcBef>
                <a:spcPts val="105"/>
              </a:spcBef>
              <a:buFont typeface="Wingdings"/>
              <a:buChar char=""/>
              <a:tabLst>
                <a:tab pos="316865" algn="l"/>
              </a:tabLst>
            </a:pPr>
            <a:r>
              <a:rPr sz="1600" dirty="0">
                <a:latin typeface="Bookman Old Style (Headings)"/>
                <a:cs typeface="Arial MT"/>
              </a:rPr>
              <a:t>Recommendation</a:t>
            </a:r>
            <a:r>
              <a:rPr sz="1600" spc="-85" dirty="0">
                <a:latin typeface="Bookman Old Style (Headings)"/>
                <a:cs typeface="Arial MT"/>
              </a:rPr>
              <a:t> </a:t>
            </a:r>
            <a:r>
              <a:rPr sz="1600" dirty="0">
                <a:latin typeface="Bookman Old Style (Headings)"/>
                <a:cs typeface="Arial MT"/>
              </a:rPr>
              <a:t>systems</a:t>
            </a:r>
            <a:r>
              <a:rPr sz="1600" spc="-75" dirty="0">
                <a:latin typeface="Bookman Old Style (Headings)"/>
                <a:cs typeface="Arial MT"/>
              </a:rPr>
              <a:t> </a:t>
            </a:r>
            <a:r>
              <a:rPr sz="1600" spc="-10" dirty="0">
                <a:latin typeface="Bookman Old Style (Headings)"/>
                <a:cs typeface="Arial MT"/>
              </a:rPr>
              <a:t>involve</a:t>
            </a:r>
            <a:endParaRPr sz="1600" dirty="0">
              <a:latin typeface="Bookman Old Style (Headings)"/>
              <a:cs typeface="Arial MT"/>
            </a:endParaRPr>
          </a:p>
          <a:p>
            <a:pPr marL="316865" marR="5080">
              <a:lnSpc>
                <a:spcPct val="75000"/>
              </a:lnSpc>
              <a:spcBef>
                <a:spcPts val="300"/>
              </a:spcBef>
            </a:pPr>
            <a:r>
              <a:rPr sz="1600" dirty="0">
                <a:latin typeface="Bookman Old Style (Headings)"/>
                <a:cs typeface="Arial MT"/>
              </a:rPr>
              <a:t>predicting</a:t>
            </a:r>
            <a:r>
              <a:rPr sz="1600" spc="-60" dirty="0">
                <a:latin typeface="Bookman Old Style (Headings)"/>
                <a:cs typeface="Arial MT"/>
              </a:rPr>
              <a:t> </a:t>
            </a:r>
            <a:r>
              <a:rPr sz="1600" dirty="0">
                <a:latin typeface="Bookman Old Style (Headings)"/>
                <a:cs typeface="Arial MT"/>
              </a:rPr>
              <a:t>user</a:t>
            </a:r>
            <a:r>
              <a:rPr sz="1600" spc="-40" dirty="0">
                <a:latin typeface="Bookman Old Style (Headings)"/>
                <a:cs typeface="Arial MT"/>
              </a:rPr>
              <a:t> </a:t>
            </a:r>
            <a:r>
              <a:rPr sz="1600" dirty="0">
                <a:latin typeface="Bookman Old Style (Headings)"/>
                <a:cs typeface="Arial MT"/>
              </a:rPr>
              <a:t>preferences</a:t>
            </a:r>
            <a:r>
              <a:rPr sz="1600" spc="-50" dirty="0">
                <a:latin typeface="Bookman Old Style (Headings)"/>
                <a:cs typeface="Arial MT"/>
              </a:rPr>
              <a:t> </a:t>
            </a:r>
            <a:r>
              <a:rPr sz="1600" dirty="0">
                <a:latin typeface="Bookman Old Style (Headings)"/>
                <a:cs typeface="Arial MT"/>
              </a:rPr>
              <a:t>for</a:t>
            </a:r>
            <a:r>
              <a:rPr sz="1600" spc="-40" dirty="0">
                <a:latin typeface="Bookman Old Style (Headings)"/>
                <a:cs typeface="Arial MT"/>
              </a:rPr>
              <a:t> </a:t>
            </a:r>
            <a:r>
              <a:rPr sz="1600" spc="-10" dirty="0">
                <a:latin typeface="Bookman Old Style (Headings)"/>
                <a:cs typeface="Arial MT"/>
              </a:rPr>
              <a:t>unseen items.</a:t>
            </a:r>
            <a:endParaRPr sz="1600" dirty="0">
              <a:latin typeface="Bookman Old Style (Headings)"/>
              <a:cs typeface="Arial MT"/>
            </a:endParaRPr>
          </a:p>
          <a:p>
            <a:pPr marL="316865" indent="-304165">
              <a:lnSpc>
                <a:spcPts val="2100"/>
              </a:lnSpc>
              <a:spcBef>
                <a:spcPts val="1295"/>
              </a:spcBef>
              <a:buFont typeface="Wingdings"/>
              <a:buChar char=""/>
              <a:tabLst>
                <a:tab pos="316865" algn="l"/>
              </a:tabLst>
            </a:pPr>
            <a:r>
              <a:rPr sz="1600" dirty="0">
                <a:latin typeface="Bookman Old Style (Headings)"/>
                <a:cs typeface="Arial MT"/>
              </a:rPr>
              <a:t>Recommendation</a:t>
            </a:r>
            <a:r>
              <a:rPr sz="1600" spc="-85" dirty="0">
                <a:latin typeface="Bookman Old Style (Headings)"/>
                <a:cs typeface="Arial MT"/>
              </a:rPr>
              <a:t> </a:t>
            </a:r>
            <a:r>
              <a:rPr sz="1600" dirty="0">
                <a:latin typeface="Bookman Old Style (Headings)"/>
                <a:cs typeface="Arial MT"/>
              </a:rPr>
              <a:t>systems</a:t>
            </a:r>
            <a:r>
              <a:rPr sz="1600" spc="-75" dirty="0">
                <a:latin typeface="Bookman Old Style (Headings)"/>
                <a:cs typeface="Arial MT"/>
              </a:rPr>
              <a:t> </a:t>
            </a:r>
            <a:r>
              <a:rPr sz="1600" spc="-20" dirty="0">
                <a:latin typeface="Bookman Old Style (Headings)"/>
                <a:cs typeface="Arial MT"/>
              </a:rPr>
              <a:t>have</a:t>
            </a:r>
            <a:endParaRPr sz="1600" dirty="0">
              <a:latin typeface="Bookman Old Style (Headings)"/>
              <a:cs typeface="Arial MT"/>
            </a:endParaRPr>
          </a:p>
          <a:p>
            <a:pPr marL="316865">
              <a:lnSpc>
                <a:spcPts val="1800"/>
              </a:lnSpc>
            </a:pPr>
            <a:r>
              <a:rPr sz="1600" dirty="0">
                <a:latin typeface="Bookman Old Style (Headings)"/>
                <a:cs typeface="Arial MT"/>
              </a:rPr>
              <a:t>become</a:t>
            </a:r>
            <a:r>
              <a:rPr sz="1600" spc="-50" dirty="0">
                <a:latin typeface="Bookman Old Style (Headings)"/>
                <a:cs typeface="Arial MT"/>
              </a:rPr>
              <a:t> </a:t>
            </a:r>
            <a:r>
              <a:rPr sz="1600" dirty="0">
                <a:latin typeface="Bookman Old Style (Headings)"/>
                <a:cs typeface="Arial MT"/>
              </a:rPr>
              <a:t>very</a:t>
            </a:r>
            <a:r>
              <a:rPr sz="1600" spc="-30" dirty="0">
                <a:latin typeface="Bookman Old Style (Headings)"/>
                <a:cs typeface="Arial MT"/>
              </a:rPr>
              <a:t> </a:t>
            </a:r>
            <a:r>
              <a:rPr sz="1600" dirty="0">
                <a:latin typeface="Bookman Old Style (Headings)"/>
                <a:cs typeface="Arial MT"/>
              </a:rPr>
              <a:t>popular</a:t>
            </a:r>
            <a:r>
              <a:rPr sz="1600" spc="-35" dirty="0">
                <a:latin typeface="Bookman Old Style (Headings)"/>
                <a:cs typeface="Arial MT"/>
              </a:rPr>
              <a:t> </a:t>
            </a:r>
            <a:r>
              <a:rPr sz="1600" dirty="0">
                <a:latin typeface="Bookman Old Style (Headings)"/>
                <a:cs typeface="Arial MT"/>
              </a:rPr>
              <a:t>with</a:t>
            </a:r>
            <a:r>
              <a:rPr sz="1600" spc="-20" dirty="0">
                <a:latin typeface="Bookman Old Style (Headings)"/>
                <a:cs typeface="Arial MT"/>
              </a:rPr>
              <a:t> </a:t>
            </a:r>
            <a:r>
              <a:rPr sz="1600" spc="-25" dirty="0">
                <a:latin typeface="Bookman Old Style (Headings)"/>
                <a:cs typeface="Arial MT"/>
              </a:rPr>
              <a:t>the</a:t>
            </a:r>
            <a:endParaRPr sz="1600" dirty="0">
              <a:latin typeface="Bookman Old Style (Headings)"/>
              <a:cs typeface="Arial MT"/>
            </a:endParaRPr>
          </a:p>
          <a:p>
            <a:pPr marL="316865">
              <a:lnSpc>
                <a:spcPts val="1800"/>
              </a:lnSpc>
            </a:pPr>
            <a:r>
              <a:rPr sz="1600" dirty="0">
                <a:latin typeface="Bookman Old Style (Headings)"/>
                <a:cs typeface="Arial MT"/>
              </a:rPr>
              <a:t>increasing</a:t>
            </a:r>
            <a:r>
              <a:rPr sz="1600" spc="-70" dirty="0">
                <a:latin typeface="Bookman Old Style (Headings)"/>
                <a:cs typeface="Arial MT"/>
              </a:rPr>
              <a:t> </a:t>
            </a:r>
            <a:r>
              <a:rPr sz="1600" dirty="0">
                <a:latin typeface="Bookman Old Style (Headings)"/>
                <a:cs typeface="Arial MT"/>
              </a:rPr>
              <a:t>availability</a:t>
            </a:r>
            <a:r>
              <a:rPr sz="1600" spc="-20" dirty="0">
                <a:latin typeface="Bookman Old Style (Headings)"/>
                <a:cs typeface="Arial MT"/>
              </a:rPr>
              <a:t> </a:t>
            </a:r>
            <a:r>
              <a:rPr sz="1600" dirty="0">
                <a:latin typeface="Bookman Old Style (Headings)"/>
                <a:cs typeface="Arial MT"/>
              </a:rPr>
              <a:t>of</a:t>
            </a:r>
            <a:r>
              <a:rPr sz="1600" spc="-55" dirty="0">
                <a:latin typeface="Bookman Old Style (Headings)"/>
                <a:cs typeface="Arial MT"/>
              </a:rPr>
              <a:t> </a:t>
            </a:r>
            <a:r>
              <a:rPr sz="1600" dirty="0">
                <a:latin typeface="Bookman Old Style (Headings)"/>
                <a:cs typeface="Arial MT"/>
              </a:rPr>
              <a:t>millions</a:t>
            </a:r>
            <a:r>
              <a:rPr sz="1600" spc="-35" dirty="0">
                <a:latin typeface="Bookman Old Style (Headings)"/>
                <a:cs typeface="Arial MT"/>
              </a:rPr>
              <a:t> </a:t>
            </a:r>
            <a:r>
              <a:rPr sz="1600" spc="-25" dirty="0">
                <a:latin typeface="Bookman Old Style (Headings)"/>
                <a:cs typeface="Arial MT"/>
              </a:rPr>
              <a:t>of</a:t>
            </a:r>
            <a:endParaRPr sz="1600" dirty="0">
              <a:latin typeface="Bookman Old Style (Headings)"/>
              <a:cs typeface="Arial MT"/>
            </a:endParaRPr>
          </a:p>
          <a:p>
            <a:pPr marL="316865">
              <a:lnSpc>
                <a:spcPts val="2100"/>
              </a:lnSpc>
            </a:pPr>
            <a:r>
              <a:rPr sz="1600" dirty="0">
                <a:latin typeface="Bookman Old Style (Headings)"/>
                <a:cs typeface="Arial MT"/>
              </a:rPr>
              <a:t>products</a:t>
            </a:r>
            <a:r>
              <a:rPr sz="1600" spc="-45" dirty="0">
                <a:latin typeface="Bookman Old Style (Headings)"/>
                <a:cs typeface="Arial MT"/>
              </a:rPr>
              <a:t> </a:t>
            </a:r>
            <a:r>
              <a:rPr sz="1600" spc="-10" dirty="0">
                <a:latin typeface="Bookman Old Style (Headings)"/>
                <a:cs typeface="Arial MT"/>
              </a:rPr>
              <a:t>online</a:t>
            </a:r>
            <a:endParaRPr sz="1600" dirty="0">
              <a:latin typeface="Bookman Old Style (Headings)"/>
              <a:cs typeface="Arial MT"/>
            </a:endParaRPr>
          </a:p>
          <a:p>
            <a:pPr marL="316865" indent="-304165">
              <a:lnSpc>
                <a:spcPts val="2100"/>
              </a:lnSpc>
              <a:spcBef>
                <a:spcPts val="1295"/>
              </a:spcBef>
              <a:buFont typeface="Wingdings"/>
              <a:buChar char=""/>
              <a:tabLst>
                <a:tab pos="316865" algn="l"/>
              </a:tabLst>
            </a:pPr>
            <a:r>
              <a:rPr sz="1600" dirty="0">
                <a:latin typeface="Bookman Old Style (Headings)"/>
                <a:cs typeface="Arial MT"/>
              </a:rPr>
              <a:t>Recommending</a:t>
            </a:r>
            <a:r>
              <a:rPr sz="1600" spc="-75" dirty="0">
                <a:latin typeface="Bookman Old Style (Headings)"/>
                <a:cs typeface="Arial MT"/>
              </a:rPr>
              <a:t> </a:t>
            </a:r>
            <a:r>
              <a:rPr sz="1600" dirty="0">
                <a:latin typeface="Bookman Old Style (Headings)"/>
                <a:cs typeface="Arial MT"/>
              </a:rPr>
              <a:t>relevant</a:t>
            </a:r>
            <a:r>
              <a:rPr sz="1600" spc="-70" dirty="0">
                <a:latin typeface="Bookman Old Style (Headings)"/>
                <a:cs typeface="Arial MT"/>
              </a:rPr>
              <a:t> </a:t>
            </a:r>
            <a:r>
              <a:rPr sz="1600" spc="-10" dirty="0">
                <a:latin typeface="Bookman Old Style (Headings)"/>
                <a:cs typeface="Arial MT"/>
              </a:rPr>
              <a:t>products</a:t>
            </a:r>
            <a:endParaRPr sz="1600" dirty="0">
              <a:latin typeface="Bookman Old Style (Headings)"/>
              <a:cs typeface="Arial MT"/>
            </a:endParaRPr>
          </a:p>
          <a:p>
            <a:pPr marL="316865" marR="142875">
              <a:lnSpc>
                <a:spcPct val="75000"/>
              </a:lnSpc>
              <a:spcBef>
                <a:spcPts val="300"/>
              </a:spcBef>
            </a:pPr>
            <a:r>
              <a:rPr sz="1600" dirty="0">
                <a:latin typeface="Bookman Old Style (Headings)"/>
                <a:cs typeface="Arial MT"/>
              </a:rPr>
              <a:t>increases</a:t>
            </a:r>
            <a:r>
              <a:rPr sz="1600" spc="-50" dirty="0">
                <a:latin typeface="Bookman Old Style (Headings)"/>
                <a:cs typeface="Arial MT"/>
              </a:rPr>
              <a:t> </a:t>
            </a:r>
            <a:r>
              <a:rPr sz="1600" dirty="0">
                <a:latin typeface="Bookman Old Style (Headings)"/>
                <a:cs typeface="Arial MT"/>
              </a:rPr>
              <a:t>the</a:t>
            </a:r>
            <a:r>
              <a:rPr sz="1600" spc="-20" dirty="0">
                <a:latin typeface="Bookman Old Style (Headings)"/>
                <a:cs typeface="Arial MT"/>
              </a:rPr>
              <a:t> </a:t>
            </a:r>
            <a:r>
              <a:rPr sz="1600" dirty="0">
                <a:latin typeface="Bookman Old Style (Headings)"/>
                <a:cs typeface="Arial MT"/>
              </a:rPr>
              <a:t>customer’s</a:t>
            </a:r>
            <a:r>
              <a:rPr sz="1600" spc="-35" dirty="0">
                <a:latin typeface="Bookman Old Style (Headings)"/>
                <a:cs typeface="Arial MT"/>
              </a:rPr>
              <a:t> </a:t>
            </a:r>
            <a:r>
              <a:rPr sz="1600" dirty="0">
                <a:latin typeface="Bookman Old Style (Headings)"/>
                <a:cs typeface="Arial MT"/>
              </a:rPr>
              <a:t>interest</a:t>
            </a:r>
            <a:r>
              <a:rPr sz="1600" spc="-45" dirty="0">
                <a:latin typeface="Bookman Old Style (Headings)"/>
                <a:cs typeface="Arial MT"/>
              </a:rPr>
              <a:t> </a:t>
            </a:r>
            <a:r>
              <a:rPr sz="1600" spc="-25" dirty="0">
                <a:latin typeface="Bookman Old Style (Headings)"/>
                <a:cs typeface="Arial MT"/>
              </a:rPr>
              <a:t>and </a:t>
            </a:r>
            <a:r>
              <a:rPr sz="1600" dirty="0">
                <a:latin typeface="Bookman Old Style (Headings)"/>
                <a:cs typeface="Arial MT"/>
              </a:rPr>
              <a:t>sales</a:t>
            </a:r>
            <a:r>
              <a:rPr sz="1600" spc="-40" dirty="0">
                <a:latin typeface="Bookman Old Style (Headings)"/>
                <a:cs typeface="Arial MT"/>
              </a:rPr>
              <a:t> </a:t>
            </a:r>
            <a:r>
              <a:rPr sz="1600" dirty="0">
                <a:latin typeface="Bookman Old Style (Headings)"/>
                <a:cs typeface="Arial MT"/>
              </a:rPr>
              <a:t>of</a:t>
            </a:r>
            <a:r>
              <a:rPr sz="1600" spc="-20" dirty="0">
                <a:latin typeface="Bookman Old Style (Headings)"/>
                <a:cs typeface="Arial MT"/>
              </a:rPr>
              <a:t> </a:t>
            </a:r>
            <a:r>
              <a:rPr sz="1600" dirty="0">
                <a:latin typeface="Bookman Old Style (Headings)"/>
                <a:cs typeface="Arial MT"/>
              </a:rPr>
              <a:t>the</a:t>
            </a:r>
            <a:r>
              <a:rPr sz="1600" spc="-35" dirty="0">
                <a:latin typeface="Bookman Old Style (Headings)"/>
                <a:cs typeface="Arial MT"/>
              </a:rPr>
              <a:t> </a:t>
            </a:r>
            <a:r>
              <a:rPr sz="1600" spc="-10" dirty="0">
                <a:latin typeface="Bookman Old Style (Headings)"/>
                <a:cs typeface="Arial MT"/>
              </a:rPr>
              <a:t>company.</a:t>
            </a:r>
            <a:endParaRPr lang="en-IN" sz="1600" spc="-10" dirty="0">
              <a:latin typeface="Bookman Old Style (Headings)"/>
              <a:cs typeface="Arial MT"/>
            </a:endParaRPr>
          </a:p>
          <a:p>
            <a:pPr marL="316865" marR="142875">
              <a:lnSpc>
                <a:spcPct val="75000"/>
              </a:lnSpc>
              <a:spcBef>
                <a:spcPts val="300"/>
              </a:spcBef>
            </a:pPr>
            <a:endParaRPr sz="1600" dirty="0">
              <a:latin typeface="Bookman Old Style (Headings)"/>
              <a:cs typeface="Arial MT"/>
            </a:endParaRPr>
          </a:p>
          <a:p>
            <a:pPr marL="316865" indent="-304165">
              <a:lnSpc>
                <a:spcPct val="100000"/>
              </a:lnSpc>
              <a:spcBef>
                <a:spcPts val="1310"/>
              </a:spcBef>
              <a:buFont typeface="Wingdings"/>
              <a:buChar char=""/>
              <a:tabLst>
                <a:tab pos="316865" algn="l"/>
              </a:tabLst>
            </a:pPr>
            <a:r>
              <a:rPr sz="1600" spc="-10" dirty="0">
                <a:latin typeface="Bookman Old Style (Headings)"/>
                <a:cs typeface="Arial MT"/>
              </a:rPr>
              <a:t>Examples:-</a:t>
            </a:r>
            <a:endParaRPr sz="1600" dirty="0">
              <a:latin typeface="Bookman Old Style (Headings)"/>
              <a:cs typeface="Arial MT"/>
            </a:endParaRPr>
          </a:p>
          <a:p>
            <a:pPr marL="743585" lvl="1" indent="-304800">
              <a:lnSpc>
                <a:spcPct val="100000"/>
              </a:lnSpc>
              <a:spcBef>
                <a:spcPts val="590"/>
              </a:spcBef>
              <a:buFont typeface="Wingdings"/>
              <a:buChar char=""/>
              <a:tabLst>
                <a:tab pos="743585" algn="l"/>
              </a:tabLst>
            </a:pPr>
            <a:r>
              <a:rPr sz="1600" spc="-20" dirty="0">
                <a:latin typeface="Bookman Old Style (Headings)"/>
                <a:cs typeface="Arial MT"/>
              </a:rPr>
              <a:t>Facebook-</a:t>
            </a:r>
            <a:r>
              <a:rPr sz="1600" dirty="0">
                <a:latin typeface="Bookman Old Style (Headings)"/>
                <a:cs typeface="Arial MT"/>
              </a:rPr>
              <a:t>”</a:t>
            </a:r>
            <a:r>
              <a:rPr sz="1600" spc="-30" dirty="0">
                <a:latin typeface="Bookman Old Style (Headings)"/>
                <a:cs typeface="Arial MT"/>
              </a:rPr>
              <a:t> </a:t>
            </a:r>
            <a:r>
              <a:rPr sz="1600" dirty="0">
                <a:latin typeface="Bookman Old Style (Headings)"/>
                <a:cs typeface="Arial MT"/>
              </a:rPr>
              <a:t>People</a:t>
            </a:r>
            <a:r>
              <a:rPr sz="1600" spc="-45" dirty="0">
                <a:latin typeface="Bookman Old Style (Headings)"/>
                <a:cs typeface="Arial MT"/>
              </a:rPr>
              <a:t> </a:t>
            </a:r>
            <a:r>
              <a:rPr sz="1600" spc="-40" dirty="0">
                <a:latin typeface="Bookman Old Style (Headings)"/>
                <a:cs typeface="Arial MT"/>
              </a:rPr>
              <a:t>You</a:t>
            </a:r>
            <a:r>
              <a:rPr sz="1600" spc="-5" dirty="0">
                <a:latin typeface="Bookman Old Style (Headings)"/>
                <a:cs typeface="Arial MT"/>
              </a:rPr>
              <a:t> </a:t>
            </a:r>
            <a:r>
              <a:rPr sz="1600" dirty="0">
                <a:latin typeface="Bookman Old Style (Headings)"/>
                <a:cs typeface="Arial MT"/>
              </a:rPr>
              <a:t>May</a:t>
            </a:r>
            <a:r>
              <a:rPr sz="1600" spc="-25" dirty="0">
                <a:latin typeface="Bookman Old Style (Headings)"/>
                <a:cs typeface="Arial MT"/>
              </a:rPr>
              <a:t> </a:t>
            </a:r>
            <a:r>
              <a:rPr sz="1600" spc="-10" dirty="0">
                <a:latin typeface="Bookman Old Style (Headings)"/>
                <a:cs typeface="Arial MT"/>
              </a:rPr>
              <a:t>Know”</a:t>
            </a:r>
            <a:endParaRPr sz="1600" dirty="0">
              <a:latin typeface="Bookman Old Style (Headings)"/>
              <a:cs typeface="Arial MT"/>
            </a:endParaRPr>
          </a:p>
          <a:p>
            <a:pPr marL="743585" lvl="1" indent="-304800">
              <a:lnSpc>
                <a:spcPct val="100000"/>
              </a:lnSpc>
              <a:spcBef>
                <a:spcPts val="585"/>
              </a:spcBef>
              <a:buFont typeface="Wingdings"/>
              <a:buChar char=""/>
              <a:tabLst>
                <a:tab pos="743585" algn="l"/>
              </a:tabLst>
            </a:pPr>
            <a:r>
              <a:rPr sz="1600" spc="-10" dirty="0">
                <a:latin typeface="Bookman Old Style (Headings)"/>
                <a:cs typeface="Arial MT"/>
              </a:rPr>
              <a:t>Netflix-</a:t>
            </a:r>
            <a:r>
              <a:rPr sz="1600" dirty="0">
                <a:latin typeface="Bookman Old Style (Headings)"/>
                <a:cs typeface="Arial MT"/>
              </a:rPr>
              <a:t>”</a:t>
            </a:r>
            <a:r>
              <a:rPr sz="1600" spc="-25" dirty="0">
                <a:latin typeface="Bookman Old Style (Headings)"/>
                <a:cs typeface="Arial MT"/>
              </a:rPr>
              <a:t> </a:t>
            </a:r>
            <a:r>
              <a:rPr sz="1600" dirty="0">
                <a:latin typeface="Bookman Old Style (Headings)"/>
                <a:cs typeface="Arial MT"/>
              </a:rPr>
              <a:t>Other</a:t>
            </a:r>
            <a:r>
              <a:rPr sz="1600" spc="5" dirty="0">
                <a:latin typeface="Bookman Old Style (Headings)"/>
                <a:cs typeface="Arial MT"/>
              </a:rPr>
              <a:t> </a:t>
            </a:r>
            <a:r>
              <a:rPr sz="1600" dirty="0">
                <a:latin typeface="Bookman Old Style (Headings)"/>
                <a:cs typeface="Arial MT"/>
              </a:rPr>
              <a:t>Movies</a:t>
            </a:r>
            <a:r>
              <a:rPr sz="1600" spc="-50" dirty="0">
                <a:latin typeface="Bookman Old Style (Headings)"/>
                <a:cs typeface="Arial MT"/>
              </a:rPr>
              <a:t> </a:t>
            </a:r>
            <a:r>
              <a:rPr sz="1600" spc="-40" dirty="0">
                <a:latin typeface="Bookman Old Style (Headings)"/>
                <a:cs typeface="Arial MT"/>
              </a:rPr>
              <a:t>You</a:t>
            </a:r>
            <a:r>
              <a:rPr sz="1600" dirty="0">
                <a:latin typeface="Bookman Old Style (Headings)"/>
                <a:cs typeface="Arial MT"/>
              </a:rPr>
              <a:t> May</a:t>
            </a:r>
            <a:r>
              <a:rPr sz="1600" spc="-20" dirty="0">
                <a:latin typeface="Bookman Old Style (Headings)"/>
                <a:cs typeface="Arial MT"/>
              </a:rPr>
              <a:t> </a:t>
            </a:r>
            <a:r>
              <a:rPr sz="1600" spc="-10" dirty="0">
                <a:latin typeface="Bookman Old Style (Headings)"/>
                <a:cs typeface="Arial MT"/>
              </a:rPr>
              <a:t>Enjoy”</a:t>
            </a:r>
            <a:endParaRPr sz="1600" dirty="0">
              <a:latin typeface="Bookman Old Style (Headings)"/>
              <a:cs typeface="Arial MT"/>
            </a:endParaRPr>
          </a:p>
          <a:p>
            <a:pPr marL="743585" marR="182880" lvl="1" indent="-304800">
              <a:lnSpc>
                <a:spcPct val="74700"/>
              </a:lnSpc>
              <a:spcBef>
                <a:spcPts val="1115"/>
              </a:spcBef>
              <a:buFont typeface="Wingdings"/>
              <a:buChar char=""/>
              <a:tabLst>
                <a:tab pos="743585" algn="l"/>
              </a:tabLst>
            </a:pPr>
            <a:r>
              <a:rPr sz="1600" spc="-10" dirty="0">
                <a:latin typeface="Bookman Old Style (Headings)"/>
                <a:cs typeface="Arial MT"/>
              </a:rPr>
              <a:t>Amazon-</a:t>
            </a:r>
            <a:r>
              <a:rPr sz="1600" dirty="0">
                <a:latin typeface="Bookman Old Style (Headings)"/>
                <a:cs typeface="Arial MT"/>
              </a:rPr>
              <a:t>”</a:t>
            </a:r>
            <a:r>
              <a:rPr sz="1600" spc="-25" dirty="0">
                <a:latin typeface="Bookman Old Style (Headings)"/>
                <a:cs typeface="Arial MT"/>
              </a:rPr>
              <a:t> </a:t>
            </a:r>
            <a:r>
              <a:rPr sz="1600" dirty="0">
                <a:latin typeface="Bookman Old Style (Headings)"/>
                <a:cs typeface="Arial MT"/>
              </a:rPr>
              <a:t>Customers</a:t>
            </a:r>
            <a:r>
              <a:rPr sz="1600" spc="-20" dirty="0">
                <a:latin typeface="Bookman Old Style (Headings)"/>
                <a:cs typeface="Arial MT"/>
              </a:rPr>
              <a:t> </a:t>
            </a:r>
            <a:r>
              <a:rPr sz="1600" dirty="0">
                <a:latin typeface="Bookman Old Style (Headings)"/>
                <a:cs typeface="Arial MT"/>
              </a:rPr>
              <a:t>Who</a:t>
            </a:r>
            <a:r>
              <a:rPr sz="1600" spc="-25" dirty="0">
                <a:latin typeface="Bookman Old Style (Headings)"/>
                <a:cs typeface="Arial MT"/>
              </a:rPr>
              <a:t> </a:t>
            </a:r>
            <a:r>
              <a:rPr sz="1600" dirty="0">
                <a:latin typeface="Bookman Old Style (Headings)"/>
                <a:cs typeface="Arial MT"/>
              </a:rPr>
              <a:t>brought</a:t>
            </a:r>
            <a:r>
              <a:rPr sz="1600" spc="-5" dirty="0">
                <a:latin typeface="Bookman Old Style (Headings)"/>
                <a:cs typeface="Arial MT"/>
              </a:rPr>
              <a:t> </a:t>
            </a:r>
            <a:r>
              <a:rPr sz="1600" spc="-20" dirty="0">
                <a:latin typeface="Bookman Old Style (Headings)"/>
                <a:cs typeface="Arial MT"/>
              </a:rPr>
              <a:t>this </a:t>
            </a:r>
            <a:r>
              <a:rPr sz="1600" dirty="0">
                <a:latin typeface="Bookman Old Style (Headings)"/>
                <a:cs typeface="Arial MT"/>
              </a:rPr>
              <a:t>item</a:t>
            </a:r>
            <a:r>
              <a:rPr sz="1600" spc="-30" dirty="0">
                <a:latin typeface="Bookman Old Style (Headings)"/>
                <a:cs typeface="Arial MT"/>
              </a:rPr>
              <a:t> </a:t>
            </a:r>
            <a:r>
              <a:rPr sz="1600" dirty="0">
                <a:latin typeface="Bookman Old Style (Headings)"/>
                <a:cs typeface="Arial MT"/>
              </a:rPr>
              <a:t>also</a:t>
            </a:r>
            <a:r>
              <a:rPr sz="1600" spc="-25" dirty="0">
                <a:latin typeface="Bookman Old Style (Headings)"/>
                <a:cs typeface="Arial MT"/>
              </a:rPr>
              <a:t> </a:t>
            </a:r>
            <a:r>
              <a:rPr sz="1600" spc="-10" dirty="0">
                <a:latin typeface="Bookman Old Style (Headings)"/>
                <a:cs typeface="Arial MT"/>
              </a:rPr>
              <a:t>brought…”</a:t>
            </a:r>
            <a:endParaRPr sz="1600" dirty="0">
              <a:latin typeface="Bookman Old Style (Headings)"/>
              <a:cs typeface="Arial MT"/>
            </a:endParaRPr>
          </a:p>
        </p:txBody>
      </p:sp>
      <p:grpSp>
        <p:nvGrpSpPr>
          <p:cNvPr id="4" name="object 4"/>
          <p:cNvGrpSpPr/>
          <p:nvPr/>
        </p:nvGrpSpPr>
        <p:grpSpPr>
          <a:xfrm>
            <a:off x="6324600" y="1083945"/>
            <a:ext cx="4742815" cy="4021455"/>
            <a:chOff x="6525768" y="1691639"/>
            <a:chExt cx="4742815" cy="4960620"/>
          </a:xfrm>
        </p:grpSpPr>
        <p:pic>
          <p:nvPicPr>
            <p:cNvPr id="5" name="object 5"/>
            <p:cNvPicPr/>
            <p:nvPr/>
          </p:nvPicPr>
          <p:blipFill>
            <a:blip r:embed="rId2" cstate="print"/>
            <a:stretch>
              <a:fillRect/>
            </a:stretch>
          </p:blipFill>
          <p:spPr>
            <a:xfrm>
              <a:off x="6550152" y="1702307"/>
              <a:ext cx="1583436" cy="1583436"/>
            </a:xfrm>
            <a:prstGeom prst="rect">
              <a:avLst/>
            </a:prstGeom>
          </p:spPr>
        </p:pic>
        <p:pic>
          <p:nvPicPr>
            <p:cNvPr id="6" name="object 6"/>
            <p:cNvPicPr/>
            <p:nvPr/>
          </p:nvPicPr>
          <p:blipFill>
            <a:blip r:embed="rId3" cstate="print"/>
            <a:stretch>
              <a:fillRect/>
            </a:stretch>
          </p:blipFill>
          <p:spPr>
            <a:xfrm>
              <a:off x="7822692" y="3282695"/>
              <a:ext cx="1944624" cy="1944623"/>
            </a:xfrm>
            <a:prstGeom prst="rect">
              <a:avLst/>
            </a:prstGeom>
          </p:spPr>
        </p:pic>
        <p:pic>
          <p:nvPicPr>
            <p:cNvPr id="7" name="object 7"/>
            <p:cNvPicPr/>
            <p:nvPr/>
          </p:nvPicPr>
          <p:blipFill>
            <a:blip r:embed="rId4" cstate="print"/>
            <a:stretch>
              <a:fillRect/>
            </a:stretch>
          </p:blipFill>
          <p:spPr>
            <a:xfrm>
              <a:off x="9450324" y="1691639"/>
              <a:ext cx="1513331" cy="1511808"/>
            </a:xfrm>
            <a:prstGeom prst="rect">
              <a:avLst/>
            </a:prstGeom>
          </p:spPr>
        </p:pic>
        <p:pic>
          <p:nvPicPr>
            <p:cNvPr id="8" name="object 8"/>
            <p:cNvPicPr/>
            <p:nvPr/>
          </p:nvPicPr>
          <p:blipFill>
            <a:blip r:embed="rId5" cstate="print"/>
            <a:stretch>
              <a:fillRect/>
            </a:stretch>
          </p:blipFill>
          <p:spPr>
            <a:xfrm>
              <a:off x="6525768" y="5155692"/>
              <a:ext cx="1583435" cy="1496567"/>
            </a:xfrm>
            <a:prstGeom prst="rect">
              <a:avLst/>
            </a:prstGeom>
          </p:spPr>
        </p:pic>
        <p:pic>
          <p:nvPicPr>
            <p:cNvPr id="9" name="object 9"/>
            <p:cNvPicPr/>
            <p:nvPr/>
          </p:nvPicPr>
          <p:blipFill>
            <a:blip r:embed="rId6" cstate="print"/>
            <a:stretch>
              <a:fillRect/>
            </a:stretch>
          </p:blipFill>
          <p:spPr>
            <a:xfrm>
              <a:off x="9630156" y="5013960"/>
              <a:ext cx="1638300" cy="16383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6267"/>
            <a:ext cx="9169759" cy="992194"/>
          </a:xfrm>
          <a:prstGeom prst="rect">
            <a:avLst/>
          </a:prstGeom>
        </p:spPr>
        <p:txBody>
          <a:bodyPr vert="horz" wrap="square" lIns="0" tIns="433958" rIns="0" bIns="0" rtlCol="0">
            <a:spAutoFit/>
          </a:bodyPr>
          <a:lstStyle/>
          <a:p>
            <a:pPr marL="66040" algn="l">
              <a:lnSpc>
                <a:spcPct val="100000"/>
              </a:lnSpc>
              <a:spcBef>
                <a:spcPts val="105"/>
              </a:spcBef>
            </a:pPr>
            <a:r>
              <a:rPr b="1" dirty="0">
                <a:latin typeface="Algerian" panose="04020705040A02060702" pitchFamily="82" charset="0"/>
                <a:cs typeface="Arial MT"/>
              </a:rPr>
              <a:t>3.</a:t>
            </a:r>
            <a:r>
              <a:rPr b="1" spc="-60" dirty="0">
                <a:latin typeface="Algerian" panose="04020705040A02060702" pitchFamily="82" charset="0"/>
                <a:cs typeface="Arial MT"/>
              </a:rPr>
              <a:t> </a:t>
            </a:r>
            <a:r>
              <a:rPr b="1" dirty="0">
                <a:latin typeface="Algerian" panose="04020705040A02060702" pitchFamily="82" charset="0"/>
                <a:cs typeface="Arial MT"/>
              </a:rPr>
              <a:t>Datasets</a:t>
            </a:r>
            <a:r>
              <a:rPr b="1" spc="-25" dirty="0">
                <a:latin typeface="Algerian" panose="04020705040A02060702" pitchFamily="82" charset="0"/>
                <a:cs typeface="Arial MT"/>
              </a:rPr>
              <a:t> </a:t>
            </a:r>
            <a:r>
              <a:rPr b="1" spc="-10" dirty="0">
                <a:latin typeface="Algerian" panose="04020705040A02060702" pitchFamily="82" charset="0"/>
                <a:cs typeface="Arial MT"/>
              </a:rPr>
              <a:t>Details</a:t>
            </a:r>
          </a:p>
        </p:txBody>
      </p:sp>
      <p:grpSp>
        <p:nvGrpSpPr>
          <p:cNvPr id="3" name="object 3"/>
          <p:cNvGrpSpPr/>
          <p:nvPr/>
        </p:nvGrpSpPr>
        <p:grpSpPr>
          <a:xfrm>
            <a:off x="1110234" y="1723086"/>
            <a:ext cx="3037840" cy="1020444"/>
            <a:chOff x="1110741" y="1868170"/>
            <a:chExt cx="3037840" cy="1020444"/>
          </a:xfrm>
        </p:grpSpPr>
        <p:sp>
          <p:nvSpPr>
            <p:cNvPr id="4" name="object 4"/>
            <p:cNvSpPr/>
            <p:nvPr/>
          </p:nvSpPr>
          <p:spPr>
            <a:xfrm>
              <a:off x="1117091" y="1874520"/>
              <a:ext cx="3025140" cy="1007744"/>
            </a:xfrm>
            <a:custGeom>
              <a:avLst/>
              <a:gdLst/>
              <a:ahLst/>
              <a:cxnLst/>
              <a:rect l="l" t="t" r="r" b="b"/>
              <a:pathLst>
                <a:path w="3025140" h="1007744">
                  <a:moveTo>
                    <a:pt x="2857246" y="0"/>
                  </a:moveTo>
                  <a:lnTo>
                    <a:pt x="167894" y="0"/>
                  </a:lnTo>
                  <a:lnTo>
                    <a:pt x="123262" y="5998"/>
                  </a:lnTo>
                  <a:lnTo>
                    <a:pt x="83155" y="22925"/>
                  </a:lnTo>
                  <a:lnTo>
                    <a:pt x="49175" y="49180"/>
                  </a:lnTo>
                  <a:lnTo>
                    <a:pt x="22923" y="83161"/>
                  </a:lnTo>
                  <a:lnTo>
                    <a:pt x="5997" y="123266"/>
                  </a:lnTo>
                  <a:lnTo>
                    <a:pt x="0" y="167893"/>
                  </a:lnTo>
                  <a:lnTo>
                    <a:pt x="0" y="839469"/>
                  </a:lnTo>
                  <a:lnTo>
                    <a:pt x="5997" y="884097"/>
                  </a:lnTo>
                  <a:lnTo>
                    <a:pt x="22923" y="924202"/>
                  </a:lnTo>
                  <a:lnTo>
                    <a:pt x="49175" y="958183"/>
                  </a:lnTo>
                  <a:lnTo>
                    <a:pt x="83155" y="984438"/>
                  </a:lnTo>
                  <a:lnTo>
                    <a:pt x="123262" y="1001365"/>
                  </a:lnTo>
                  <a:lnTo>
                    <a:pt x="167894" y="1007363"/>
                  </a:lnTo>
                  <a:lnTo>
                    <a:pt x="2857246" y="1007363"/>
                  </a:lnTo>
                  <a:lnTo>
                    <a:pt x="2901873" y="1001365"/>
                  </a:lnTo>
                  <a:lnTo>
                    <a:pt x="2941978" y="984438"/>
                  </a:lnTo>
                  <a:lnTo>
                    <a:pt x="2975959" y="958183"/>
                  </a:lnTo>
                  <a:lnTo>
                    <a:pt x="3002214" y="924202"/>
                  </a:lnTo>
                  <a:lnTo>
                    <a:pt x="3019141" y="884097"/>
                  </a:lnTo>
                  <a:lnTo>
                    <a:pt x="3025140" y="839469"/>
                  </a:lnTo>
                  <a:lnTo>
                    <a:pt x="3025140" y="167893"/>
                  </a:lnTo>
                  <a:lnTo>
                    <a:pt x="3019141" y="123266"/>
                  </a:lnTo>
                  <a:lnTo>
                    <a:pt x="3002214" y="83161"/>
                  </a:lnTo>
                  <a:lnTo>
                    <a:pt x="2975959" y="49180"/>
                  </a:lnTo>
                  <a:lnTo>
                    <a:pt x="2941978" y="22925"/>
                  </a:lnTo>
                  <a:lnTo>
                    <a:pt x="2901873" y="5998"/>
                  </a:lnTo>
                  <a:lnTo>
                    <a:pt x="2857246" y="0"/>
                  </a:lnTo>
                  <a:close/>
                </a:path>
              </a:pathLst>
            </a:custGeom>
            <a:solidFill>
              <a:srgbClr val="414E77"/>
            </a:solidFill>
          </p:spPr>
          <p:txBody>
            <a:bodyPr wrap="square" lIns="0" tIns="0" rIns="0" bIns="0" rtlCol="0"/>
            <a:lstStyle/>
            <a:p>
              <a:endParaRPr/>
            </a:p>
          </p:txBody>
        </p:sp>
        <p:sp>
          <p:nvSpPr>
            <p:cNvPr id="5" name="object 5"/>
            <p:cNvSpPr/>
            <p:nvPr/>
          </p:nvSpPr>
          <p:spPr>
            <a:xfrm>
              <a:off x="1117091" y="1874520"/>
              <a:ext cx="3025140" cy="1007744"/>
            </a:xfrm>
            <a:custGeom>
              <a:avLst/>
              <a:gdLst/>
              <a:ahLst/>
              <a:cxnLst/>
              <a:rect l="l" t="t" r="r" b="b"/>
              <a:pathLst>
                <a:path w="3025140" h="1007744">
                  <a:moveTo>
                    <a:pt x="0" y="167893"/>
                  </a:moveTo>
                  <a:lnTo>
                    <a:pt x="5997" y="123266"/>
                  </a:lnTo>
                  <a:lnTo>
                    <a:pt x="22923" y="83161"/>
                  </a:lnTo>
                  <a:lnTo>
                    <a:pt x="49175" y="49180"/>
                  </a:lnTo>
                  <a:lnTo>
                    <a:pt x="83155" y="22925"/>
                  </a:lnTo>
                  <a:lnTo>
                    <a:pt x="123262" y="5998"/>
                  </a:lnTo>
                  <a:lnTo>
                    <a:pt x="167894" y="0"/>
                  </a:lnTo>
                  <a:lnTo>
                    <a:pt x="2857246" y="0"/>
                  </a:lnTo>
                  <a:lnTo>
                    <a:pt x="2901873" y="5998"/>
                  </a:lnTo>
                  <a:lnTo>
                    <a:pt x="2941978" y="22925"/>
                  </a:lnTo>
                  <a:lnTo>
                    <a:pt x="2975959" y="49180"/>
                  </a:lnTo>
                  <a:lnTo>
                    <a:pt x="3002214" y="83161"/>
                  </a:lnTo>
                  <a:lnTo>
                    <a:pt x="3019141" y="123266"/>
                  </a:lnTo>
                  <a:lnTo>
                    <a:pt x="3025140" y="167893"/>
                  </a:lnTo>
                  <a:lnTo>
                    <a:pt x="3025140" y="839469"/>
                  </a:lnTo>
                  <a:lnTo>
                    <a:pt x="3019141" y="884097"/>
                  </a:lnTo>
                  <a:lnTo>
                    <a:pt x="3002214" y="924202"/>
                  </a:lnTo>
                  <a:lnTo>
                    <a:pt x="2975959" y="958183"/>
                  </a:lnTo>
                  <a:lnTo>
                    <a:pt x="2941978" y="984438"/>
                  </a:lnTo>
                  <a:lnTo>
                    <a:pt x="2901873" y="1001365"/>
                  </a:lnTo>
                  <a:lnTo>
                    <a:pt x="2857246" y="1007363"/>
                  </a:lnTo>
                  <a:lnTo>
                    <a:pt x="167894" y="1007363"/>
                  </a:lnTo>
                  <a:lnTo>
                    <a:pt x="123262" y="1001365"/>
                  </a:lnTo>
                  <a:lnTo>
                    <a:pt x="83155" y="984438"/>
                  </a:lnTo>
                  <a:lnTo>
                    <a:pt x="49175" y="958183"/>
                  </a:lnTo>
                  <a:lnTo>
                    <a:pt x="22923" y="924202"/>
                  </a:lnTo>
                  <a:lnTo>
                    <a:pt x="5997" y="884097"/>
                  </a:lnTo>
                  <a:lnTo>
                    <a:pt x="0" y="839469"/>
                  </a:lnTo>
                  <a:lnTo>
                    <a:pt x="0" y="167893"/>
                  </a:lnTo>
                  <a:close/>
                </a:path>
              </a:pathLst>
            </a:custGeom>
            <a:ln w="12192">
              <a:solidFill>
                <a:srgbClr val="2C3755"/>
              </a:solidFill>
            </a:ln>
          </p:spPr>
          <p:txBody>
            <a:bodyPr wrap="square" lIns="0" tIns="0" rIns="0" bIns="0" rtlCol="0"/>
            <a:lstStyle/>
            <a:p>
              <a:endParaRPr/>
            </a:p>
          </p:txBody>
        </p:sp>
      </p:grpSp>
      <p:sp>
        <p:nvSpPr>
          <p:cNvPr id="6" name="object 6"/>
          <p:cNvSpPr txBox="1"/>
          <p:nvPr/>
        </p:nvSpPr>
        <p:spPr>
          <a:xfrm>
            <a:off x="1672844" y="1855089"/>
            <a:ext cx="1912620" cy="820419"/>
          </a:xfrm>
          <a:prstGeom prst="rect">
            <a:avLst/>
          </a:prstGeom>
        </p:spPr>
        <p:txBody>
          <a:bodyPr vert="horz" wrap="square" lIns="0" tIns="12700" rIns="0" bIns="0" rtlCol="0">
            <a:spAutoFit/>
          </a:bodyPr>
          <a:lstStyle/>
          <a:p>
            <a:pPr marL="41275">
              <a:lnSpc>
                <a:spcPct val="100000"/>
              </a:lnSpc>
              <a:spcBef>
                <a:spcPts val="100"/>
              </a:spcBef>
            </a:pPr>
            <a:r>
              <a:rPr sz="2400" dirty="0">
                <a:solidFill>
                  <a:srgbClr val="FFFFFF"/>
                </a:solidFill>
                <a:latin typeface="Arial MT"/>
                <a:cs typeface="Arial MT"/>
              </a:rPr>
              <a:t>Book</a:t>
            </a:r>
            <a:r>
              <a:rPr sz="2400" spc="-70" dirty="0">
                <a:solidFill>
                  <a:srgbClr val="FFFFFF"/>
                </a:solidFill>
                <a:latin typeface="Arial MT"/>
                <a:cs typeface="Arial MT"/>
              </a:rPr>
              <a:t> </a:t>
            </a:r>
            <a:r>
              <a:rPr sz="2400" spc="-10" dirty="0">
                <a:solidFill>
                  <a:srgbClr val="FFFFFF"/>
                </a:solidFill>
                <a:latin typeface="Arial MT"/>
                <a:cs typeface="Arial MT"/>
              </a:rPr>
              <a:t>Dataset</a:t>
            </a:r>
            <a:endParaRPr sz="2400" dirty="0">
              <a:latin typeface="Arial MT"/>
              <a:cs typeface="Arial MT"/>
            </a:endParaRPr>
          </a:p>
          <a:p>
            <a:pPr marL="299085" indent="-286385">
              <a:lnSpc>
                <a:spcPct val="100000"/>
              </a:lnSpc>
              <a:spcBef>
                <a:spcPts val="15"/>
              </a:spcBef>
              <a:buChar char="•"/>
              <a:tabLst>
                <a:tab pos="299085" algn="l"/>
              </a:tabLst>
            </a:pPr>
            <a:r>
              <a:rPr sz="1400" dirty="0">
                <a:solidFill>
                  <a:srgbClr val="FFFFFF"/>
                </a:solidFill>
                <a:latin typeface="Arial MT"/>
                <a:cs typeface="Arial MT"/>
              </a:rPr>
              <a:t>No.</a:t>
            </a:r>
            <a:r>
              <a:rPr sz="1400" spc="10" dirty="0">
                <a:solidFill>
                  <a:srgbClr val="FFFFFF"/>
                </a:solidFill>
                <a:latin typeface="Arial MT"/>
                <a:cs typeface="Arial MT"/>
              </a:rPr>
              <a:t> </a:t>
            </a:r>
            <a:r>
              <a:rPr sz="1400" dirty="0">
                <a:solidFill>
                  <a:srgbClr val="FFFFFF"/>
                </a:solidFill>
                <a:latin typeface="Arial MT"/>
                <a:cs typeface="Arial MT"/>
              </a:rPr>
              <a:t>of </a:t>
            </a:r>
            <a:r>
              <a:rPr sz="1400" spc="-10" dirty="0">
                <a:solidFill>
                  <a:srgbClr val="FFFFFF"/>
                </a:solidFill>
                <a:latin typeface="Arial MT"/>
                <a:cs typeface="Arial MT"/>
              </a:rPr>
              <a:t>rows:-271360</a:t>
            </a:r>
            <a:endParaRPr sz="1400" dirty="0">
              <a:latin typeface="Arial MT"/>
              <a:cs typeface="Arial MT"/>
            </a:endParaRPr>
          </a:p>
          <a:p>
            <a:pPr marL="402590" lvl="1" indent="-286385">
              <a:lnSpc>
                <a:spcPct val="100000"/>
              </a:lnSpc>
              <a:buChar char="•"/>
              <a:tabLst>
                <a:tab pos="402590" algn="l"/>
              </a:tabLst>
            </a:pPr>
            <a:r>
              <a:rPr sz="1400" dirty="0">
                <a:solidFill>
                  <a:srgbClr val="FFFFFF"/>
                </a:solidFill>
                <a:latin typeface="Arial MT"/>
                <a:cs typeface="Arial MT"/>
              </a:rPr>
              <a:t>No.</a:t>
            </a:r>
            <a:r>
              <a:rPr sz="1400" spc="30" dirty="0">
                <a:solidFill>
                  <a:srgbClr val="FFFFFF"/>
                </a:solidFill>
                <a:latin typeface="Arial MT"/>
                <a:cs typeface="Arial MT"/>
              </a:rPr>
              <a:t> </a:t>
            </a:r>
            <a:r>
              <a:rPr sz="1400" dirty="0">
                <a:solidFill>
                  <a:srgbClr val="FFFFFF"/>
                </a:solidFill>
                <a:latin typeface="Arial MT"/>
                <a:cs typeface="Arial MT"/>
              </a:rPr>
              <a:t>of</a:t>
            </a:r>
            <a:r>
              <a:rPr sz="1400" spc="15" dirty="0">
                <a:solidFill>
                  <a:srgbClr val="FFFFFF"/>
                </a:solidFill>
                <a:latin typeface="Arial MT"/>
                <a:cs typeface="Arial MT"/>
              </a:rPr>
              <a:t> </a:t>
            </a:r>
            <a:r>
              <a:rPr sz="1400" spc="-10" dirty="0">
                <a:solidFill>
                  <a:srgbClr val="FFFFFF"/>
                </a:solidFill>
                <a:latin typeface="Arial MT"/>
                <a:cs typeface="Arial MT"/>
              </a:rPr>
              <a:t>columns:-</a:t>
            </a:r>
            <a:r>
              <a:rPr sz="1400" spc="-50" dirty="0">
                <a:solidFill>
                  <a:srgbClr val="FFFFFF"/>
                </a:solidFill>
                <a:latin typeface="Arial MT"/>
                <a:cs typeface="Arial MT"/>
              </a:rPr>
              <a:t>8</a:t>
            </a:r>
            <a:endParaRPr sz="1400" dirty="0">
              <a:latin typeface="Arial MT"/>
              <a:cs typeface="Arial MT"/>
            </a:endParaRPr>
          </a:p>
        </p:txBody>
      </p:sp>
      <p:grpSp>
        <p:nvGrpSpPr>
          <p:cNvPr id="7" name="object 7"/>
          <p:cNvGrpSpPr/>
          <p:nvPr/>
        </p:nvGrpSpPr>
        <p:grpSpPr>
          <a:xfrm>
            <a:off x="4708870" y="1729436"/>
            <a:ext cx="3037840" cy="1021715"/>
            <a:chOff x="5163058" y="1828545"/>
            <a:chExt cx="3037840" cy="1021715"/>
          </a:xfrm>
        </p:grpSpPr>
        <p:sp>
          <p:nvSpPr>
            <p:cNvPr id="8" name="object 8"/>
            <p:cNvSpPr/>
            <p:nvPr/>
          </p:nvSpPr>
          <p:spPr>
            <a:xfrm>
              <a:off x="5169408" y="1834895"/>
              <a:ext cx="3025140" cy="1009015"/>
            </a:xfrm>
            <a:custGeom>
              <a:avLst/>
              <a:gdLst/>
              <a:ahLst/>
              <a:cxnLst/>
              <a:rect l="l" t="t" r="r" b="b"/>
              <a:pathLst>
                <a:path w="3025140" h="1009014">
                  <a:moveTo>
                    <a:pt x="2856991" y="0"/>
                  </a:moveTo>
                  <a:lnTo>
                    <a:pt x="168147" y="0"/>
                  </a:lnTo>
                  <a:lnTo>
                    <a:pt x="123457" y="6008"/>
                  </a:lnTo>
                  <a:lnTo>
                    <a:pt x="83293" y="22963"/>
                  </a:lnTo>
                  <a:lnTo>
                    <a:pt x="49260" y="49260"/>
                  </a:lnTo>
                  <a:lnTo>
                    <a:pt x="22963" y="83293"/>
                  </a:lnTo>
                  <a:lnTo>
                    <a:pt x="6008" y="123457"/>
                  </a:lnTo>
                  <a:lnTo>
                    <a:pt x="0" y="168148"/>
                  </a:lnTo>
                  <a:lnTo>
                    <a:pt x="0" y="840739"/>
                  </a:lnTo>
                  <a:lnTo>
                    <a:pt x="6008" y="885430"/>
                  </a:lnTo>
                  <a:lnTo>
                    <a:pt x="22963" y="925594"/>
                  </a:lnTo>
                  <a:lnTo>
                    <a:pt x="49260" y="959627"/>
                  </a:lnTo>
                  <a:lnTo>
                    <a:pt x="83293" y="985924"/>
                  </a:lnTo>
                  <a:lnTo>
                    <a:pt x="123457" y="1002879"/>
                  </a:lnTo>
                  <a:lnTo>
                    <a:pt x="168147" y="1008888"/>
                  </a:lnTo>
                  <a:lnTo>
                    <a:pt x="2856991" y="1008888"/>
                  </a:lnTo>
                  <a:lnTo>
                    <a:pt x="2901682" y="1002879"/>
                  </a:lnTo>
                  <a:lnTo>
                    <a:pt x="2941846" y="985924"/>
                  </a:lnTo>
                  <a:lnTo>
                    <a:pt x="2975879" y="959627"/>
                  </a:lnTo>
                  <a:lnTo>
                    <a:pt x="3002176" y="925594"/>
                  </a:lnTo>
                  <a:lnTo>
                    <a:pt x="3019131" y="885430"/>
                  </a:lnTo>
                  <a:lnTo>
                    <a:pt x="3025140" y="840739"/>
                  </a:lnTo>
                  <a:lnTo>
                    <a:pt x="3025140" y="168148"/>
                  </a:lnTo>
                  <a:lnTo>
                    <a:pt x="3019131" y="123457"/>
                  </a:lnTo>
                  <a:lnTo>
                    <a:pt x="3002176" y="83293"/>
                  </a:lnTo>
                  <a:lnTo>
                    <a:pt x="2975879" y="49260"/>
                  </a:lnTo>
                  <a:lnTo>
                    <a:pt x="2941846" y="22963"/>
                  </a:lnTo>
                  <a:lnTo>
                    <a:pt x="2901682" y="6008"/>
                  </a:lnTo>
                  <a:lnTo>
                    <a:pt x="2856991" y="0"/>
                  </a:lnTo>
                  <a:close/>
                </a:path>
              </a:pathLst>
            </a:custGeom>
            <a:solidFill>
              <a:srgbClr val="414E77"/>
            </a:solidFill>
          </p:spPr>
          <p:txBody>
            <a:bodyPr wrap="square" lIns="0" tIns="0" rIns="0" bIns="0" rtlCol="0"/>
            <a:lstStyle/>
            <a:p>
              <a:endParaRPr/>
            </a:p>
          </p:txBody>
        </p:sp>
        <p:sp>
          <p:nvSpPr>
            <p:cNvPr id="9" name="object 9"/>
            <p:cNvSpPr/>
            <p:nvPr/>
          </p:nvSpPr>
          <p:spPr>
            <a:xfrm>
              <a:off x="5169408" y="1834895"/>
              <a:ext cx="3025140" cy="1009015"/>
            </a:xfrm>
            <a:custGeom>
              <a:avLst/>
              <a:gdLst/>
              <a:ahLst/>
              <a:cxnLst/>
              <a:rect l="l" t="t" r="r" b="b"/>
              <a:pathLst>
                <a:path w="3025140" h="1009014">
                  <a:moveTo>
                    <a:pt x="0" y="168148"/>
                  </a:moveTo>
                  <a:lnTo>
                    <a:pt x="6008" y="123457"/>
                  </a:lnTo>
                  <a:lnTo>
                    <a:pt x="22963" y="83293"/>
                  </a:lnTo>
                  <a:lnTo>
                    <a:pt x="49260" y="49260"/>
                  </a:lnTo>
                  <a:lnTo>
                    <a:pt x="83293" y="22963"/>
                  </a:lnTo>
                  <a:lnTo>
                    <a:pt x="123457" y="6008"/>
                  </a:lnTo>
                  <a:lnTo>
                    <a:pt x="168147" y="0"/>
                  </a:lnTo>
                  <a:lnTo>
                    <a:pt x="2856991" y="0"/>
                  </a:lnTo>
                  <a:lnTo>
                    <a:pt x="2901682" y="6008"/>
                  </a:lnTo>
                  <a:lnTo>
                    <a:pt x="2941846" y="22963"/>
                  </a:lnTo>
                  <a:lnTo>
                    <a:pt x="2975879" y="49260"/>
                  </a:lnTo>
                  <a:lnTo>
                    <a:pt x="3002176" y="83293"/>
                  </a:lnTo>
                  <a:lnTo>
                    <a:pt x="3019131" y="123457"/>
                  </a:lnTo>
                  <a:lnTo>
                    <a:pt x="3025140" y="168148"/>
                  </a:lnTo>
                  <a:lnTo>
                    <a:pt x="3025140" y="840739"/>
                  </a:lnTo>
                  <a:lnTo>
                    <a:pt x="3019131" y="885430"/>
                  </a:lnTo>
                  <a:lnTo>
                    <a:pt x="3002176" y="925594"/>
                  </a:lnTo>
                  <a:lnTo>
                    <a:pt x="2975879" y="959627"/>
                  </a:lnTo>
                  <a:lnTo>
                    <a:pt x="2941846" y="985924"/>
                  </a:lnTo>
                  <a:lnTo>
                    <a:pt x="2901682" y="1002879"/>
                  </a:lnTo>
                  <a:lnTo>
                    <a:pt x="2856991" y="1008888"/>
                  </a:lnTo>
                  <a:lnTo>
                    <a:pt x="168147" y="1008888"/>
                  </a:lnTo>
                  <a:lnTo>
                    <a:pt x="123457" y="1002879"/>
                  </a:lnTo>
                  <a:lnTo>
                    <a:pt x="83293" y="985924"/>
                  </a:lnTo>
                  <a:lnTo>
                    <a:pt x="49260" y="959627"/>
                  </a:lnTo>
                  <a:lnTo>
                    <a:pt x="22963" y="925594"/>
                  </a:lnTo>
                  <a:lnTo>
                    <a:pt x="6008" y="885430"/>
                  </a:lnTo>
                  <a:lnTo>
                    <a:pt x="0" y="840739"/>
                  </a:lnTo>
                  <a:lnTo>
                    <a:pt x="0" y="168148"/>
                  </a:lnTo>
                  <a:close/>
                </a:path>
              </a:pathLst>
            </a:custGeom>
            <a:ln w="12192">
              <a:solidFill>
                <a:srgbClr val="2C3755"/>
              </a:solidFill>
            </a:ln>
          </p:spPr>
          <p:txBody>
            <a:bodyPr wrap="square" lIns="0" tIns="0" rIns="0" bIns="0" rtlCol="0"/>
            <a:lstStyle/>
            <a:p>
              <a:endParaRPr/>
            </a:p>
          </p:txBody>
        </p:sp>
      </p:grpSp>
      <p:sp>
        <p:nvSpPr>
          <p:cNvPr id="10" name="object 10"/>
          <p:cNvSpPr txBox="1"/>
          <p:nvPr/>
        </p:nvSpPr>
        <p:spPr>
          <a:xfrm>
            <a:off x="5111432" y="1819713"/>
            <a:ext cx="1969135" cy="821055"/>
          </a:xfrm>
          <a:prstGeom prst="rect">
            <a:avLst/>
          </a:prstGeom>
        </p:spPr>
        <p:txBody>
          <a:bodyPr vert="horz" wrap="square" lIns="0" tIns="12700" rIns="0" bIns="0" rtlCol="0">
            <a:spAutoFit/>
          </a:bodyPr>
          <a:lstStyle/>
          <a:p>
            <a:pPr marL="18415">
              <a:lnSpc>
                <a:spcPct val="100000"/>
              </a:lnSpc>
              <a:spcBef>
                <a:spcPts val="100"/>
              </a:spcBef>
            </a:pPr>
            <a:r>
              <a:rPr sz="2400" dirty="0">
                <a:solidFill>
                  <a:srgbClr val="FFFFFF"/>
                </a:solidFill>
                <a:latin typeface="Arial MT"/>
                <a:cs typeface="Arial MT"/>
              </a:rPr>
              <a:t>Users</a:t>
            </a:r>
            <a:r>
              <a:rPr sz="2400" spc="-80" dirty="0">
                <a:solidFill>
                  <a:srgbClr val="FFFFFF"/>
                </a:solidFill>
                <a:latin typeface="Arial MT"/>
                <a:cs typeface="Arial MT"/>
              </a:rPr>
              <a:t> </a:t>
            </a:r>
            <a:r>
              <a:rPr sz="2400" spc="-10" dirty="0">
                <a:solidFill>
                  <a:srgbClr val="FFFFFF"/>
                </a:solidFill>
                <a:latin typeface="Arial MT"/>
                <a:cs typeface="Arial MT"/>
              </a:rPr>
              <a:t>Dataset</a:t>
            </a:r>
            <a:endParaRPr sz="2400" dirty="0">
              <a:latin typeface="Arial MT"/>
              <a:cs typeface="Arial MT"/>
            </a:endParaRPr>
          </a:p>
          <a:p>
            <a:pPr marL="354965" indent="-342265">
              <a:lnSpc>
                <a:spcPct val="100000"/>
              </a:lnSpc>
              <a:spcBef>
                <a:spcPts val="20"/>
              </a:spcBef>
              <a:buChar char="•"/>
              <a:tabLst>
                <a:tab pos="354965" algn="l"/>
              </a:tabLst>
            </a:pPr>
            <a:r>
              <a:rPr sz="1400" dirty="0">
                <a:solidFill>
                  <a:srgbClr val="FFFFFF"/>
                </a:solidFill>
                <a:latin typeface="Arial MT"/>
                <a:cs typeface="Arial MT"/>
              </a:rPr>
              <a:t>No.</a:t>
            </a:r>
            <a:r>
              <a:rPr sz="1400" spc="10" dirty="0">
                <a:solidFill>
                  <a:srgbClr val="FFFFFF"/>
                </a:solidFill>
                <a:latin typeface="Arial MT"/>
                <a:cs typeface="Arial MT"/>
              </a:rPr>
              <a:t> </a:t>
            </a:r>
            <a:r>
              <a:rPr sz="1400" dirty="0">
                <a:solidFill>
                  <a:srgbClr val="FFFFFF"/>
                </a:solidFill>
                <a:latin typeface="Arial MT"/>
                <a:cs typeface="Arial MT"/>
              </a:rPr>
              <a:t>of </a:t>
            </a:r>
            <a:r>
              <a:rPr sz="1400" spc="-10" dirty="0">
                <a:solidFill>
                  <a:srgbClr val="FFFFFF"/>
                </a:solidFill>
                <a:latin typeface="Arial MT"/>
                <a:cs typeface="Arial MT"/>
              </a:rPr>
              <a:t>rows:-278858</a:t>
            </a:r>
            <a:endParaRPr sz="1400" dirty="0">
              <a:latin typeface="Arial MT"/>
              <a:cs typeface="Arial MT"/>
            </a:endParaRPr>
          </a:p>
          <a:p>
            <a:pPr marL="459105" lvl="1" indent="-342900">
              <a:lnSpc>
                <a:spcPct val="100000"/>
              </a:lnSpc>
              <a:buChar char="•"/>
              <a:tabLst>
                <a:tab pos="459105" algn="l"/>
              </a:tabLst>
            </a:pPr>
            <a:r>
              <a:rPr sz="1400" dirty="0">
                <a:solidFill>
                  <a:srgbClr val="FFFFFF"/>
                </a:solidFill>
                <a:latin typeface="Arial MT"/>
                <a:cs typeface="Arial MT"/>
              </a:rPr>
              <a:t>No.</a:t>
            </a:r>
            <a:r>
              <a:rPr sz="1400" spc="30" dirty="0">
                <a:solidFill>
                  <a:srgbClr val="FFFFFF"/>
                </a:solidFill>
                <a:latin typeface="Arial MT"/>
                <a:cs typeface="Arial MT"/>
              </a:rPr>
              <a:t> </a:t>
            </a:r>
            <a:r>
              <a:rPr sz="1400" dirty="0">
                <a:solidFill>
                  <a:srgbClr val="FFFFFF"/>
                </a:solidFill>
                <a:latin typeface="Arial MT"/>
                <a:cs typeface="Arial MT"/>
              </a:rPr>
              <a:t>of</a:t>
            </a:r>
            <a:r>
              <a:rPr sz="1400" spc="15" dirty="0">
                <a:solidFill>
                  <a:srgbClr val="FFFFFF"/>
                </a:solidFill>
                <a:latin typeface="Arial MT"/>
                <a:cs typeface="Arial MT"/>
              </a:rPr>
              <a:t> </a:t>
            </a:r>
            <a:r>
              <a:rPr sz="1400" spc="-10" dirty="0">
                <a:solidFill>
                  <a:srgbClr val="FFFFFF"/>
                </a:solidFill>
                <a:latin typeface="Arial MT"/>
                <a:cs typeface="Arial MT"/>
              </a:rPr>
              <a:t>columns:-</a:t>
            </a:r>
            <a:r>
              <a:rPr sz="1400" spc="-50" dirty="0">
                <a:solidFill>
                  <a:srgbClr val="FFFFFF"/>
                </a:solidFill>
                <a:latin typeface="Arial MT"/>
                <a:cs typeface="Arial MT"/>
              </a:rPr>
              <a:t>3</a:t>
            </a:r>
            <a:endParaRPr sz="1400" dirty="0">
              <a:latin typeface="Arial MT"/>
              <a:cs typeface="Arial MT"/>
            </a:endParaRPr>
          </a:p>
        </p:txBody>
      </p:sp>
      <p:grpSp>
        <p:nvGrpSpPr>
          <p:cNvPr id="11" name="object 11"/>
          <p:cNvGrpSpPr/>
          <p:nvPr/>
        </p:nvGrpSpPr>
        <p:grpSpPr>
          <a:xfrm>
            <a:off x="8050278" y="1713301"/>
            <a:ext cx="3036570" cy="1021715"/>
            <a:chOff x="8968485" y="1828545"/>
            <a:chExt cx="3036570" cy="1021715"/>
          </a:xfrm>
        </p:grpSpPr>
        <p:sp>
          <p:nvSpPr>
            <p:cNvPr id="12" name="object 12"/>
            <p:cNvSpPr/>
            <p:nvPr/>
          </p:nvSpPr>
          <p:spPr>
            <a:xfrm>
              <a:off x="8974835" y="1834895"/>
              <a:ext cx="3023870" cy="1009015"/>
            </a:xfrm>
            <a:custGeom>
              <a:avLst/>
              <a:gdLst/>
              <a:ahLst/>
              <a:cxnLst/>
              <a:rect l="l" t="t" r="r" b="b"/>
              <a:pathLst>
                <a:path w="3023870" h="1009014">
                  <a:moveTo>
                    <a:pt x="2855468" y="0"/>
                  </a:moveTo>
                  <a:lnTo>
                    <a:pt x="168148" y="0"/>
                  </a:lnTo>
                  <a:lnTo>
                    <a:pt x="123457" y="6008"/>
                  </a:lnTo>
                  <a:lnTo>
                    <a:pt x="83293" y="22963"/>
                  </a:lnTo>
                  <a:lnTo>
                    <a:pt x="49260" y="49260"/>
                  </a:lnTo>
                  <a:lnTo>
                    <a:pt x="22963" y="83293"/>
                  </a:lnTo>
                  <a:lnTo>
                    <a:pt x="6008" y="123457"/>
                  </a:lnTo>
                  <a:lnTo>
                    <a:pt x="0" y="168148"/>
                  </a:lnTo>
                  <a:lnTo>
                    <a:pt x="0" y="840739"/>
                  </a:lnTo>
                  <a:lnTo>
                    <a:pt x="6008" y="885430"/>
                  </a:lnTo>
                  <a:lnTo>
                    <a:pt x="22963" y="925594"/>
                  </a:lnTo>
                  <a:lnTo>
                    <a:pt x="49260" y="959627"/>
                  </a:lnTo>
                  <a:lnTo>
                    <a:pt x="83293" y="985924"/>
                  </a:lnTo>
                  <a:lnTo>
                    <a:pt x="123457" y="1002879"/>
                  </a:lnTo>
                  <a:lnTo>
                    <a:pt x="168148" y="1008888"/>
                  </a:lnTo>
                  <a:lnTo>
                    <a:pt x="2855468" y="1008888"/>
                  </a:lnTo>
                  <a:lnTo>
                    <a:pt x="2900158" y="1002879"/>
                  </a:lnTo>
                  <a:lnTo>
                    <a:pt x="2940322" y="985924"/>
                  </a:lnTo>
                  <a:lnTo>
                    <a:pt x="2974355" y="959627"/>
                  </a:lnTo>
                  <a:lnTo>
                    <a:pt x="3000652" y="925594"/>
                  </a:lnTo>
                  <a:lnTo>
                    <a:pt x="3017607" y="885430"/>
                  </a:lnTo>
                  <a:lnTo>
                    <a:pt x="3023616" y="840739"/>
                  </a:lnTo>
                  <a:lnTo>
                    <a:pt x="3023616" y="168148"/>
                  </a:lnTo>
                  <a:lnTo>
                    <a:pt x="3017607" y="123457"/>
                  </a:lnTo>
                  <a:lnTo>
                    <a:pt x="3000652" y="83293"/>
                  </a:lnTo>
                  <a:lnTo>
                    <a:pt x="2974355" y="49260"/>
                  </a:lnTo>
                  <a:lnTo>
                    <a:pt x="2940322" y="22963"/>
                  </a:lnTo>
                  <a:lnTo>
                    <a:pt x="2900158" y="6008"/>
                  </a:lnTo>
                  <a:lnTo>
                    <a:pt x="2855468" y="0"/>
                  </a:lnTo>
                  <a:close/>
                </a:path>
              </a:pathLst>
            </a:custGeom>
            <a:solidFill>
              <a:srgbClr val="414E77"/>
            </a:solidFill>
          </p:spPr>
          <p:txBody>
            <a:bodyPr wrap="square" lIns="0" tIns="0" rIns="0" bIns="0" rtlCol="0"/>
            <a:lstStyle/>
            <a:p>
              <a:endParaRPr/>
            </a:p>
          </p:txBody>
        </p:sp>
        <p:sp>
          <p:nvSpPr>
            <p:cNvPr id="13" name="object 13"/>
            <p:cNvSpPr/>
            <p:nvPr/>
          </p:nvSpPr>
          <p:spPr>
            <a:xfrm>
              <a:off x="8974835" y="1834895"/>
              <a:ext cx="3023870" cy="1009015"/>
            </a:xfrm>
            <a:custGeom>
              <a:avLst/>
              <a:gdLst/>
              <a:ahLst/>
              <a:cxnLst/>
              <a:rect l="l" t="t" r="r" b="b"/>
              <a:pathLst>
                <a:path w="3023870" h="1009014">
                  <a:moveTo>
                    <a:pt x="0" y="168148"/>
                  </a:moveTo>
                  <a:lnTo>
                    <a:pt x="6008" y="123457"/>
                  </a:lnTo>
                  <a:lnTo>
                    <a:pt x="22963" y="83293"/>
                  </a:lnTo>
                  <a:lnTo>
                    <a:pt x="49260" y="49260"/>
                  </a:lnTo>
                  <a:lnTo>
                    <a:pt x="83293" y="22963"/>
                  </a:lnTo>
                  <a:lnTo>
                    <a:pt x="123457" y="6008"/>
                  </a:lnTo>
                  <a:lnTo>
                    <a:pt x="168148" y="0"/>
                  </a:lnTo>
                  <a:lnTo>
                    <a:pt x="2855468" y="0"/>
                  </a:lnTo>
                  <a:lnTo>
                    <a:pt x="2900158" y="6008"/>
                  </a:lnTo>
                  <a:lnTo>
                    <a:pt x="2940322" y="22963"/>
                  </a:lnTo>
                  <a:lnTo>
                    <a:pt x="2974355" y="49260"/>
                  </a:lnTo>
                  <a:lnTo>
                    <a:pt x="3000652" y="83293"/>
                  </a:lnTo>
                  <a:lnTo>
                    <a:pt x="3017607" y="123457"/>
                  </a:lnTo>
                  <a:lnTo>
                    <a:pt x="3023616" y="168148"/>
                  </a:lnTo>
                  <a:lnTo>
                    <a:pt x="3023616" y="840739"/>
                  </a:lnTo>
                  <a:lnTo>
                    <a:pt x="3017607" y="885430"/>
                  </a:lnTo>
                  <a:lnTo>
                    <a:pt x="3000652" y="925594"/>
                  </a:lnTo>
                  <a:lnTo>
                    <a:pt x="2974355" y="959627"/>
                  </a:lnTo>
                  <a:lnTo>
                    <a:pt x="2940322" y="985924"/>
                  </a:lnTo>
                  <a:lnTo>
                    <a:pt x="2900158" y="1002879"/>
                  </a:lnTo>
                  <a:lnTo>
                    <a:pt x="2855468" y="1008888"/>
                  </a:lnTo>
                  <a:lnTo>
                    <a:pt x="168148" y="1008888"/>
                  </a:lnTo>
                  <a:lnTo>
                    <a:pt x="123457" y="1002879"/>
                  </a:lnTo>
                  <a:lnTo>
                    <a:pt x="83293" y="985924"/>
                  </a:lnTo>
                  <a:lnTo>
                    <a:pt x="49260" y="959627"/>
                  </a:lnTo>
                  <a:lnTo>
                    <a:pt x="22963" y="925594"/>
                  </a:lnTo>
                  <a:lnTo>
                    <a:pt x="6008" y="885430"/>
                  </a:lnTo>
                  <a:lnTo>
                    <a:pt x="0" y="840739"/>
                  </a:lnTo>
                  <a:lnTo>
                    <a:pt x="0" y="168148"/>
                  </a:lnTo>
                  <a:close/>
                </a:path>
              </a:pathLst>
            </a:custGeom>
            <a:ln w="12191">
              <a:solidFill>
                <a:srgbClr val="2C3755"/>
              </a:solidFill>
            </a:ln>
          </p:spPr>
          <p:txBody>
            <a:bodyPr wrap="square" lIns="0" tIns="0" rIns="0" bIns="0" rtlCol="0"/>
            <a:lstStyle/>
            <a:p>
              <a:endParaRPr/>
            </a:p>
          </p:txBody>
        </p:sp>
      </p:grpSp>
      <p:sp>
        <p:nvSpPr>
          <p:cNvPr id="14" name="object 14"/>
          <p:cNvSpPr txBox="1"/>
          <p:nvPr/>
        </p:nvSpPr>
        <p:spPr>
          <a:xfrm>
            <a:off x="8541450" y="1835929"/>
            <a:ext cx="2054225" cy="821055"/>
          </a:xfrm>
          <a:prstGeom prst="rect">
            <a:avLst/>
          </a:prstGeom>
        </p:spPr>
        <p:txBody>
          <a:bodyPr vert="horz" wrap="square" lIns="0" tIns="12700" rIns="0" bIns="0" rtlCol="0">
            <a:spAutoFit/>
          </a:bodyPr>
          <a:lstStyle/>
          <a:p>
            <a:pPr marL="18415">
              <a:lnSpc>
                <a:spcPct val="100000"/>
              </a:lnSpc>
              <a:spcBef>
                <a:spcPts val="100"/>
              </a:spcBef>
            </a:pPr>
            <a:r>
              <a:rPr sz="2400" dirty="0">
                <a:solidFill>
                  <a:srgbClr val="FFFFFF"/>
                </a:solidFill>
                <a:latin typeface="Arial MT"/>
                <a:cs typeface="Arial MT"/>
              </a:rPr>
              <a:t>Rating</a:t>
            </a:r>
            <a:r>
              <a:rPr sz="2400" spc="-95" dirty="0">
                <a:solidFill>
                  <a:srgbClr val="FFFFFF"/>
                </a:solidFill>
                <a:latin typeface="Arial MT"/>
                <a:cs typeface="Arial MT"/>
              </a:rPr>
              <a:t> </a:t>
            </a:r>
            <a:r>
              <a:rPr sz="2400" spc="-10" dirty="0">
                <a:solidFill>
                  <a:srgbClr val="FFFFFF"/>
                </a:solidFill>
                <a:latin typeface="Arial MT"/>
                <a:cs typeface="Arial MT"/>
              </a:rPr>
              <a:t>Dataset</a:t>
            </a:r>
            <a:endParaRPr sz="2400" dirty="0">
              <a:latin typeface="Arial MT"/>
              <a:cs typeface="Arial MT"/>
            </a:endParaRPr>
          </a:p>
          <a:p>
            <a:pPr marL="354965" indent="-342265">
              <a:lnSpc>
                <a:spcPct val="100000"/>
              </a:lnSpc>
              <a:spcBef>
                <a:spcPts val="20"/>
              </a:spcBef>
              <a:buChar char="•"/>
              <a:tabLst>
                <a:tab pos="354965" algn="l"/>
              </a:tabLst>
            </a:pPr>
            <a:r>
              <a:rPr sz="1400" dirty="0">
                <a:solidFill>
                  <a:srgbClr val="FFFFFF"/>
                </a:solidFill>
                <a:latin typeface="Arial MT"/>
                <a:cs typeface="Arial MT"/>
              </a:rPr>
              <a:t>No.</a:t>
            </a:r>
            <a:r>
              <a:rPr sz="1400" spc="10" dirty="0">
                <a:solidFill>
                  <a:srgbClr val="FFFFFF"/>
                </a:solidFill>
                <a:latin typeface="Arial MT"/>
                <a:cs typeface="Arial MT"/>
              </a:rPr>
              <a:t> </a:t>
            </a:r>
            <a:r>
              <a:rPr sz="1400" dirty="0">
                <a:solidFill>
                  <a:srgbClr val="FFFFFF"/>
                </a:solidFill>
                <a:latin typeface="Arial MT"/>
                <a:cs typeface="Arial MT"/>
              </a:rPr>
              <a:t>of </a:t>
            </a:r>
            <a:r>
              <a:rPr sz="1400" spc="-10" dirty="0">
                <a:solidFill>
                  <a:srgbClr val="FFFFFF"/>
                </a:solidFill>
                <a:latin typeface="Arial MT"/>
                <a:cs typeface="Arial MT"/>
              </a:rPr>
              <a:t>rows:-1149780</a:t>
            </a:r>
            <a:endParaRPr sz="1400" dirty="0">
              <a:latin typeface="Arial MT"/>
              <a:cs typeface="Arial MT"/>
            </a:endParaRPr>
          </a:p>
          <a:p>
            <a:pPr marL="501650" lvl="1" indent="-342900">
              <a:lnSpc>
                <a:spcPct val="100000"/>
              </a:lnSpc>
              <a:buChar char="•"/>
              <a:tabLst>
                <a:tab pos="501650" algn="l"/>
              </a:tabLst>
            </a:pPr>
            <a:r>
              <a:rPr sz="1400" dirty="0">
                <a:solidFill>
                  <a:srgbClr val="FFFFFF"/>
                </a:solidFill>
                <a:latin typeface="Arial MT"/>
                <a:cs typeface="Arial MT"/>
              </a:rPr>
              <a:t>No.</a:t>
            </a:r>
            <a:r>
              <a:rPr sz="1400" spc="30" dirty="0">
                <a:solidFill>
                  <a:srgbClr val="FFFFFF"/>
                </a:solidFill>
                <a:latin typeface="Arial MT"/>
                <a:cs typeface="Arial MT"/>
              </a:rPr>
              <a:t> </a:t>
            </a:r>
            <a:r>
              <a:rPr sz="1400" dirty="0">
                <a:solidFill>
                  <a:srgbClr val="FFFFFF"/>
                </a:solidFill>
                <a:latin typeface="Arial MT"/>
                <a:cs typeface="Arial MT"/>
              </a:rPr>
              <a:t>of</a:t>
            </a:r>
            <a:r>
              <a:rPr sz="1400" spc="15" dirty="0">
                <a:solidFill>
                  <a:srgbClr val="FFFFFF"/>
                </a:solidFill>
                <a:latin typeface="Arial MT"/>
                <a:cs typeface="Arial MT"/>
              </a:rPr>
              <a:t> </a:t>
            </a:r>
            <a:r>
              <a:rPr sz="1400" spc="-10" dirty="0">
                <a:solidFill>
                  <a:srgbClr val="FFFFFF"/>
                </a:solidFill>
                <a:latin typeface="Arial MT"/>
                <a:cs typeface="Arial MT"/>
              </a:rPr>
              <a:t>columns:-</a:t>
            </a:r>
            <a:r>
              <a:rPr sz="1400" spc="-50" dirty="0">
                <a:solidFill>
                  <a:srgbClr val="FFFFFF"/>
                </a:solidFill>
                <a:latin typeface="Arial MT"/>
                <a:cs typeface="Arial MT"/>
              </a:rPr>
              <a:t>3</a:t>
            </a:r>
            <a:endParaRPr sz="1400" dirty="0">
              <a:latin typeface="Arial MT"/>
              <a:cs typeface="Arial MT"/>
            </a:endParaRPr>
          </a:p>
        </p:txBody>
      </p:sp>
      <p:grpSp>
        <p:nvGrpSpPr>
          <p:cNvPr id="15" name="object 15"/>
          <p:cNvGrpSpPr/>
          <p:nvPr/>
        </p:nvGrpSpPr>
        <p:grpSpPr>
          <a:xfrm>
            <a:off x="303275" y="3140964"/>
            <a:ext cx="11823700" cy="2400300"/>
            <a:chOff x="303275" y="3140964"/>
            <a:chExt cx="11823700" cy="2400300"/>
          </a:xfrm>
        </p:grpSpPr>
        <p:pic>
          <p:nvPicPr>
            <p:cNvPr id="16" name="object 16"/>
            <p:cNvPicPr/>
            <p:nvPr/>
          </p:nvPicPr>
          <p:blipFill>
            <a:blip r:embed="rId2" cstate="print"/>
            <a:stretch>
              <a:fillRect/>
            </a:stretch>
          </p:blipFill>
          <p:spPr>
            <a:xfrm>
              <a:off x="303275" y="3140964"/>
              <a:ext cx="4381500" cy="2400300"/>
            </a:xfrm>
            <a:prstGeom prst="rect">
              <a:avLst/>
            </a:prstGeom>
          </p:spPr>
        </p:pic>
        <p:pic>
          <p:nvPicPr>
            <p:cNvPr id="17" name="object 17"/>
            <p:cNvPicPr/>
            <p:nvPr/>
          </p:nvPicPr>
          <p:blipFill>
            <a:blip r:embed="rId3" cstate="print"/>
            <a:stretch>
              <a:fillRect/>
            </a:stretch>
          </p:blipFill>
          <p:spPr>
            <a:xfrm>
              <a:off x="8615171" y="3140964"/>
              <a:ext cx="3511296" cy="2400300"/>
            </a:xfrm>
            <a:prstGeom prst="rect">
              <a:avLst/>
            </a:prstGeom>
          </p:spPr>
        </p:pic>
        <p:pic>
          <p:nvPicPr>
            <p:cNvPr id="18" name="object 18"/>
            <p:cNvPicPr/>
            <p:nvPr/>
          </p:nvPicPr>
          <p:blipFill>
            <a:blip r:embed="rId4" cstate="print"/>
            <a:stretch>
              <a:fillRect/>
            </a:stretch>
          </p:blipFill>
          <p:spPr>
            <a:xfrm>
              <a:off x="4754879" y="3169920"/>
              <a:ext cx="3790187" cy="2371343"/>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22612"/>
            <a:ext cx="10353761" cy="992194"/>
          </a:xfrm>
          <a:prstGeom prst="rect">
            <a:avLst/>
          </a:prstGeom>
        </p:spPr>
        <p:txBody>
          <a:bodyPr vert="horz" wrap="square" lIns="0" tIns="433958" rIns="0" bIns="0" rtlCol="0">
            <a:spAutoFit/>
          </a:bodyPr>
          <a:lstStyle/>
          <a:p>
            <a:pPr marL="66040" algn="l">
              <a:lnSpc>
                <a:spcPct val="100000"/>
              </a:lnSpc>
              <a:spcBef>
                <a:spcPts val="105"/>
              </a:spcBef>
            </a:pPr>
            <a:r>
              <a:rPr lang="en-IN" b="1" dirty="0">
                <a:latin typeface="Algerian" panose="04020705040A02060702" pitchFamily="82" charset="0"/>
                <a:cs typeface="Arial MT"/>
              </a:rPr>
              <a:t>4.</a:t>
            </a:r>
            <a:r>
              <a:rPr lang="en-IN" b="1" spc="-50" dirty="0">
                <a:latin typeface="Algerian" panose="04020705040A02060702" pitchFamily="82" charset="0"/>
                <a:cs typeface="Arial MT"/>
              </a:rPr>
              <a:t> </a:t>
            </a:r>
            <a:r>
              <a:rPr lang="en-IN" b="1" dirty="0">
                <a:latin typeface="Algerian" panose="04020705040A02060702" pitchFamily="82" charset="0"/>
                <a:cs typeface="Arial MT"/>
              </a:rPr>
              <a:t>Data</a:t>
            </a:r>
            <a:r>
              <a:rPr lang="en-IN" b="1" spc="-30" dirty="0">
                <a:latin typeface="Algerian" panose="04020705040A02060702" pitchFamily="82" charset="0"/>
                <a:cs typeface="Arial MT"/>
              </a:rPr>
              <a:t> </a:t>
            </a:r>
            <a:r>
              <a:rPr lang="en-IN" b="1" spc="-10" dirty="0">
                <a:latin typeface="Algerian" panose="04020705040A02060702" pitchFamily="82" charset="0"/>
                <a:cs typeface="Arial MT"/>
              </a:rPr>
              <a:t>Preprocessing</a:t>
            </a:r>
          </a:p>
        </p:txBody>
      </p:sp>
      <p:pic>
        <p:nvPicPr>
          <p:cNvPr id="3" name="object 3"/>
          <p:cNvPicPr/>
          <p:nvPr/>
        </p:nvPicPr>
        <p:blipFill>
          <a:blip r:embed="rId2" cstate="print"/>
          <a:stretch>
            <a:fillRect/>
          </a:stretch>
        </p:blipFill>
        <p:spPr>
          <a:xfrm>
            <a:off x="0" y="1551432"/>
            <a:ext cx="12195047" cy="4835652"/>
          </a:xfrm>
          <a:prstGeom prst="rect">
            <a:avLst/>
          </a:prstGeom>
        </p:spPr>
      </p:pic>
      <p:sp>
        <p:nvSpPr>
          <p:cNvPr id="4" name="object 4"/>
          <p:cNvSpPr txBox="1"/>
          <p:nvPr/>
        </p:nvSpPr>
        <p:spPr>
          <a:xfrm>
            <a:off x="681024" y="2178811"/>
            <a:ext cx="2586990" cy="3501390"/>
          </a:xfrm>
          <a:prstGeom prst="rect">
            <a:avLst/>
          </a:prstGeom>
        </p:spPr>
        <p:txBody>
          <a:bodyPr vert="horz" wrap="square" lIns="0" tIns="12700" rIns="0" bIns="0" rtlCol="0">
            <a:spAutoFit/>
          </a:bodyPr>
          <a:lstStyle/>
          <a:p>
            <a:pPr marL="434340">
              <a:lnSpc>
                <a:spcPct val="100000"/>
              </a:lnSpc>
              <a:spcBef>
                <a:spcPts val="100"/>
              </a:spcBef>
            </a:pPr>
            <a:r>
              <a:rPr sz="1800" b="1" dirty="0">
                <a:solidFill>
                  <a:srgbClr val="FFFFFF"/>
                </a:solidFill>
                <a:latin typeface="Arial"/>
                <a:cs typeface="Arial"/>
              </a:rPr>
              <a:t>In</a:t>
            </a:r>
            <a:r>
              <a:rPr sz="1800" b="1" spc="-30" dirty="0">
                <a:solidFill>
                  <a:srgbClr val="FFFFFF"/>
                </a:solidFill>
                <a:latin typeface="Arial"/>
                <a:cs typeface="Arial"/>
              </a:rPr>
              <a:t> </a:t>
            </a:r>
            <a:r>
              <a:rPr sz="1800" b="1" dirty="0">
                <a:solidFill>
                  <a:srgbClr val="FFFFFF"/>
                </a:solidFill>
                <a:latin typeface="Arial"/>
                <a:cs typeface="Arial"/>
              </a:rPr>
              <a:t>Books</a:t>
            </a:r>
            <a:r>
              <a:rPr sz="1800" b="1" spc="-20" dirty="0">
                <a:solidFill>
                  <a:srgbClr val="FFFFFF"/>
                </a:solidFill>
                <a:latin typeface="Arial"/>
                <a:cs typeface="Arial"/>
              </a:rPr>
              <a:t> </a:t>
            </a:r>
            <a:r>
              <a:rPr sz="1800" b="1" spc="-10" dirty="0">
                <a:solidFill>
                  <a:srgbClr val="FFFFFF"/>
                </a:solidFill>
                <a:latin typeface="Arial"/>
                <a:cs typeface="Arial"/>
              </a:rPr>
              <a:t>Dataset</a:t>
            </a:r>
            <a:endParaRPr sz="1800">
              <a:latin typeface="Arial"/>
              <a:cs typeface="Arial"/>
            </a:endParaRPr>
          </a:p>
          <a:p>
            <a:pPr marL="354965" marR="53340" indent="-342900" algn="just">
              <a:lnSpc>
                <a:spcPct val="100000"/>
              </a:lnSpc>
              <a:spcBef>
                <a:spcPts val="5"/>
              </a:spcBef>
              <a:buFont typeface="Wingdings"/>
              <a:buChar char=""/>
              <a:tabLst>
                <a:tab pos="354965" algn="l"/>
              </a:tabLst>
            </a:pPr>
            <a:r>
              <a:rPr sz="1400" dirty="0">
                <a:solidFill>
                  <a:srgbClr val="FFFFFF"/>
                </a:solidFill>
                <a:latin typeface="Arial MT"/>
                <a:cs typeface="Arial MT"/>
              </a:rPr>
              <a:t>Checking</a:t>
            </a:r>
            <a:r>
              <a:rPr sz="1400" spc="-55" dirty="0">
                <a:solidFill>
                  <a:srgbClr val="FFFFFF"/>
                </a:solidFill>
                <a:latin typeface="Arial MT"/>
                <a:cs typeface="Arial MT"/>
              </a:rPr>
              <a:t> </a:t>
            </a:r>
            <a:r>
              <a:rPr sz="1400" dirty="0">
                <a:solidFill>
                  <a:srgbClr val="FFFFFF"/>
                </a:solidFill>
                <a:latin typeface="Arial MT"/>
                <a:cs typeface="Arial MT"/>
              </a:rPr>
              <a:t>of</a:t>
            </a:r>
            <a:r>
              <a:rPr sz="1400" spc="-30" dirty="0">
                <a:solidFill>
                  <a:srgbClr val="FFFFFF"/>
                </a:solidFill>
                <a:latin typeface="Arial MT"/>
                <a:cs typeface="Arial MT"/>
              </a:rPr>
              <a:t> </a:t>
            </a:r>
            <a:r>
              <a:rPr sz="1400" dirty="0">
                <a:solidFill>
                  <a:srgbClr val="FFFFFF"/>
                </a:solidFill>
                <a:latin typeface="Arial MT"/>
                <a:cs typeface="Arial MT"/>
              </a:rPr>
              <a:t>null</a:t>
            </a:r>
            <a:r>
              <a:rPr sz="1400" spc="-35" dirty="0">
                <a:solidFill>
                  <a:srgbClr val="FFFFFF"/>
                </a:solidFill>
                <a:latin typeface="Arial MT"/>
                <a:cs typeface="Arial MT"/>
              </a:rPr>
              <a:t> </a:t>
            </a:r>
            <a:r>
              <a:rPr sz="1400" dirty="0">
                <a:solidFill>
                  <a:srgbClr val="FFFFFF"/>
                </a:solidFill>
                <a:latin typeface="Arial MT"/>
                <a:cs typeface="Arial MT"/>
              </a:rPr>
              <a:t>values</a:t>
            </a:r>
            <a:r>
              <a:rPr sz="1400" spc="-15" dirty="0">
                <a:solidFill>
                  <a:srgbClr val="FFFFFF"/>
                </a:solidFill>
                <a:latin typeface="Arial MT"/>
                <a:cs typeface="Arial MT"/>
              </a:rPr>
              <a:t> </a:t>
            </a:r>
            <a:r>
              <a:rPr sz="1400" spc="-25" dirty="0">
                <a:solidFill>
                  <a:srgbClr val="FFFFFF"/>
                </a:solidFill>
                <a:latin typeface="Arial MT"/>
                <a:cs typeface="Arial MT"/>
              </a:rPr>
              <a:t>and </a:t>
            </a:r>
            <a:r>
              <a:rPr sz="1400" dirty="0">
                <a:solidFill>
                  <a:srgbClr val="FFFFFF"/>
                </a:solidFill>
                <a:latin typeface="Arial MT"/>
                <a:cs typeface="Arial MT"/>
              </a:rPr>
              <a:t>missing</a:t>
            </a:r>
            <a:r>
              <a:rPr sz="1400" spc="-50" dirty="0">
                <a:solidFill>
                  <a:srgbClr val="FFFFFF"/>
                </a:solidFill>
                <a:latin typeface="Arial MT"/>
                <a:cs typeface="Arial MT"/>
              </a:rPr>
              <a:t> </a:t>
            </a:r>
            <a:r>
              <a:rPr sz="1400" spc="-10" dirty="0">
                <a:solidFill>
                  <a:srgbClr val="FFFFFF"/>
                </a:solidFill>
                <a:latin typeface="Arial MT"/>
                <a:cs typeface="Arial MT"/>
              </a:rPr>
              <a:t>data.</a:t>
            </a:r>
            <a:endParaRPr sz="1400">
              <a:latin typeface="Arial MT"/>
              <a:cs typeface="Arial MT"/>
            </a:endParaRPr>
          </a:p>
          <a:p>
            <a:pPr marL="354965" marR="89535" indent="-342900" algn="just">
              <a:lnSpc>
                <a:spcPct val="100000"/>
              </a:lnSpc>
              <a:buFont typeface="Wingdings"/>
              <a:buChar char=""/>
              <a:tabLst>
                <a:tab pos="354965" algn="l"/>
              </a:tabLst>
            </a:pPr>
            <a:r>
              <a:rPr sz="1400" dirty="0">
                <a:solidFill>
                  <a:srgbClr val="FFFFFF"/>
                </a:solidFill>
                <a:latin typeface="Arial MT"/>
                <a:cs typeface="Arial MT"/>
              </a:rPr>
              <a:t>Removal</a:t>
            </a:r>
            <a:r>
              <a:rPr sz="1400" spc="-25" dirty="0">
                <a:solidFill>
                  <a:srgbClr val="FFFFFF"/>
                </a:solidFill>
                <a:latin typeface="Arial MT"/>
                <a:cs typeface="Arial MT"/>
              </a:rPr>
              <a:t> </a:t>
            </a:r>
            <a:r>
              <a:rPr sz="1400" dirty="0">
                <a:solidFill>
                  <a:srgbClr val="FFFFFF"/>
                </a:solidFill>
                <a:latin typeface="Arial MT"/>
                <a:cs typeface="Arial MT"/>
              </a:rPr>
              <a:t>of</a:t>
            </a:r>
            <a:r>
              <a:rPr sz="1400" spc="-35" dirty="0">
                <a:solidFill>
                  <a:srgbClr val="FFFFFF"/>
                </a:solidFill>
                <a:latin typeface="Arial MT"/>
                <a:cs typeface="Arial MT"/>
              </a:rPr>
              <a:t> </a:t>
            </a:r>
            <a:r>
              <a:rPr sz="1400" dirty="0">
                <a:solidFill>
                  <a:srgbClr val="FFFFFF"/>
                </a:solidFill>
                <a:latin typeface="Arial MT"/>
                <a:cs typeface="Arial MT"/>
              </a:rPr>
              <a:t>two</a:t>
            </a:r>
            <a:r>
              <a:rPr sz="1400" spc="-30" dirty="0">
                <a:solidFill>
                  <a:srgbClr val="FFFFFF"/>
                </a:solidFill>
                <a:latin typeface="Arial MT"/>
                <a:cs typeface="Arial MT"/>
              </a:rPr>
              <a:t> </a:t>
            </a:r>
            <a:r>
              <a:rPr sz="1400" dirty="0">
                <a:solidFill>
                  <a:srgbClr val="FFFFFF"/>
                </a:solidFill>
                <a:latin typeface="Arial MT"/>
                <a:cs typeface="Arial MT"/>
              </a:rPr>
              <a:t>columns</a:t>
            </a:r>
            <a:r>
              <a:rPr sz="1400" spc="-45" dirty="0">
                <a:solidFill>
                  <a:srgbClr val="FFFFFF"/>
                </a:solidFill>
                <a:latin typeface="Arial MT"/>
                <a:cs typeface="Arial MT"/>
              </a:rPr>
              <a:t> </a:t>
            </a:r>
            <a:r>
              <a:rPr sz="1400" spc="-25" dirty="0">
                <a:solidFill>
                  <a:srgbClr val="FFFFFF"/>
                </a:solidFill>
                <a:latin typeface="Arial MT"/>
                <a:cs typeface="Arial MT"/>
              </a:rPr>
              <a:t>of </a:t>
            </a:r>
            <a:r>
              <a:rPr sz="1400" dirty="0">
                <a:solidFill>
                  <a:srgbClr val="FFFFFF"/>
                </a:solidFill>
                <a:latin typeface="Arial MT"/>
                <a:cs typeface="Arial MT"/>
              </a:rPr>
              <a:t>small</a:t>
            </a:r>
            <a:r>
              <a:rPr sz="1400" spc="-40" dirty="0">
                <a:solidFill>
                  <a:srgbClr val="FFFFFF"/>
                </a:solidFill>
                <a:latin typeface="Arial MT"/>
                <a:cs typeface="Arial MT"/>
              </a:rPr>
              <a:t> </a:t>
            </a:r>
            <a:r>
              <a:rPr sz="1400" dirty="0">
                <a:solidFill>
                  <a:srgbClr val="FFFFFF"/>
                </a:solidFill>
                <a:latin typeface="Arial MT"/>
                <a:cs typeface="Arial MT"/>
              </a:rPr>
              <a:t>image</a:t>
            </a:r>
            <a:r>
              <a:rPr sz="1400" spc="-40" dirty="0">
                <a:solidFill>
                  <a:srgbClr val="FFFFFF"/>
                </a:solidFill>
                <a:latin typeface="Arial MT"/>
                <a:cs typeface="Arial MT"/>
              </a:rPr>
              <a:t> </a:t>
            </a:r>
            <a:r>
              <a:rPr sz="1400" dirty="0">
                <a:solidFill>
                  <a:srgbClr val="FFFFFF"/>
                </a:solidFill>
                <a:latin typeface="Arial MT"/>
                <a:cs typeface="Arial MT"/>
              </a:rPr>
              <a:t>URL</a:t>
            </a:r>
            <a:r>
              <a:rPr sz="1400" spc="-70" dirty="0">
                <a:solidFill>
                  <a:srgbClr val="FFFFFF"/>
                </a:solidFill>
                <a:latin typeface="Arial MT"/>
                <a:cs typeface="Arial MT"/>
              </a:rPr>
              <a:t> </a:t>
            </a:r>
            <a:r>
              <a:rPr sz="1400" dirty="0">
                <a:solidFill>
                  <a:srgbClr val="FFFFFF"/>
                </a:solidFill>
                <a:latin typeface="Arial MT"/>
                <a:cs typeface="Arial MT"/>
              </a:rPr>
              <a:t>and</a:t>
            </a:r>
            <a:r>
              <a:rPr sz="1400" spc="-35" dirty="0">
                <a:solidFill>
                  <a:srgbClr val="FFFFFF"/>
                </a:solidFill>
                <a:latin typeface="Arial MT"/>
                <a:cs typeface="Arial MT"/>
              </a:rPr>
              <a:t> </a:t>
            </a:r>
            <a:r>
              <a:rPr sz="1400" spc="-10" dirty="0">
                <a:solidFill>
                  <a:srgbClr val="FFFFFF"/>
                </a:solidFill>
                <a:latin typeface="Arial MT"/>
                <a:cs typeface="Arial MT"/>
              </a:rPr>
              <a:t>large </a:t>
            </a:r>
            <a:r>
              <a:rPr sz="1400" dirty="0">
                <a:solidFill>
                  <a:srgbClr val="FFFFFF"/>
                </a:solidFill>
                <a:latin typeface="Arial MT"/>
                <a:cs typeface="Arial MT"/>
              </a:rPr>
              <a:t>image</a:t>
            </a:r>
            <a:r>
              <a:rPr sz="1400" spc="-45" dirty="0">
                <a:solidFill>
                  <a:srgbClr val="FFFFFF"/>
                </a:solidFill>
                <a:latin typeface="Arial MT"/>
                <a:cs typeface="Arial MT"/>
              </a:rPr>
              <a:t> </a:t>
            </a:r>
            <a:r>
              <a:rPr sz="1400" spc="-20" dirty="0">
                <a:solidFill>
                  <a:srgbClr val="FFFFFF"/>
                </a:solidFill>
                <a:latin typeface="Arial MT"/>
                <a:cs typeface="Arial MT"/>
              </a:rPr>
              <a:t>URL.</a:t>
            </a:r>
            <a:endParaRPr sz="1400">
              <a:latin typeface="Arial MT"/>
              <a:cs typeface="Arial MT"/>
            </a:endParaRPr>
          </a:p>
          <a:p>
            <a:pPr marL="354965" marR="5080" indent="-342900">
              <a:lnSpc>
                <a:spcPct val="100000"/>
              </a:lnSpc>
              <a:buFont typeface="Wingdings"/>
              <a:buChar char=""/>
              <a:tabLst>
                <a:tab pos="354965" algn="l"/>
              </a:tabLst>
            </a:pPr>
            <a:r>
              <a:rPr sz="1400" dirty="0">
                <a:solidFill>
                  <a:srgbClr val="FFFFFF"/>
                </a:solidFill>
                <a:latin typeface="Arial MT"/>
                <a:cs typeface="Arial MT"/>
              </a:rPr>
              <a:t>Changing</a:t>
            </a:r>
            <a:r>
              <a:rPr sz="1400" spc="-55" dirty="0">
                <a:solidFill>
                  <a:srgbClr val="FFFFFF"/>
                </a:solidFill>
                <a:latin typeface="Arial MT"/>
                <a:cs typeface="Arial MT"/>
              </a:rPr>
              <a:t> </a:t>
            </a:r>
            <a:r>
              <a:rPr sz="1400" dirty="0">
                <a:solidFill>
                  <a:srgbClr val="FFFFFF"/>
                </a:solidFill>
                <a:latin typeface="Arial MT"/>
                <a:cs typeface="Arial MT"/>
              </a:rPr>
              <a:t>column</a:t>
            </a:r>
            <a:r>
              <a:rPr sz="1400" spc="-50" dirty="0">
                <a:solidFill>
                  <a:srgbClr val="FFFFFF"/>
                </a:solidFill>
                <a:latin typeface="Arial MT"/>
                <a:cs typeface="Arial MT"/>
              </a:rPr>
              <a:t> </a:t>
            </a:r>
            <a:r>
              <a:rPr sz="1400" dirty="0">
                <a:solidFill>
                  <a:srgbClr val="FFFFFF"/>
                </a:solidFill>
                <a:latin typeface="Arial MT"/>
                <a:cs typeface="Arial MT"/>
              </a:rPr>
              <a:t>names</a:t>
            </a:r>
            <a:r>
              <a:rPr sz="1400" spc="-35" dirty="0">
                <a:solidFill>
                  <a:srgbClr val="FFFFFF"/>
                </a:solidFill>
                <a:latin typeface="Arial MT"/>
                <a:cs typeface="Arial MT"/>
              </a:rPr>
              <a:t> </a:t>
            </a:r>
            <a:r>
              <a:rPr sz="1400" spc="-25" dirty="0">
                <a:solidFill>
                  <a:srgbClr val="FFFFFF"/>
                </a:solidFill>
                <a:latin typeface="Arial MT"/>
                <a:cs typeface="Arial MT"/>
              </a:rPr>
              <a:t>for </a:t>
            </a:r>
            <a:r>
              <a:rPr sz="1400" dirty="0">
                <a:solidFill>
                  <a:srgbClr val="FFFFFF"/>
                </a:solidFill>
                <a:latin typeface="Arial MT"/>
                <a:cs typeface="Arial MT"/>
              </a:rPr>
              <a:t>easy</a:t>
            </a:r>
            <a:r>
              <a:rPr sz="1400" spc="-25" dirty="0">
                <a:solidFill>
                  <a:srgbClr val="FFFFFF"/>
                </a:solidFill>
                <a:latin typeface="Arial MT"/>
                <a:cs typeface="Arial MT"/>
              </a:rPr>
              <a:t> </a:t>
            </a:r>
            <a:r>
              <a:rPr sz="1400" spc="-10" dirty="0">
                <a:solidFill>
                  <a:srgbClr val="FFFFFF"/>
                </a:solidFill>
                <a:latin typeface="Arial MT"/>
                <a:cs typeface="Arial MT"/>
              </a:rPr>
              <a:t>recognition.</a:t>
            </a:r>
            <a:endParaRPr sz="1400">
              <a:latin typeface="Arial MT"/>
              <a:cs typeface="Arial MT"/>
            </a:endParaRPr>
          </a:p>
          <a:p>
            <a:pPr marL="354965" marR="189230" indent="-342900">
              <a:lnSpc>
                <a:spcPct val="100000"/>
              </a:lnSpc>
              <a:buFont typeface="Wingdings"/>
              <a:buChar char=""/>
              <a:tabLst>
                <a:tab pos="354965" algn="l"/>
              </a:tabLst>
            </a:pPr>
            <a:r>
              <a:rPr sz="1400" dirty="0">
                <a:solidFill>
                  <a:srgbClr val="FFFFFF"/>
                </a:solidFill>
                <a:latin typeface="Arial MT"/>
                <a:cs typeface="Arial MT"/>
              </a:rPr>
              <a:t>In</a:t>
            </a:r>
            <a:r>
              <a:rPr sz="1400" spc="-25" dirty="0">
                <a:solidFill>
                  <a:srgbClr val="FFFFFF"/>
                </a:solidFill>
                <a:latin typeface="Arial MT"/>
                <a:cs typeface="Arial MT"/>
              </a:rPr>
              <a:t> </a:t>
            </a:r>
            <a:r>
              <a:rPr sz="1400" dirty="0">
                <a:solidFill>
                  <a:srgbClr val="FFFFFF"/>
                </a:solidFill>
                <a:latin typeface="Arial MT"/>
                <a:cs typeface="Arial MT"/>
              </a:rPr>
              <a:t>the</a:t>
            </a:r>
            <a:r>
              <a:rPr sz="1400" spc="-20" dirty="0">
                <a:solidFill>
                  <a:srgbClr val="FFFFFF"/>
                </a:solidFill>
                <a:latin typeface="Arial MT"/>
                <a:cs typeface="Arial MT"/>
              </a:rPr>
              <a:t> </a:t>
            </a:r>
            <a:r>
              <a:rPr sz="1400" dirty="0">
                <a:solidFill>
                  <a:srgbClr val="FFFFFF"/>
                </a:solidFill>
                <a:latin typeface="Arial MT"/>
                <a:cs typeface="Arial MT"/>
              </a:rPr>
              <a:t>publisher</a:t>
            </a:r>
            <a:r>
              <a:rPr sz="1400" spc="-45" dirty="0">
                <a:solidFill>
                  <a:srgbClr val="FFFFFF"/>
                </a:solidFill>
                <a:latin typeface="Arial MT"/>
                <a:cs typeface="Arial MT"/>
              </a:rPr>
              <a:t> </a:t>
            </a:r>
            <a:r>
              <a:rPr sz="1400" spc="-10" dirty="0">
                <a:solidFill>
                  <a:srgbClr val="FFFFFF"/>
                </a:solidFill>
                <a:latin typeface="Arial MT"/>
                <a:cs typeface="Arial MT"/>
              </a:rPr>
              <a:t>column </a:t>
            </a:r>
            <a:r>
              <a:rPr sz="1400" dirty="0">
                <a:solidFill>
                  <a:srgbClr val="FFFFFF"/>
                </a:solidFill>
                <a:latin typeface="Arial MT"/>
                <a:cs typeface="Arial MT"/>
              </a:rPr>
              <a:t>missing</a:t>
            </a:r>
            <a:r>
              <a:rPr sz="1400" spc="-55" dirty="0">
                <a:solidFill>
                  <a:srgbClr val="FFFFFF"/>
                </a:solidFill>
                <a:latin typeface="Arial MT"/>
                <a:cs typeface="Arial MT"/>
              </a:rPr>
              <a:t> </a:t>
            </a:r>
            <a:r>
              <a:rPr sz="1400" dirty="0">
                <a:solidFill>
                  <a:srgbClr val="FFFFFF"/>
                </a:solidFill>
                <a:latin typeface="Arial MT"/>
                <a:cs typeface="Arial MT"/>
              </a:rPr>
              <a:t>value</a:t>
            </a:r>
            <a:r>
              <a:rPr sz="1400" spc="-35" dirty="0">
                <a:solidFill>
                  <a:srgbClr val="FFFFFF"/>
                </a:solidFill>
                <a:latin typeface="Arial MT"/>
                <a:cs typeface="Arial MT"/>
              </a:rPr>
              <a:t> </a:t>
            </a:r>
            <a:r>
              <a:rPr sz="1400" dirty="0">
                <a:solidFill>
                  <a:srgbClr val="FFFFFF"/>
                </a:solidFill>
                <a:latin typeface="Arial MT"/>
                <a:cs typeface="Arial MT"/>
              </a:rPr>
              <a:t>with</a:t>
            </a:r>
            <a:r>
              <a:rPr sz="1400" spc="-20" dirty="0">
                <a:solidFill>
                  <a:srgbClr val="FFFFFF"/>
                </a:solidFill>
                <a:latin typeface="Arial MT"/>
                <a:cs typeface="Arial MT"/>
              </a:rPr>
              <a:t> </a:t>
            </a:r>
            <a:r>
              <a:rPr sz="1400" spc="-10" dirty="0">
                <a:solidFill>
                  <a:srgbClr val="FFFFFF"/>
                </a:solidFill>
                <a:latin typeface="Arial MT"/>
                <a:cs typeface="Arial MT"/>
              </a:rPr>
              <a:t>others.</a:t>
            </a:r>
            <a:endParaRPr sz="1400">
              <a:latin typeface="Arial MT"/>
              <a:cs typeface="Arial MT"/>
            </a:endParaRPr>
          </a:p>
          <a:p>
            <a:pPr marL="354965" marR="63500" indent="-342900">
              <a:lnSpc>
                <a:spcPct val="100000"/>
              </a:lnSpc>
              <a:buFont typeface="Wingdings"/>
              <a:buChar char=""/>
              <a:tabLst>
                <a:tab pos="354965" algn="l"/>
              </a:tabLst>
            </a:pPr>
            <a:r>
              <a:rPr sz="1400" dirty="0">
                <a:solidFill>
                  <a:srgbClr val="FFFFFF"/>
                </a:solidFill>
                <a:latin typeface="Arial MT"/>
                <a:cs typeface="Arial MT"/>
              </a:rPr>
              <a:t>In</a:t>
            </a:r>
            <a:r>
              <a:rPr sz="1400" spc="-35" dirty="0">
                <a:solidFill>
                  <a:srgbClr val="FFFFFF"/>
                </a:solidFill>
                <a:latin typeface="Arial MT"/>
                <a:cs typeface="Arial MT"/>
              </a:rPr>
              <a:t> </a:t>
            </a:r>
            <a:r>
              <a:rPr sz="1400" dirty="0">
                <a:solidFill>
                  <a:srgbClr val="FFFFFF"/>
                </a:solidFill>
                <a:latin typeface="Arial MT"/>
                <a:cs typeface="Arial MT"/>
              </a:rPr>
              <a:t>the</a:t>
            </a:r>
            <a:r>
              <a:rPr sz="1400" spc="-60" dirty="0">
                <a:solidFill>
                  <a:srgbClr val="FFFFFF"/>
                </a:solidFill>
                <a:latin typeface="Arial MT"/>
                <a:cs typeface="Arial MT"/>
              </a:rPr>
              <a:t> </a:t>
            </a:r>
            <a:r>
              <a:rPr sz="1400" spc="-25" dirty="0">
                <a:solidFill>
                  <a:srgbClr val="FFFFFF"/>
                </a:solidFill>
                <a:latin typeface="Arial MT"/>
                <a:cs typeface="Arial MT"/>
              </a:rPr>
              <a:t>Year </a:t>
            </a:r>
            <a:r>
              <a:rPr sz="1400" dirty="0">
                <a:solidFill>
                  <a:srgbClr val="FFFFFF"/>
                </a:solidFill>
                <a:latin typeface="Arial MT"/>
                <a:cs typeface="Arial MT"/>
              </a:rPr>
              <a:t>Of</a:t>
            </a:r>
            <a:r>
              <a:rPr sz="1400" spc="-30" dirty="0">
                <a:solidFill>
                  <a:srgbClr val="FFFFFF"/>
                </a:solidFill>
                <a:latin typeface="Arial MT"/>
                <a:cs typeface="Arial MT"/>
              </a:rPr>
              <a:t> </a:t>
            </a:r>
            <a:r>
              <a:rPr sz="1400" spc="-10" dirty="0">
                <a:solidFill>
                  <a:srgbClr val="FFFFFF"/>
                </a:solidFill>
                <a:latin typeface="Arial MT"/>
                <a:cs typeface="Arial MT"/>
              </a:rPr>
              <a:t>Publication </a:t>
            </a:r>
            <a:r>
              <a:rPr sz="1400" dirty="0">
                <a:solidFill>
                  <a:srgbClr val="FFFFFF"/>
                </a:solidFill>
                <a:latin typeface="Arial MT"/>
                <a:cs typeface="Arial MT"/>
              </a:rPr>
              <a:t>column</a:t>
            </a:r>
            <a:r>
              <a:rPr sz="1400" spc="-50" dirty="0">
                <a:solidFill>
                  <a:srgbClr val="FFFFFF"/>
                </a:solidFill>
                <a:latin typeface="Arial MT"/>
                <a:cs typeface="Arial MT"/>
              </a:rPr>
              <a:t> </a:t>
            </a:r>
            <a:r>
              <a:rPr sz="1400" dirty="0">
                <a:solidFill>
                  <a:srgbClr val="FFFFFF"/>
                </a:solidFill>
                <a:latin typeface="Arial MT"/>
                <a:cs typeface="Arial MT"/>
              </a:rPr>
              <a:t>we</a:t>
            </a:r>
            <a:r>
              <a:rPr sz="1400" spc="-5" dirty="0">
                <a:solidFill>
                  <a:srgbClr val="FFFFFF"/>
                </a:solidFill>
                <a:latin typeface="Arial MT"/>
                <a:cs typeface="Arial MT"/>
              </a:rPr>
              <a:t> </a:t>
            </a:r>
            <a:r>
              <a:rPr sz="1400" dirty="0">
                <a:solidFill>
                  <a:srgbClr val="FFFFFF"/>
                </a:solidFill>
                <a:latin typeface="Arial MT"/>
                <a:cs typeface="Arial MT"/>
              </a:rPr>
              <a:t>have</a:t>
            </a:r>
            <a:r>
              <a:rPr sz="1400" spc="-25" dirty="0">
                <a:solidFill>
                  <a:srgbClr val="FFFFFF"/>
                </a:solidFill>
                <a:latin typeface="Arial MT"/>
                <a:cs typeface="Arial MT"/>
              </a:rPr>
              <a:t> </a:t>
            </a:r>
            <a:r>
              <a:rPr sz="1400" dirty="0">
                <a:solidFill>
                  <a:srgbClr val="FFFFFF"/>
                </a:solidFill>
                <a:latin typeface="Arial MT"/>
                <a:cs typeface="Arial MT"/>
              </a:rPr>
              <a:t>two</a:t>
            </a:r>
            <a:r>
              <a:rPr sz="1400" spc="-25" dirty="0">
                <a:solidFill>
                  <a:srgbClr val="FFFFFF"/>
                </a:solidFill>
                <a:latin typeface="Arial MT"/>
                <a:cs typeface="Arial MT"/>
              </a:rPr>
              <a:t> </a:t>
            </a:r>
            <a:r>
              <a:rPr sz="1400" spc="-10" dirty="0">
                <a:solidFill>
                  <a:srgbClr val="FFFFFF"/>
                </a:solidFill>
                <a:latin typeface="Arial MT"/>
                <a:cs typeface="Arial MT"/>
              </a:rPr>
              <a:t>object </a:t>
            </a:r>
            <a:r>
              <a:rPr sz="1400" dirty="0">
                <a:solidFill>
                  <a:srgbClr val="FFFFFF"/>
                </a:solidFill>
                <a:latin typeface="Arial MT"/>
                <a:cs typeface="Arial MT"/>
              </a:rPr>
              <a:t>data</a:t>
            </a:r>
            <a:r>
              <a:rPr sz="1400" spc="-45" dirty="0">
                <a:solidFill>
                  <a:srgbClr val="FFFFFF"/>
                </a:solidFill>
                <a:latin typeface="Arial MT"/>
                <a:cs typeface="Arial MT"/>
              </a:rPr>
              <a:t> </a:t>
            </a:r>
            <a:r>
              <a:rPr sz="1400" dirty="0">
                <a:solidFill>
                  <a:srgbClr val="FFFFFF"/>
                </a:solidFill>
                <a:latin typeface="Arial MT"/>
                <a:cs typeface="Arial MT"/>
              </a:rPr>
              <a:t>DK</a:t>
            </a:r>
            <a:r>
              <a:rPr sz="1400" spc="-5" dirty="0">
                <a:solidFill>
                  <a:srgbClr val="FFFFFF"/>
                </a:solidFill>
                <a:latin typeface="Arial MT"/>
                <a:cs typeface="Arial MT"/>
              </a:rPr>
              <a:t> </a:t>
            </a:r>
            <a:r>
              <a:rPr sz="1400" dirty="0">
                <a:solidFill>
                  <a:srgbClr val="FFFFFF"/>
                </a:solidFill>
                <a:latin typeface="Arial MT"/>
                <a:cs typeface="Arial MT"/>
              </a:rPr>
              <a:t>Publishing</a:t>
            </a:r>
            <a:r>
              <a:rPr sz="1400" spc="-45" dirty="0">
                <a:solidFill>
                  <a:srgbClr val="FFFFFF"/>
                </a:solidFill>
                <a:latin typeface="Arial MT"/>
                <a:cs typeface="Arial MT"/>
              </a:rPr>
              <a:t> </a:t>
            </a:r>
            <a:r>
              <a:rPr sz="1400" spc="-25" dirty="0">
                <a:solidFill>
                  <a:srgbClr val="FFFFFF"/>
                </a:solidFill>
                <a:latin typeface="Arial MT"/>
                <a:cs typeface="Arial MT"/>
              </a:rPr>
              <a:t>Inc </a:t>
            </a:r>
            <a:r>
              <a:rPr sz="1400" dirty="0">
                <a:solidFill>
                  <a:srgbClr val="FFFFFF"/>
                </a:solidFill>
                <a:latin typeface="Arial MT"/>
                <a:cs typeface="Arial MT"/>
              </a:rPr>
              <a:t>replaced</a:t>
            </a:r>
            <a:r>
              <a:rPr sz="1400" spc="-60" dirty="0">
                <a:solidFill>
                  <a:srgbClr val="FFFFFF"/>
                </a:solidFill>
                <a:latin typeface="Arial MT"/>
                <a:cs typeface="Arial MT"/>
              </a:rPr>
              <a:t> </a:t>
            </a:r>
            <a:r>
              <a:rPr sz="1400" dirty="0">
                <a:solidFill>
                  <a:srgbClr val="FFFFFF"/>
                </a:solidFill>
                <a:latin typeface="Arial MT"/>
                <a:cs typeface="Arial MT"/>
              </a:rPr>
              <a:t>this</a:t>
            </a:r>
            <a:r>
              <a:rPr sz="1400" spc="-25" dirty="0">
                <a:solidFill>
                  <a:srgbClr val="FFFFFF"/>
                </a:solidFill>
                <a:latin typeface="Arial MT"/>
                <a:cs typeface="Arial MT"/>
              </a:rPr>
              <a:t> </a:t>
            </a:r>
            <a:r>
              <a:rPr sz="1400" dirty="0">
                <a:solidFill>
                  <a:srgbClr val="FFFFFF"/>
                </a:solidFill>
                <a:latin typeface="Arial MT"/>
                <a:cs typeface="Arial MT"/>
              </a:rPr>
              <a:t>with</a:t>
            </a:r>
            <a:r>
              <a:rPr sz="1400" spc="-20" dirty="0">
                <a:solidFill>
                  <a:srgbClr val="FFFFFF"/>
                </a:solidFill>
                <a:latin typeface="Arial MT"/>
                <a:cs typeface="Arial MT"/>
              </a:rPr>
              <a:t> </a:t>
            </a:r>
            <a:r>
              <a:rPr sz="1400" dirty="0">
                <a:solidFill>
                  <a:srgbClr val="FFFFFF"/>
                </a:solidFill>
                <a:latin typeface="Arial MT"/>
                <a:cs typeface="Arial MT"/>
              </a:rPr>
              <a:t>2000</a:t>
            </a:r>
            <a:r>
              <a:rPr sz="1400" spc="-30" dirty="0">
                <a:solidFill>
                  <a:srgbClr val="FFFFFF"/>
                </a:solidFill>
                <a:latin typeface="Arial MT"/>
                <a:cs typeface="Arial MT"/>
              </a:rPr>
              <a:t> </a:t>
            </a:r>
            <a:r>
              <a:rPr sz="1400" spc="-25" dirty="0">
                <a:solidFill>
                  <a:srgbClr val="FFFFFF"/>
                </a:solidFill>
                <a:latin typeface="Arial MT"/>
                <a:cs typeface="Arial MT"/>
              </a:rPr>
              <a:t>and </a:t>
            </a:r>
            <a:r>
              <a:rPr sz="1400" dirty="0">
                <a:solidFill>
                  <a:srgbClr val="FFFFFF"/>
                </a:solidFill>
                <a:latin typeface="Arial MT"/>
                <a:cs typeface="Arial MT"/>
              </a:rPr>
              <a:t>Gallimard</a:t>
            </a:r>
            <a:r>
              <a:rPr sz="1400" spc="-40" dirty="0">
                <a:solidFill>
                  <a:srgbClr val="FFFFFF"/>
                </a:solidFill>
                <a:latin typeface="Arial MT"/>
                <a:cs typeface="Arial MT"/>
              </a:rPr>
              <a:t> </a:t>
            </a:r>
            <a:r>
              <a:rPr sz="1400" dirty="0">
                <a:solidFill>
                  <a:srgbClr val="FFFFFF"/>
                </a:solidFill>
                <a:latin typeface="Arial MT"/>
                <a:cs typeface="Arial MT"/>
              </a:rPr>
              <a:t>replace</a:t>
            </a:r>
            <a:r>
              <a:rPr sz="1400" spc="-35" dirty="0">
                <a:solidFill>
                  <a:srgbClr val="FFFFFF"/>
                </a:solidFill>
                <a:latin typeface="Arial MT"/>
                <a:cs typeface="Arial MT"/>
              </a:rPr>
              <a:t> </a:t>
            </a:r>
            <a:r>
              <a:rPr sz="1400" dirty="0">
                <a:solidFill>
                  <a:srgbClr val="FFFFFF"/>
                </a:solidFill>
                <a:latin typeface="Arial MT"/>
                <a:cs typeface="Arial MT"/>
              </a:rPr>
              <a:t>it</a:t>
            </a:r>
            <a:r>
              <a:rPr sz="1400" spc="-20" dirty="0">
                <a:solidFill>
                  <a:srgbClr val="FFFFFF"/>
                </a:solidFill>
                <a:latin typeface="Arial MT"/>
                <a:cs typeface="Arial MT"/>
              </a:rPr>
              <a:t> with </a:t>
            </a:r>
            <a:r>
              <a:rPr sz="1400" spc="-10" dirty="0">
                <a:solidFill>
                  <a:srgbClr val="FFFFFF"/>
                </a:solidFill>
                <a:latin typeface="Arial MT"/>
                <a:cs typeface="Arial MT"/>
              </a:rPr>
              <a:t>2003.</a:t>
            </a:r>
            <a:endParaRPr sz="1400">
              <a:latin typeface="Arial MT"/>
              <a:cs typeface="Arial MT"/>
            </a:endParaRPr>
          </a:p>
        </p:txBody>
      </p:sp>
      <p:sp>
        <p:nvSpPr>
          <p:cNvPr id="5" name="object 5"/>
          <p:cNvSpPr txBox="1"/>
          <p:nvPr/>
        </p:nvSpPr>
        <p:spPr>
          <a:xfrm>
            <a:off x="4753736" y="2533650"/>
            <a:ext cx="2724785" cy="2434590"/>
          </a:xfrm>
          <a:prstGeom prst="rect">
            <a:avLst/>
          </a:prstGeom>
        </p:spPr>
        <p:txBody>
          <a:bodyPr vert="horz" wrap="square" lIns="0" tIns="12700" rIns="0" bIns="0" rtlCol="0">
            <a:spAutoFit/>
          </a:bodyPr>
          <a:lstStyle/>
          <a:p>
            <a:pPr marL="466725">
              <a:lnSpc>
                <a:spcPct val="100000"/>
              </a:lnSpc>
              <a:spcBef>
                <a:spcPts val="100"/>
              </a:spcBef>
            </a:pPr>
            <a:r>
              <a:rPr sz="1800" b="1" dirty="0">
                <a:solidFill>
                  <a:srgbClr val="FFFFFF"/>
                </a:solidFill>
                <a:latin typeface="Arial"/>
                <a:cs typeface="Arial"/>
              </a:rPr>
              <a:t>In</a:t>
            </a:r>
            <a:r>
              <a:rPr sz="1800" b="1" spc="-35" dirty="0">
                <a:solidFill>
                  <a:srgbClr val="FFFFFF"/>
                </a:solidFill>
                <a:latin typeface="Arial"/>
                <a:cs typeface="Arial"/>
              </a:rPr>
              <a:t> </a:t>
            </a:r>
            <a:r>
              <a:rPr sz="1800" b="1" dirty="0">
                <a:solidFill>
                  <a:srgbClr val="FFFFFF"/>
                </a:solidFill>
                <a:latin typeface="Arial"/>
                <a:cs typeface="Arial"/>
              </a:rPr>
              <a:t>Users</a:t>
            </a:r>
            <a:r>
              <a:rPr sz="1800" b="1" spc="-20" dirty="0">
                <a:solidFill>
                  <a:srgbClr val="FFFFFF"/>
                </a:solidFill>
                <a:latin typeface="Arial"/>
                <a:cs typeface="Arial"/>
              </a:rPr>
              <a:t> </a:t>
            </a:r>
            <a:r>
              <a:rPr sz="1800" b="1" spc="-10" dirty="0">
                <a:solidFill>
                  <a:srgbClr val="FFFFFF"/>
                </a:solidFill>
                <a:latin typeface="Arial"/>
                <a:cs typeface="Arial"/>
              </a:rPr>
              <a:t>Dataset</a:t>
            </a:r>
            <a:endParaRPr sz="1800">
              <a:latin typeface="Arial"/>
              <a:cs typeface="Arial"/>
            </a:endParaRPr>
          </a:p>
          <a:p>
            <a:pPr marL="355600" marR="225425" indent="-342900">
              <a:lnSpc>
                <a:spcPct val="100000"/>
              </a:lnSpc>
              <a:spcBef>
                <a:spcPts val="5"/>
              </a:spcBef>
              <a:buFont typeface="Wingdings"/>
              <a:buChar char=""/>
              <a:tabLst>
                <a:tab pos="355600" algn="l"/>
              </a:tabLst>
            </a:pPr>
            <a:r>
              <a:rPr sz="1400" dirty="0">
                <a:solidFill>
                  <a:srgbClr val="FFFFFF"/>
                </a:solidFill>
                <a:latin typeface="Arial MT"/>
                <a:cs typeface="Arial MT"/>
              </a:rPr>
              <a:t>In</a:t>
            </a:r>
            <a:r>
              <a:rPr sz="1400" spc="-30" dirty="0">
                <a:solidFill>
                  <a:srgbClr val="FFFFFF"/>
                </a:solidFill>
                <a:latin typeface="Arial MT"/>
                <a:cs typeface="Arial MT"/>
              </a:rPr>
              <a:t> </a:t>
            </a:r>
            <a:r>
              <a:rPr sz="1400" dirty="0">
                <a:solidFill>
                  <a:srgbClr val="FFFFFF"/>
                </a:solidFill>
                <a:latin typeface="Arial MT"/>
                <a:cs typeface="Arial MT"/>
              </a:rPr>
              <a:t>the</a:t>
            </a:r>
            <a:r>
              <a:rPr sz="1400" spc="-15" dirty="0">
                <a:solidFill>
                  <a:srgbClr val="FFFFFF"/>
                </a:solidFill>
                <a:latin typeface="Arial MT"/>
                <a:cs typeface="Arial MT"/>
              </a:rPr>
              <a:t> </a:t>
            </a:r>
            <a:r>
              <a:rPr sz="1400" dirty="0">
                <a:solidFill>
                  <a:srgbClr val="FFFFFF"/>
                </a:solidFill>
                <a:latin typeface="Arial MT"/>
                <a:cs typeface="Arial MT"/>
              </a:rPr>
              <a:t>Users</a:t>
            </a:r>
            <a:r>
              <a:rPr sz="1400" spc="-20" dirty="0">
                <a:solidFill>
                  <a:srgbClr val="FFFFFF"/>
                </a:solidFill>
                <a:latin typeface="Arial MT"/>
                <a:cs typeface="Arial MT"/>
              </a:rPr>
              <a:t> </a:t>
            </a:r>
            <a:r>
              <a:rPr sz="1400" dirty="0">
                <a:solidFill>
                  <a:srgbClr val="FFFFFF"/>
                </a:solidFill>
                <a:latin typeface="Arial MT"/>
                <a:cs typeface="Arial MT"/>
              </a:rPr>
              <a:t>dataset</a:t>
            </a:r>
            <a:r>
              <a:rPr sz="1400" spc="-35" dirty="0">
                <a:solidFill>
                  <a:srgbClr val="FFFFFF"/>
                </a:solidFill>
                <a:latin typeface="Arial MT"/>
                <a:cs typeface="Arial MT"/>
              </a:rPr>
              <a:t> </a:t>
            </a:r>
            <a:r>
              <a:rPr sz="1400" dirty="0">
                <a:solidFill>
                  <a:srgbClr val="FFFFFF"/>
                </a:solidFill>
                <a:latin typeface="Arial MT"/>
                <a:cs typeface="Arial MT"/>
              </a:rPr>
              <a:t>in</a:t>
            </a:r>
            <a:r>
              <a:rPr sz="1400" spc="-5" dirty="0">
                <a:solidFill>
                  <a:srgbClr val="FFFFFF"/>
                </a:solidFill>
                <a:latin typeface="Arial MT"/>
                <a:cs typeface="Arial MT"/>
              </a:rPr>
              <a:t> </a:t>
            </a:r>
            <a:r>
              <a:rPr sz="1400" spc="-25" dirty="0">
                <a:solidFill>
                  <a:srgbClr val="FFFFFF"/>
                </a:solidFill>
                <a:latin typeface="Arial MT"/>
                <a:cs typeface="Arial MT"/>
              </a:rPr>
              <a:t>the </a:t>
            </a:r>
            <a:r>
              <a:rPr sz="1400" dirty="0">
                <a:solidFill>
                  <a:srgbClr val="FFFFFF"/>
                </a:solidFill>
                <a:latin typeface="Arial MT"/>
                <a:cs typeface="Arial MT"/>
              </a:rPr>
              <a:t>Age</a:t>
            </a:r>
            <a:r>
              <a:rPr sz="1400" spc="-20" dirty="0">
                <a:solidFill>
                  <a:srgbClr val="FFFFFF"/>
                </a:solidFill>
                <a:latin typeface="Arial MT"/>
                <a:cs typeface="Arial MT"/>
              </a:rPr>
              <a:t> </a:t>
            </a:r>
            <a:r>
              <a:rPr sz="1400" dirty="0">
                <a:solidFill>
                  <a:srgbClr val="FFFFFF"/>
                </a:solidFill>
                <a:latin typeface="Arial MT"/>
                <a:cs typeface="Arial MT"/>
              </a:rPr>
              <a:t>column</a:t>
            </a:r>
            <a:r>
              <a:rPr sz="1400" spc="-45" dirty="0">
                <a:solidFill>
                  <a:srgbClr val="FFFFFF"/>
                </a:solidFill>
                <a:latin typeface="Arial MT"/>
                <a:cs typeface="Arial MT"/>
              </a:rPr>
              <a:t> </a:t>
            </a:r>
            <a:r>
              <a:rPr sz="1400" dirty="0">
                <a:solidFill>
                  <a:srgbClr val="FFFFFF"/>
                </a:solidFill>
                <a:latin typeface="Arial MT"/>
                <a:cs typeface="Arial MT"/>
              </a:rPr>
              <a:t>we</a:t>
            </a:r>
            <a:r>
              <a:rPr sz="1400" spc="-10" dirty="0">
                <a:solidFill>
                  <a:srgbClr val="FFFFFF"/>
                </a:solidFill>
                <a:latin typeface="Arial MT"/>
                <a:cs typeface="Arial MT"/>
              </a:rPr>
              <a:t> </a:t>
            </a:r>
            <a:r>
              <a:rPr sz="1400" dirty="0">
                <a:solidFill>
                  <a:srgbClr val="FFFFFF"/>
                </a:solidFill>
                <a:latin typeface="Arial MT"/>
                <a:cs typeface="Arial MT"/>
              </a:rPr>
              <a:t>find</a:t>
            </a:r>
            <a:r>
              <a:rPr sz="1400" spc="-25" dirty="0">
                <a:solidFill>
                  <a:srgbClr val="FFFFFF"/>
                </a:solidFill>
                <a:latin typeface="Arial MT"/>
                <a:cs typeface="Arial MT"/>
              </a:rPr>
              <a:t> </a:t>
            </a:r>
            <a:r>
              <a:rPr sz="1400" spc="-10" dirty="0">
                <a:solidFill>
                  <a:srgbClr val="FFFFFF"/>
                </a:solidFill>
                <a:latin typeface="Arial MT"/>
                <a:cs typeface="Arial MT"/>
              </a:rPr>
              <a:t>unique </a:t>
            </a:r>
            <a:r>
              <a:rPr sz="1400" dirty="0">
                <a:solidFill>
                  <a:srgbClr val="FFFFFF"/>
                </a:solidFill>
                <a:latin typeface="Arial MT"/>
                <a:cs typeface="Arial MT"/>
              </a:rPr>
              <a:t>values</a:t>
            </a:r>
            <a:r>
              <a:rPr sz="1400" spc="-20" dirty="0">
                <a:solidFill>
                  <a:srgbClr val="FFFFFF"/>
                </a:solidFill>
                <a:latin typeface="Arial MT"/>
                <a:cs typeface="Arial MT"/>
              </a:rPr>
              <a:t> </a:t>
            </a:r>
            <a:r>
              <a:rPr sz="1400" dirty="0">
                <a:solidFill>
                  <a:srgbClr val="FFFFFF"/>
                </a:solidFill>
                <a:latin typeface="Arial MT"/>
                <a:cs typeface="Arial MT"/>
              </a:rPr>
              <a:t>and</a:t>
            </a:r>
            <a:r>
              <a:rPr sz="1400" spc="-30" dirty="0">
                <a:solidFill>
                  <a:srgbClr val="FFFFFF"/>
                </a:solidFill>
                <a:latin typeface="Arial MT"/>
                <a:cs typeface="Arial MT"/>
              </a:rPr>
              <a:t> </a:t>
            </a:r>
            <a:r>
              <a:rPr sz="1400" dirty="0">
                <a:solidFill>
                  <a:srgbClr val="FFFFFF"/>
                </a:solidFill>
                <a:latin typeface="Arial MT"/>
                <a:cs typeface="Arial MT"/>
              </a:rPr>
              <a:t>with</a:t>
            </a:r>
            <a:r>
              <a:rPr sz="1400" spc="-20" dirty="0">
                <a:solidFill>
                  <a:srgbClr val="FFFFFF"/>
                </a:solidFill>
                <a:latin typeface="Arial MT"/>
                <a:cs typeface="Arial MT"/>
              </a:rPr>
              <a:t> </a:t>
            </a:r>
            <a:r>
              <a:rPr sz="1400" dirty="0">
                <a:solidFill>
                  <a:srgbClr val="FFFFFF"/>
                </a:solidFill>
                <a:latin typeface="Arial MT"/>
                <a:cs typeface="Arial MT"/>
              </a:rPr>
              <a:t>that,</a:t>
            </a:r>
            <a:r>
              <a:rPr sz="1400" spc="-40" dirty="0">
                <a:solidFill>
                  <a:srgbClr val="FFFFFF"/>
                </a:solidFill>
                <a:latin typeface="Arial MT"/>
                <a:cs typeface="Arial MT"/>
              </a:rPr>
              <a:t> </a:t>
            </a:r>
            <a:r>
              <a:rPr sz="1400" spc="-25" dirty="0">
                <a:solidFill>
                  <a:srgbClr val="FFFFFF"/>
                </a:solidFill>
                <a:latin typeface="Arial MT"/>
                <a:cs typeface="Arial MT"/>
              </a:rPr>
              <a:t>we </a:t>
            </a:r>
            <a:r>
              <a:rPr sz="1400" dirty="0">
                <a:solidFill>
                  <a:srgbClr val="FFFFFF"/>
                </a:solidFill>
                <a:latin typeface="Arial MT"/>
                <a:cs typeface="Arial MT"/>
              </a:rPr>
              <a:t>calculate</a:t>
            </a:r>
            <a:r>
              <a:rPr sz="1400" spc="-45" dirty="0">
                <a:solidFill>
                  <a:srgbClr val="FFFFFF"/>
                </a:solidFill>
                <a:latin typeface="Arial MT"/>
                <a:cs typeface="Arial MT"/>
              </a:rPr>
              <a:t> </a:t>
            </a:r>
            <a:r>
              <a:rPr sz="1400" dirty="0">
                <a:solidFill>
                  <a:srgbClr val="FFFFFF"/>
                </a:solidFill>
                <a:latin typeface="Arial MT"/>
                <a:cs typeface="Arial MT"/>
              </a:rPr>
              <a:t>the</a:t>
            </a:r>
            <a:r>
              <a:rPr sz="1400" spc="-30" dirty="0">
                <a:solidFill>
                  <a:srgbClr val="FFFFFF"/>
                </a:solidFill>
                <a:latin typeface="Arial MT"/>
                <a:cs typeface="Arial MT"/>
              </a:rPr>
              <a:t> </a:t>
            </a:r>
            <a:r>
              <a:rPr sz="1400" dirty="0">
                <a:solidFill>
                  <a:srgbClr val="FFFFFF"/>
                </a:solidFill>
                <a:latin typeface="Arial MT"/>
                <a:cs typeface="Arial MT"/>
              </a:rPr>
              <a:t>mean</a:t>
            </a:r>
            <a:r>
              <a:rPr sz="1400" spc="-15" dirty="0">
                <a:solidFill>
                  <a:srgbClr val="FFFFFF"/>
                </a:solidFill>
                <a:latin typeface="Arial MT"/>
                <a:cs typeface="Arial MT"/>
              </a:rPr>
              <a:t> </a:t>
            </a:r>
            <a:r>
              <a:rPr sz="1400" spc="-20" dirty="0">
                <a:solidFill>
                  <a:srgbClr val="FFFFFF"/>
                </a:solidFill>
                <a:latin typeface="Arial MT"/>
                <a:cs typeface="Arial MT"/>
              </a:rPr>
              <a:t>age.</a:t>
            </a:r>
            <a:endParaRPr sz="1400">
              <a:latin typeface="Arial MT"/>
              <a:cs typeface="Arial MT"/>
            </a:endParaRPr>
          </a:p>
          <a:p>
            <a:pPr marL="355600" marR="5080" indent="-342900">
              <a:lnSpc>
                <a:spcPct val="100000"/>
              </a:lnSpc>
              <a:buFont typeface="Wingdings"/>
              <a:buChar char=""/>
              <a:tabLst>
                <a:tab pos="355600" algn="l"/>
              </a:tabLst>
            </a:pPr>
            <a:r>
              <a:rPr sz="1400" dirty="0">
                <a:solidFill>
                  <a:srgbClr val="FFFFFF"/>
                </a:solidFill>
                <a:latin typeface="Arial MT"/>
                <a:cs typeface="Arial MT"/>
              </a:rPr>
              <a:t>In</a:t>
            </a:r>
            <a:r>
              <a:rPr sz="1400" spc="-20" dirty="0">
                <a:solidFill>
                  <a:srgbClr val="FFFFFF"/>
                </a:solidFill>
                <a:latin typeface="Arial MT"/>
                <a:cs typeface="Arial MT"/>
              </a:rPr>
              <a:t> </a:t>
            </a:r>
            <a:r>
              <a:rPr sz="1400" dirty="0">
                <a:solidFill>
                  <a:srgbClr val="FFFFFF"/>
                </a:solidFill>
                <a:latin typeface="Arial MT"/>
                <a:cs typeface="Arial MT"/>
              </a:rPr>
              <a:t>the</a:t>
            </a:r>
            <a:r>
              <a:rPr sz="1400" spc="-10" dirty="0">
                <a:solidFill>
                  <a:srgbClr val="FFFFFF"/>
                </a:solidFill>
                <a:latin typeface="Arial MT"/>
                <a:cs typeface="Arial MT"/>
              </a:rPr>
              <a:t> </a:t>
            </a:r>
            <a:r>
              <a:rPr sz="1400" dirty="0">
                <a:solidFill>
                  <a:srgbClr val="FFFFFF"/>
                </a:solidFill>
                <a:latin typeface="Arial MT"/>
                <a:cs typeface="Arial MT"/>
              </a:rPr>
              <a:t>Location</a:t>
            </a:r>
            <a:r>
              <a:rPr sz="1400" spc="-40" dirty="0">
                <a:solidFill>
                  <a:srgbClr val="FFFFFF"/>
                </a:solidFill>
                <a:latin typeface="Arial MT"/>
                <a:cs typeface="Arial MT"/>
              </a:rPr>
              <a:t> </a:t>
            </a:r>
            <a:r>
              <a:rPr sz="1400" dirty="0">
                <a:solidFill>
                  <a:srgbClr val="FFFFFF"/>
                </a:solidFill>
                <a:latin typeface="Arial MT"/>
                <a:cs typeface="Arial MT"/>
              </a:rPr>
              <a:t>columns,</a:t>
            </a:r>
            <a:r>
              <a:rPr sz="1400" spc="-35" dirty="0">
                <a:solidFill>
                  <a:srgbClr val="FFFFFF"/>
                </a:solidFill>
                <a:latin typeface="Arial MT"/>
                <a:cs typeface="Arial MT"/>
              </a:rPr>
              <a:t> </a:t>
            </a:r>
            <a:r>
              <a:rPr sz="1400" spc="-25" dirty="0">
                <a:solidFill>
                  <a:srgbClr val="FFFFFF"/>
                </a:solidFill>
                <a:latin typeface="Arial MT"/>
                <a:cs typeface="Arial MT"/>
              </a:rPr>
              <a:t>we </a:t>
            </a:r>
            <a:r>
              <a:rPr sz="1400" dirty="0">
                <a:solidFill>
                  <a:srgbClr val="FFFFFF"/>
                </a:solidFill>
                <a:latin typeface="Arial MT"/>
                <a:cs typeface="Arial MT"/>
              </a:rPr>
              <a:t>have</a:t>
            </a:r>
            <a:r>
              <a:rPr sz="1400" spc="-35" dirty="0">
                <a:solidFill>
                  <a:srgbClr val="FFFFFF"/>
                </a:solidFill>
                <a:latin typeface="Arial MT"/>
                <a:cs typeface="Arial MT"/>
              </a:rPr>
              <a:t> </a:t>
            </a:r>
            <a:r>
              <a:rPr sz="1400" dirty="0">
                <a:solidFill>
                  <a:srgbClr val="FFFFFF"/>
                </a:solidFill>
                <a:latin typeface="Arial MT"/>
                <a:cs typeface="Arial MT"/>
              </a:rPr>
              <a:t>combined</a:t>
            </a:r>
            <a:r>
              <a:rPr sz="1400" spc="-45" dirty="0">
                <a:solidFill>
                  <a:srgbClr val="FFFFFF"/>
                </a:solidFill>
                <a:latin typeface="Arial MT"/>
                <a:cs typeface="Arial MT"/>
              </a:rPr>
              <a:t> </a:t>
            </a:r>
            <a:r>
              <a:rPr sz="1400" spc="-10" dirty="0">
                <a:solidFill>
                  <a:srgbClr val="FFFFFF"/>
                </a:solidFill>
                <a:latin typeface="Arial MT"/>
                <a:cs typeface="Arial MT"/>
              </a:rPr>
              <a:t>information </a:t>
            </a:r>
            <a:r>
              <a:rPr sz="1400" dirty="0">
                <a:solidFill>
                  <a:srgbClr val="FFFFFF"/>
                </a:solidFill>
                <a:latin typeface="Arial MT"/>
                <a:cs typeface="Arial MT"/>
              </a:rPr>
              <a:t>about</a:t>
            </a:r>
            <a:r>
              <a:rPr sz="1400" spc="-45" dirty="0">
                <a:solidFill>
                  <a:srgbClr val="FFFFFF"/>
                </a:solidFill>
                <a:latin typeface="Arial MT"/>
                <a:cs typeface="Arial MT"/>
              </a:rPr>
              <a:t> </a:t>
            </a:r>
            <a:r>
              <a:rPr sz="1400" dirty="0">
                <a:solidFill>
                  <a:srgbClr val="FFFFFF"/>
                </a:solidFill>
                <a:latin typeface="Arial MT"/>
                <a:cs typeface="Arial MT"/>
              </a:rPr>
              <a:t>the</a:t>
            </a:r>
            <a:r>
              <a:rPr sz="1400" spc="-40" dirty="0">
                <a:solidFill>
                  <a:srgbClr val="FFFFFF"/>
                </a:solidFill>
                <a:latin typeface="Arial MT"/>
                <a:cs typeface="Arial MT"/>
              </a:rPr>
              <a:t> </a:t>
            </a:r>
            <a:r>
              <a:rPr sz="1400" spc="-10" dirty="0">
                <a:solidFill>
                  <a:srgbClr val="FFFFFF"/>
                </a:solidFill>
                <a:latin typeface="Arial MT"/>
                <a:cs typeface="Arial MT"/>
              </a:rPr>
              <a:t>city,</a:t>
            </a:r>
            <a:r>
              <a:rPr sz="1400" spc="-25" dirty="0">
                <a:solidFill>
                  <a:srgbClr val="FFFFFF"/>
                </a:solidFill>
                <a:latin typeface="Arial MT"/>
                <a:cs typeface="Arial MT"/>
              </a:rPr>
              <a:t> </a:t>
            </a:r>
            <a:r>
              <a:rPr sz="1400" dirty="0">
                <a:solidFill>
                  <a:srgbClr val="FFFFFF"/>
                </a:solidFill>
                <a:latin typeface="Arial MT"/>
                <a:cs typeface="Arial MT"/>
              </a:rPr>
              <a:t>state,</a:t>
            </a:r>
            <a:r>
              <a:rPr sz="1400" spc="-60" dirty="0">
                <a:solidFill>
                  <a:srgbClr val="FFFFFF"/>
                </a:solidFill>
                <a:latin typeface="Arial MT"/>
                <a:cs typeface="Arial MT"/>
              </a:rPr>
              <a:t> </a:t>
            </a:r>
            <a:r>
              <a:rPr sz="1400" spc="-25" dirty="0">
                <a:solidFill>
                  <a:srgbClr val="FFFFFF"/>
                </a:solidFill>
                <a:latin typeface="Arial MT"/>
                <a:cs typeface="Arial MT"/>
              </a:rPr>
              <a:t>and </a:t>
            </a:r>
            <a:r>
              <a:rPr sz="1400" dirty="0">
                <a:solidFill>
                  <a:srgbClr val="FFFFFF"/>
                </a:solidFill>
                <a:latin typeface="Arial MT"/>
                <a:cs typeface="Arial MT"/>
              </a:rPr>
              <a:t>country</a:t>
            </a:r>
            <a:r>
              <a:rPr sz="1400" spc="-45" dirty="0">
                <a:solidFill>
                  <a:srgbClr val="FFFFFF"/>
                </a:solidFill>
                <a:latin typeface="Arial MT"/>
                <a:cs typeface="Arial MT"/>
              </a:rPr>
              <a:t> </a:t>
            </a:r>
            <a:r>
              <a:rPr sz="1400" dirty="0">
                <a:solidFill>
                  <a:srgbClr val="FFFFFF"/>
                </a:solidFill>
                <a:latin typeface="Arial MT"/>
                <a:cs typeface="Arial MT"/>
              </a:rPr>
              <a:t>we split</a:t>
            </a:r>
            <a:r>
              <a:rPr sz="1400" spc="-30" dirty="0">
                <a:solidFill>
                  <a:srgbClr val="FFFFFF"/>
                </a:solidFill>
                <a:latin typeface="Arial MT"/>
                <a:cs typeface="Arial MT"/>
              </a:rPr>
              <a:t> </a:t>
            </a:r>
            <a:r>
              <a:rPr sz="1400" spc="-20" dirty="0">
                <a:solidFill>
                  <a:srgbClr val="FFFFFF"/>
                </a:solidFill>
                <a:latin typeface="Arial MT"/>
                <a:cs typeface="Arial MT"/>
              </a:rPr>
              <a:t>this </a:t>
            </a:r>
            <a:r>
              <a:rPr sz="1400" dirty="0">
                <a:solidFill>
                  <a:srgbClr val="FFFFFF"/>
                </a:solidFill>
                <a:latin typeface="Arial MT"/>
                <a:cs typeface="Arial MT"/>
              </a:rPr>
              <a:t>information</a:t>
            </a:r>
            <a:r>
              <a:rPr sz="1400" spc="-45" dirty="0">
                <a:solidFill>
                  <a:srgbClr val="FFFFFF"/>
                </a:solidFill>
                <a:latin typeface="Arial MT"/>
                <a:cs typeface="Arial MT"/>
              </a:rPr>
              <a:t> </a:t>
            </a:r>
            <a:r>
              <a:rPr sz="1400" dirty="0">
                <a:solidFill>
                  <a:srgbClr val="FFFFFF"/>
                </a:solidFill>
                <a:latin typeface="Arial MT"/>
                <a:cs typeface="Arial MT"/>
              </a:rPr>
              <a:t>into</a:t>
            </a:r>
            <a:r>
              <a:rPr sz="1400" spc="-25" dirty="0">
                <a:solidFill>
                  <a:srgbClr val="FFFFFF"/>
                </a:solidFill>
                <a:latin typeface="Arial MT"/>
                <a:cs typeface="Arial MT"/>
              </a:rPr>
              <a:t> </a:t>
            </a:r>
            <a:r>
              <a:rPr sz="1400" dirty="0">
                <a:solidFill>
                  <a:srgbClr val="FFFFFF"/>
                </a:solidFill>
                <a:latin typeface="Arial MT"/>
                <a:cs typeface="Arial MT"/>
              </a:rPr>
              <a:t>three</a:t>
            </a:r>
            <a:r>
              <a:rPr sz="1400" spc="-35" dirty="0">
                <a:solidFill>
                  <a:srgbClr val="FFFFFF"/>
                </a:solidFill>
                <a:latin typeface="Arial MT"/>
                <a:cs typeface="Arial MT"/>
              </a:rPr>
              <a:t> </a:t>
            </a:r>
            <a:r>
              <a:rPr sz="1400" spc="-10" dirty="0">
                <a:solidFill>
                  <a:srgbClr val="FFFFFF"/>
                </a:solidFill>
                <a:latin typeface="Arial MT"/>
                <a:cs typeface="Arial MT"/>
              </a:rPr>
              <a:t>different columns.</a:t>
            </a:r>
            <a:endParaRPr sz="1400">
              <a:latin typeface="Arial MT"/>
              <a:cs typeface="Arial MT"/>
            </a:endParaRPr>
          </a:p>
        </p:txBody>
      </p:sp>
      <p:sp>
        <p:nvSpPr>
          <p:cNvPr id="6" name="object 6"/>
          <p:cNvSpPr txBox="1"/>
          <p:nvPr/>
        </p:nvSpPr>
        <p:spPr>
          <a:xfrm>
            <a:off x="9059036" y="3101721"/>
            <a:ext cx="2379345" cy="1581150"/>
          </a:xfrm>
          <a:prstGeom prst="rect">
            <a:avLst/>
          </a:prstGeom>
        </p:spPr>
        <p:txBody>
          <a:bodyPr vert="horz" wrap="square" lIns="0" tIns="12700" rIns="0" bIns="0" rtlCol="0">
            <a:spAutoFit/>
          </a:bodyPr>
          <a:lstStyle/>
          <a:p>
            <a:pPr marL="196850">
              <a:lnSpc>
                <a:spcPct val="100000"/>
              </a:lnSpc>
              <a:spcBef>
                <a:spcPts val="100"/>
              </a:spcBef>
            </a:pPr>
            <a:r>
              <a:rPr sz="1800" b="1" dirty="0">
                <a:solidFill>
                  <a:srgbClr val="FFFFFF"/>
                </a:solidFill>
                <a:latin typeface="Arial"/>
                <a:cs typeface="Arial"/>
              </a:rPr>
              <a:t>In</a:t>
            </a:r>
            <a:r>
              <a:rPr sz="1800" b="1" spc="-40" dirty="0">
                <a:solidFill>
                  <a:srgbClr val="FFFFFF"/>
                </a:solidFill>
                <a:latin typeface="Arial"/>
                <a:cs typeface="Arial"/>
              </a:rPr>
              <a:t> </a:t>
            </a:r>
            <a:r>
              <a:rPr sz="1800" b="1" dirty="0">
                <a:solidFill>
                  <a:srgbClr val="FFFFFF"/>
                </a:solidFill>
                <a:latin typeface="Arial"/>
                <a:cs typeface="Arial"/>
              </a:rPr>
              <a:t>Rating</a:t>
            </a:r>
            <a:r>
              <a:rPr sz="1800" b="1" spc="-30" dirty="0">
                <a:solidFill>
                  <a:srgbClr val="FFFFFF"/>
                </a:solidFill>
                <a:latin typeface="Arial"/>
                <a:cs typeface="Arial"/>
              </a:rPr>
              <a:t> </a:t>
            </a:r>
            <a:r>
              <a:rPr sz="1800" b="1" spc="-10" dirty="0">
                <a:solidFill>
                  <a:srgbClr val="FFFFFF"/>
                </a:solidFill>
                <a:latin typeface="Arial"/>
                <a:cs typeface="Arial"/>
              </a:rPr>
              <a:t>Dataset</a:t>
            </a:r>
            <a:endParaRPr sz="1800">
              <a:latin typeface="Arial"/>
              <a:cs typeface="Arial"/>
            </a:endParaRPr>
          </a:p>
          <a:p>
            <a:pPr marL="177165" marR="5080" indent="-165100">
              <a:lnSpc>
                <a:spcPct val="100000"/>
              </a:lnSpc>
              <a:buFont typeface="Wingdings"/>
              <a:buChar char=""/>
              <a:tabLst>
                <a:tab pos="177165" algn="l"/>
                <a:tab pos="299085" algn="l"/>
              </a:tabLst>
            </a:pPr>
            <a:r>
              <a:rPr sz="1400" dirty="0">
                <a:solidFill>
                  <a:srgbClr val="FFFFFF"/>
                </a:solidFill>
                <a:latin typeface="Times New Roman"/>
                <a:cs typeface="Times New Roman"/>
              </a:rPr>
              <a:t>	</a:t>
            </a:r>
            <a:r>
              <a:rPr sz="1400" dirty="0">
                <a:solidFill>
                  <a:srgbClr val="FFFFFF"/>
                </a:solidFill>
                <a:latin typeface="Arial MT"/>
                <a:cs typeface="Arial MT"/>
              </a:rPr>
              <a:t>In</a:t>
            </a:r>
            <a:r>
              <a:rPr sz="1400" spc="-35" dirty="0">
                <a:solidFill>
                  <a:srgbClr val="FFFFFF"/>
                </a:solidFill>
                <a:latin typeface="Arial MT"/>
                <a:cs typeface="Arial MT"/>
              </a:rPr>
              <a:t> </a:t>
            </a:r>
            <a:r>
              <a:rPr sz="1400" dirty="0">
                <a:solidFill>
                  <a:srgbClr val="FFFFFF"/>
                </a:solidFill>
                <a:latin typeface="Arial MT"/>
                <a:cs typeface="Arial MT"/>
              </a:rPr>
              <a:t>this</a:t>
            </a:r>
            <a:r>
              <a:rPr sz="1400" spc="-20" dirty="0">
                <a:solidFill>
                  <a:srgbClr val="FFFFFF"/>
                </a:solidFill>
                <a:latin typeface="Arial MT"/>
                <a:cs typeface="Arial MT"/>
              </a:rPr>
              <a:t> </a:t>
            </a:r>
            <a:r>
              <a:rPr sz="1400" dirty="0">
                <a:solidFill>
                  <a:srgbClr val="FFFFFF"/>
                </a:solidFill>
                <a:latin typeface="Arial MT"/>
                <a:cs typeface="Arial MT"/>
              </a:rPr>
              <a:t>data</a:t>
            </a:r>
            <a:r>
              <a:rPr sz="1400" spc="-35" dirty="0">
                <a:solidFill>
                  <a:srgbClr val="FFFFFF"/>
                </a:solidFill>
                <a:latin typeface="Arial MT"/>
                <a:cs typeface="Arial MT"/>
              </a:rPr>
              <a:t> </a:t>
            </a:r>
            <a:r>
              <a:rPr sz="1400" dirty="0">
                <a:solidFill>
                  <a:srgbClr val="FFFFFF"/>
                </a:solidFill>
                <a:latin typeface="Arial MT"/>
                <a:cs typeface="Arial MT"/>
              </a:rPr>
              <a:t>set</a:t>
            </a:r>
            <a:r>
              <a:rPr sz="1400" spc="-20" dirty="0">
                <a:solidFill>
                  <a:srgbClr val="FFFFFF"/>
                </a:solidFill>
                <a:latin typeface="Arial MT"/>
                <a:cs typeface="Arial MT"/>
              </a:rPr>
              <a:t> </a:t>
            </a:r>
            <a:r>
              <a:rPr sz="1400" dirty="0">
                <a:solidFill>
                  <a:srgbClr val="FFFFFF"/>
                </a:solidFill>
                <a:latin typeface="Arial MT"/>
                <a:cs typeface="Arial MT"/>
              </a:rPr>
              <a:t>we</a:t>
            </a:r>
            <a:r>
              <a:rPr sz="1400" spc="5" dirty="0">
                <a:solidFill>
                  <a:srgbClr val="FFFFFF"/>
                </a:solidFill>
                <a:latin typeface="Arial MT"/>
                <a:cs typeface="Arial MT"/>
              </a:rPr>
              <a:t> </a:t>
            </a:r>
            <a:r>
              <a:rPr sz="1400" spc="-10" dirty="0">
                <a:solidFill>
                  <a:srgbClr val="FFFFFF"/>
                </a:solidFill>
                <a:latin typeface="Arial MT"/>
                <a:cs typeface="Arial MT"/>
              </a:rPr>
              <a:t>check Book-</a:t>
            </a:r>
            <a:r>
              <a:rPr sz="1400" dirty="0">
                <a:solidFill>
                  <a:srgbClr val="FFFFFF"/>
                </a:solidFill>
                <a:latin typeface="Arial MT"/>
                <a:cs typeface="Arial MT"/>
              </a:rPr>
              <a:t>rating</a:t>
            </a:r>
            <a:r>
              <a:rPr sz="1400" spc="-30" dirty="0">
                <a:solidFill>
                  <a:srgbClr val="FFFFFF"/>
                </a:solidFill>
                <a:latin typeface="Arial MT"/>
                <a:cs typeface="Arial MT"/>
              </a:rPr>
              <a:t> </a:t>
            </a:r>
            <a:r>
              <a:rPr sz="1400" dirty="0">
                <a:solidFill>
                  <a:srgbClr val="FFFFFF"/>
                </a:solidFill>
                <a:latin typeface="Arial MT"/>
                <a:cs typeface="Arial MT"/>
              </a:rPr>
              <a:t>and </a:t>
            </a:r>
            <a:r>
              <a:rPr sz="1400" spc="-10" dirty="0">
                <a:solidFill>
                  <a:srgbClr val="FFFFFF"/>
                </a:solidFill>
                <a:latin typeface="Arial MT"/>
                <a:cs typeface="Arial MT"/>
              </a:rPr>
              <a:t>User-</a:t>
            </a:r>
            <a:r>
              <a:rPr sz="1400" dirty="0">
                <a:solidFill>
                  <a:srgbClr val="FFFFFF"/>
                </a:solidFill>
                <a:latin typeface="Arial MT"/>
                <a:cs typeface="Arial MT"/>
              </a:rPr>
              <a:t>Id</a:t>
            </a:r>
            <a:r>
              <a:rPr sz="1400" spc="-10" dirty="0">
                <a:solidFill>
                  <a:srgbClr val="FFFFFF"/>
                </a:solidFill>
                <a:latin typeface="Arial MT"/>
                <a:cs typeface="Arial MT"/>
              </a:rPr>
              <a:t> </a:t>
            </a:r>
            <a:r>
              <a:rPr sz="1400" spc="-25" dirty="0">
                <a:solidFill>
                  <a:srgbClr val="FFFFFF"/>
                </a:solidFill>
                <a:latin typeface="Arial MT"/>
                <a:cs typeface="Arial MT"/>
              </a:rPr>
              <a:t>are </a:t>
            </a:r>
            <a:r>
              <a:rPr sz="1400" dirty="0">
                <a:solidFill>
                  <a:srgbClr val="FFFFFF"/>
                </a:solidFill>
                <a:latin typeface="Arial MT"/>
                <a:cs typeface="Arial MT"/>
              </a:rPr>
              <a:t>columns</a:t>
            </a:r>
            <a:r>
              <a:rPr sz="1400" spc="-40" dirty="0">
                <a:solidFill>
                  <a:srgbClr val="FFFFFF"/>
                </a:solidFill>
                <a:latin typeface="Arial MT"/>
                <a:cs typeface="Arial MT"/>
              </a:rPr>
              <a:t> </a:t>
            </a:r>
            <a:r>
              <a:rPr sz="1400" dirty="0">
                <a:solidFill>
                  <a:srgbClr val="FFFFFF"/>
                </a:solidFill>
                <a:latin typeface="Arial MT"/>
                <a:cs typeface="Arial MT"/>
              </a:rPr>
              <a:t>that</a:t>
            </a:r>
            <a:r>
              <a:rPr sz="1400" spc="-35" dirty="0">
                <a:solidFill>
                  <a:srgbClr val="FFFFFF"/>
                </a:solidFill>
                <a:latin typeface="Arial MT"/>
                <a:cs typeface="Arial MT"/>
              </a:rPr>
              <a:t> </a:t>
            </a:r>
            <a:r>
              <a:rPr sz="1400" dirty="0">
                <a:solidFill>
                  <a:srgbClr val="FFFFFF"/>
                </a:solidFill>
                <a:latin typeface="Arial MT"/>
                <a:cs typeface="Arial MT"/>
              </a:rPr>
              <a:t>are</a:t>
            </a:r>
            <a:r>
              <a:rPr sz="1400" spc="-25" dirty="0">
                <a:solidFill>
                  <a:srgbClr val="FFFFFF"/>
                </a:solidFill>
                <a:latin typeface="Arial MT"/>
                <a:cs typeface="Arial MT"/>
              </a:rPr>
              <a:t> </a:t>
            </a:r>
            <a:r>
              <a:rPr sz="1400" spc="-10" dirty="0">
                <a:solidFill>
                  <a:srgbClr val="FFFFFF"/>
                </a:solidFill>
                <a:latin typeface="Arial MT"/>
                <a:cs typeface="Arial MT"/>
              </a:rPr>
              <a:t>numerical</a:t>
            </a:r>
            <a:endParaRPr sz="1400">
              <a:latin typeface="Arial MT"/>
              <a:cs typeface="Arial MT"/>
            </a:endParaRPr>
          </a:p>
          <a:p>
            <a:pPr marL="1079500">
              <a:lnSpc>
                <a:spcPct val="100000"/>
              </a:lnSpc>
            </a:pPr>
            <a:r>
              <a:rPr sz="1400" spc="-10" dirty="0">
                <a:solidFill>
                  <a:srgbClr val="FFFFFF"/>
                </a:solidFill>
                <a:latin typeface="Arial MT"/>
                <a:cs typeface="Arial MT"/>
              </a:rPr>
              <a:t>type.</a:t>
            </a:r>
            <a:endParaRPr sz="1400">
              <a:latin typeface="Arial MT"/>
              <a:cs typeface="Arial MT"/>
            </a:endParaRPr>
          </a:p>
          <a:p>
            <a:pPr marL="370205" lvl="1" indent="-286385">
              <a:lnSpc>
                <a:spcPct val="100000"/>
              </a:lnSpc>
              <a:buFont typeface="Wingdings"/>
              <a:buChar char=""/>
              <a:tabLst>
                <a:tab pos="370205" algn="l"/>
              </a:tabLst>
            </a:pPr>
            <a:r>
              <a:rPr sz="1400" dirty="0">
                <a:solidFill>
                  <a:srgbClr val="FFFFFF"/>
                </a:solidFill>
                <a:latin typeface="Arial MT"/>
                <a:cs typeface="Arial MT"/>
              </a:rPr>
              <a:t>In</a:t>
            </a:r>
            <a:r>
              <a:rPr sz="1400" spc="-30" dirty="0">
                <a:solidFill>
                  <a:srgbClr val="FFFFFF"/>
                </a:solidFill>
                <a:latin typeface="Arial MT"/>
                <a:cs typeface="Arial MT"/>
              </a:rPr>
              <a:t> </a:t>
            </a:r>
            <a:r>
              <a:rPr sz="1400" dirty="0">
                <a:solidFill>
                  <a:srgbClr val="FFFFFF"/>
                </a:solidFill>
                <a:latin typeface="Arial MT"/>
                <a:cs typeface="Arial MT"/>
              </a:rPr>
              <a:t>the</a:t>
            </a:r>
            <a:r>
              <a:rPr sz="1400" spc="-30" dirty="0">
                <a:solidFill>
                  <a:srgbClr val="FFFFFF"/>
                </a:solidFill>
                <a:latin typeface="Arial MT"/>
                <a:cs typeface="Arial MT"/>
              </a:rPr>
              <a:t> </a:t>
            </a:r>
            <a:r>
              <a:rPr sz="1400" dirty="0">
                <a:solidFill>
                  <a:srgbClr val="FFFFFF"/>
                </a:solidFill>
                <a:latin typeface="Arial MT"/>
                <a:cs typeface="Arial MT"/>
              </a:rPr>
              <a:t>ISBN</a:t>
            </a:r>
            <a:r>
              <a:rPr sz="1400" spc="-25" dirty="0">
                <a:solidFill>
                  <a:srgbClr val="FFFFFF"/>
                </a:solidFill>
                <a:latin typeface="Arial MT"/>
                <a:cs typeface="Arial MT"/>
              </a:rPr>
              <a:t> </a:t>
            </a:r>
            <a:r>
              <a:rPr sz="1400" dirty="0">
                <a:solidFill>
                  <a:srgbClr val="FFFFFF"/>
                </a:solidFill>
                <a:latin typeface="Arial MT"/>
                <a:cs typeface="Arial MT"/>
              </a:rPr>
              <a:t>column</a:t>
            </a:r>
            <a:r>
              <a:rPr sz="1400" spc="-35" dirty="0">
                <a:solidFill>
                  <a:srgbClr val="FFFFFF"/>
                </a:solidFill>
                <a:latin typeface="Arial MT"/>
                <a:cs typeface="Arial MT"/>
              </a:rPr>
              <a:t> </a:t>
            </a:r>
            <a:r>
              <a:rPr sz="1400" spc="-25" dirty="0">
                <a:solidFill>
                  <a:srgbClr val="FFFFFF"/>
                </a:solidFill>
                <a:latin typeface="Arial MT"/>
                <a:cs typeface="Arial MT"/>
              </a:rPr>
              <a:t>we</a:t>
            </a:r>
            <a:endParaRPr sz="1400">
              <a:latin typeface="Arial MT"/>
              <a:cs typeface="Arial MT"/>
            </a:endParaRPr>
          </a:p>
          <a:p>
            <a:pPr marL="289560">
              <a:lnSpc>
                <a:spcPct val="100000"/>
              </a:lnSpc>
              <a:spcBef>
                <a:spcPts val="5"/>
              </a:spcBef>
            </a:pPr>
            <a:r>
              <a:rPr sz="1400" dirty="0">
                <a:solidFill>
                  <a:srgbClr val="FFFFFF"/>
                </a:solidFill>
                <a:latin typeface="Arial MT"/>
                <a:cs typeface="Arial MT"/>
              </a:rPr>
              <a:t>remove</a:t>
            </a:r>
            <a:r>
              <a:rPr sz="1400" spc="-40" dirty="0">
                <a:solidFill>
                  <a:srgbClr val="FFFFFF"/>
                </a:solidFill>
                <a:latin typeface="Arial MT"/>
                <a:cs typeface="Arial MT"/>
              </a:rPr>
              <a:t> </a:t>
            </a:r>
            <a:r>
              <a:rPr sz="1400" dirty="0">
                <a:solidFill>
                  <a:srgbClr val="FFFFFF"/>
                </a:solidFill>
                <a:latin typeface="Arial MT"/>
                <a:cs typeface="Arial MT"/>
              </a:rPr>
              <a:t>extra</a:t>
            </a:r>
            <a:r>
              <a:rPr sz="1400" spc="-45" dirty="0">
                <a:solidFill>
                  <a:srgbClr val="FFFFFF"/>
                </a:solidFill>
                <a:latin typeface="Arial MT"/>
                <a:cs typeface="Arial MT"/>
              </a:rPr>
              <a:t> </a:t>
            </a:r>
            <a:r>
              <a:rPr sz="1400" spc="-10" dirty="0">
                <a:solidFill>
                  <a:srgbClr val="FFFFFF"/>
                </a:solidFill>
                <a:latin typeface="Arial MT"/>
                <a:cs typeface="Arial MT"/>
              </a:rPr>
              <a:t>characters.</a:t>
            </a:r>
            <a:endParaRPr sz="1400">
              <a:latin typeface="Arial MT"/>
              <a:cs typeface="Arial MT"/>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47</TotalTime>
  <Words>1361</Words>
  <Application>Microsoft Office PowerPoint</Application>
  <PresentationFormat>Widescreen</PresentationFormat>
  <Paragraphs>167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Amasis MT Pro Medium</vt:lpstr>
      <vt:lpstr>Arial</vt:lpstr>
      <vt:lpstr>Arial MT</vt:lpstr>
      <vt:lpstr>Bookman Old Style (Headings)</vt:lpstr>
      <vt:lpstr>Times New Roman</vt:lpstr>
      <vt:lpstr>Tw Cen MT</vt:lpstr>
      <vt:lpstr>Wingdings</vt:lpstr>
      <vt:lpstr>Droplet</vt:lpstr>
      <vt:lpstr>Book Recommendations System</vt:lpstr>
      <vt:lpstr>Contents</vt:lpstr>
      <vt:lpstr>PROBLEM STATEMENT</vt:lpstr>
      <vt:lpstr>ABSTRACT OF THE PROJECT</vt:lpstr>
      <vt:lpstr> Data Preprocessing</vt:lpstr>
      <vt:lpstr>Project Architecture</vt:lpstr>
      <vt:lpstr>2. Introduction To Recommendation</vt:lpstr>
      <vt:lpstr>3. Datasets Details</vt:lpstr>
      <vt:lpstr>4. Data Preprocessing</vt:lpstr>
      <vt:lpstr>Final Dataset Details</vt:lpstr>
      <vt:lpstr>5. Visualization</vt:lpstr>
      <vt:lpstr>PowerPoint Presentation</vt:lpstr>
      <vt:lpstr>PowerPoint Presentation</vt:lpstr>
      <vt:lpstr>6. Recommendation Techniques</vt:lpstr>
      <vt:lpstr>Popularity-Based Recommendation System Dataframe</vt:lpstr>
      <vt:lpstr>6.2 Content-Based Filtering:-</vt:lpstr>
      <vt:lpstr>Content-Base Filtering Result</vt:lpstr>
      <vt:lpstr>6.3 Collaborative Filtering:-</vt:lpstr>
      <vt:lpstr>Result Of Collaborative Filtering</vt:lpstr>
      <vt:lpstr>CHALLENGES IN PROJECT</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Recommendations System</dc:title>
  <dc:creator>RAHUL DATIR</dc:creator>
  <cp:lastModifiedBy>RAHUL DATIR</cp:lastModifiedBy>
  <cp:revision>1</cp:revision>
  <dcterms:created xsi:type="dcterms:W3CDTF">2024-01-13T13:10:44Z</dcterms:created>
  <dcterms:modified xsi:type="dcterms:W3CDTF">2024-01-13T13:58:19Z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2023-06-15T00:00:00Z</vt:filetime>
  </property>
  <property fmtid="{D5CDD505-2E9C-101B-9397-08002B2CF9AE}" pid="3" name="Creator">
    <vt:lpwstr>Microsoft® PowerPoint® 2013</vt:lpwstr>
  </property>
  <property fmtid="{D5CDD505-2E9C-101B-9397-08002B2CF9AE}" pid="4" name="LastSaved">
    <vt:filetime>2024-01-13T00:00:00Z</vt:filetime>
  </property>
  <property fmtid="{D5CDD505-2E9C-101B-9397-08002B2CF9AE}" pid="5" name="Producer">
    <vt:lpwstr>Microsoft® PowerPoint® 2013</vt:lpwstr>
  </property>
</Properties>
</file>