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0610B-17CD-4102-B23B-19AAC5594A7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029A-E843-4496-8806-9B7B80990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8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34F4-73D6-471B-8B8E-067000CA4464}" type="datetime1">
              <a:rPr lang="en-US" smtClean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6CE4-9BD2-4703-9C26-2293D99AF2D4}" type="datetime1">
              <a:rPr lang="en-US" smtClean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8FD9-DD46-4C3E-AB86-B1C132A287F7}" type="datetime1">
              <a:rPr lang="en-US" smtClean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F3BF-1EE7-4590-A2C7-DCDF5FC65167}" type="datetime1">
              <a:rPr lang="en-US" smtClean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20DE-BAF5-447D-9A42-8CC11435CF8E}" type="datetime1">
              <a:rPr lang="en-US" smtClean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760B-84E5-48BC-A5D8-08BE2C0F24EA}" type="datetime1">
              <a:rPr lang="en-US" smtClean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5FD6-5529-4683-B028-07EF4B710E71}" type="datetime1">
              <a:rPr lang="en-US" smtClean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691E-FB59-4CB7-B60D-0165CEF8B9D6}" type="datetime1">
              <a:rPr lang="en-US" smtClean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06F9-1EA8-40CD-8B26-C55E70E35BFD}" type="datetime1">
              <a:rPr lang="en-US" smtClean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A7FB-565C-4188-A946-A5760B6647D5}" type="datetime1">
              <a:rPr lang="en-US" smtClean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433C-1551-44DC-8763-AEE900C4D7DD}" type="datetime1">
              <a:rPr lang="en-US" smtClean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219C-949D-4B9A-897E-41EFA0143072}" type="datetime1">
              <a:rPr lang="en-US" smtClean="0"/>
              <a:t>8/25/2017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0398-3698-45E9-8D3E-E4278C18E982}" type="datetime1">
              <a:rPr lang="en-US" smtClean="0"/>
              <a:t>8/25/2017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8926-705F-49F2-B3E9-B6C7A4182B2C}" type="datetime1">
              <a:rPr lang="en-US" smtClean="0"/>
              <a:t>8/25/2017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8C74-A1D2-41D8-B6CE-AE323D643300}" type="datetime1">
              <a:rPr lang="en-US" smtClean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9831-6860-4A0C-A287-387FFFFCC134}" type="datetime1">
              <a:rPr lang="en-US" smtClean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84F09-8BE2-4868-8CA7-28340F9AF36E}" type="datetime1">
              <a:rPr lang="en-US" smtClean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asp/default.asp" TargetMode="External"/><Relationship Id="rId2" Type="http://schemas.openxmlformats.org/officeDocument/2006/relationships/hyperlink" Target="https://www.asp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5ysx397.aspx" TargetMode="External"/><Relationship Id="rId2" Type="http://schemas.openxmlformats.org/officeDocument/2006/relationships/hyperlink" Target="http://msdn.microsoft.com/en-us/library/9k6k3k4a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ms972429.asp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p.net/mv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trắc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THPT</a:t>
            </a:r>
            <a:br>
              <a:rPr lang="en-US" dirty="0" smtClean="0"/>
            </a:b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Kiệt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b="1" dirty="0" err="1" smtClean="0"/>
              <a:t>Nguyễn</a:t>
            </a:r>
            <a:r>
              <a:rPr lang="en-US" b="1" dirty="0" smtClean="0"/>
              <a:t> </a:t>
            </a:r>
            <a:r>
              <a:rPr lang="en-US" b="1" dirty="0" err="1" smtClean="0"/>
              <a:t>Ngọc</a:t>
            </a:r>
            <a:r>
              <a:rPr lang="en-US" b="1" dirty="0" smtClean="0"/>
              <a:t> </a:t>
            </a:r>
            <a:r>
              <a:rPr lang="en-US" b="1" dirty="0" err="1" smtClean="0"/>
              <a:t>Khương</a:t>
            </a:r>
            <a:endParaRPr lang="en-US" b="1" dirty="0" smtClean="0"/>
          </a:p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/>
              <a:t> </a:t>
            </a:r>
            <a:r>
              <a:rPr lang="en-US" dirty="0" smtClean="0"/>
              <a:t>  : </a:t>
            </a:r>
            <a:r>
              <a:rPr lang="en-US" b="1" dirty="0" smtClean="0"/>
              <a:t>Đinh Công Tân</a:t>
            </a:r>
          </a:p>
          <a:p>
            <a:r>
              <a:rPr lang="en-US" dirty="0" err="1" smtClean="0"/>
              <a:t>Lớp</a:t>
            </a:r>
            <a:r>
              <a:rPr lang="en-US" dirty="0" smtClean="0"/>
              <a:t>                            : </a:t>
            </a:r>
            <a:r>
              <a:rPr lang="en-US" b="1" dirty="0" smtClean="0"/>
              <a:t>CNTT.K15B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122384"/>
            <a:ext cx="4267200" cy="1854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2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ASP.NET MVC</a:t>
            </a:r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trắc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THPT</a:t>
            </a:r>
          </a:p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2"/>
              </a:rPr>
              <a:t>https://www.asp.net/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www.w3schools.com/asp/default.asp</a:t>
            </a:r>
            <a:endParaRPr lang="en-US" dirty="0" smtClean="0"/>
          </a:p>
          <a:p>
            <a:pPr lvl="1"/>
            <a:r>
              <a:rPr lang="en-US" dirty="0" smtClean="0"/>
              <a:t>TEDU Channel</a:t>
            </a:r>
          </a:p>
          <a:p>
            <a:r>
              <a:rPr lang="en-US" dirty="0" smtClean="0"/>
              <a:t>Công </a:t>
            </a:r>
            <a:r>
              <a:rPr lang="en-US" dirty="0" err="1" smtClean="0"/>
              <a:t>cụ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Visual Studio 2017 Community</a:t>
            </a:r>
          </a:p>
          <a:p>
            <a:pPr lvl="1"/>
            <a:r>
              <a:rPr lang="en-US" dirty="0" smtClean="0"/>
              <a:t>SQL Server Management Studio 17</a:t>
            </a:r>
          </a:p>
          <a:p>
            <a:r>
              <a:rPr lang="en-US" dirty="0" smtClean="0"/>
              <a:t>Theme: bootstrap 3.7 + </a:t>
            </a:r>
            <a:r>
              <a:rPr lang="en-US" dirty="0" err="1" smtClean="0"/>
              <a:t>Gentellela</a:t>
            </a:r>
            <a:r>
              <a:rPr lang="en-US" dirty="0" smtClean="0"/>
              <a:t>, Font Awesome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4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ASP.NET là một nền tảng ứng dụng web (web application framework) được phát triển và cung cấp bởi </a:t>
            </a:r>
            <a:r>
              <a:rPr lang="vi-VN" dirty="0" smtClean="0"/>
              <a:t>Microsoft</a:t>
            </a:r>
            <a:endParaRPr lang="en-US" dirty="0" smtClean="0"/>
          </a:p>
          <a:p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hlinkClick r:id="rId2"/>
              </a:rPr>
              <a:t>Tài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liệu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tham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khảo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về</a:t>
            </a:r>
            <a:r>
              <a:rPr lang="en-US" dirty="0" smtClean="0">
                <a:hlinkClick r:id="rId2"/>
              </a:rPr>
              <a:t> ASP.NET</a:t>
            </a:r>
            <a:endParaRPr lang="en-US" dirty="0" smtClean="0"/>
          </a:p>
          <a:p>
            <a:pPr lvl="1"/>
            <a:r>
              <a:rPr lang="en-US" dirty="0" err="1" smtClean="0">
                <a:hlinkClick r:id="rId3"/>
              </a:rPr>
              <a:t>Tài</a:t>
            </a:r>
            <a:r>
              <a:rPr lang="en-US" dirty="0" smtClean="0">
                <a:hlinkClick r:id="rId3"/>
              </a:rPr>
              <a:t> </a:t>
            </a:r>
            <a:r>
              <a:rPr lang="en-US" dirty="0" err="1" smtClean="0">
                <a:hlinkClick r:id="rId3"/>
              </a:rPr>
              <a:t>liệu</a:t>
            </a:r>
            <a:r>
              <a:rPr lang="en-US" dirty="0" smtClean="0">
                <a:hlinkClick r:id="rId3"/>
              </a:rPr>
              <a:t> </a:t>
            </a:r>
            <a:r>
              <a:rPr lang="en-US" dirty="0" err="1" smtClean="0">
                <a:hlinkClick r:id="rId3"/>
              </a:rPr>
              <a:t>về</a:t>
            </a:r>
            <a:r>
              <a:rPr lang="en-US" dirty="0" smtClean="0">
                <a:hlinkClick r:id="rId3"/>
              </a:rPr>
              <a:t> </a:t>
            </a:r>
            <a:r>
              <a:rPr lang="en-US" dirty="0" err="1" smtClean="0">
                <a:hlinkClick r:id="rId3"/>
              </a:rPr>
              <a:t>cấu</a:t>
            </a:r>
            <a:r>
              <a:rPr lang="en-US" dirty="0" smtClean="0">
                <a:hlinkClick r:id="rId3"/>
              </a:rPr>
              <a:t> </a:t>
            </a:r>
            <a:r>
              <a:rPr lang="en-US" dirty="0" err="1" smtClean="0">
                <a:hlinkClick r:id="rId3"/>
              </a:rPr>
              <a:t>hình</a:t>
            </a:r>
            <a:r>
              <a:rPr lang="en-US" dirty="0" smtClean="0">
                <a:hlinkClick r:id="rId3"/>
              </a:rPr>
              <a:t> </a:t>
            </a:r>
            <a:r>
              <a:rPr lang="en-US" dirty="0" err="1" smtClean="0">
                <a:hlinkClick r:id="rId3"/>
              </a:rPr>
              <a:t>trong</a:t>
            </a:r>
            <a:r>
              <a:rPr lang="en-US" dirty="0" smtClean="0">
                <a:hlinkClick r:id="rId3"/>
              </a:rPr>
              <a:t> ASP.NET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Session State </a:t>
            </a:r>
            <a:r>
              <a:rPr lang="en-US" dirty="0" err="1" smtClean="0">
                <a:hlinkClick r:id="rId4"/>
              </a:rPr>
              <a:t>trong</a:t>
            </a:r>
            <a:r>
              <a:rPr lang="en-US" dirty="0" smtClean="0">
                <a:hlinkClick r:id="rId4"/>
              </a:rPr>
              <a:t> ASP.NET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98" y="2263405"/>
            <a:ext cx="2013050" cy="1933021"/>
          </a:xfrm>
        </p:spPr>
      </p:pic>
      <p:sp>
        <p:nvSpPr>
          <p:cNvPr id="5" name="TextBox 4"/>
          <p:cNvSpPr txBox="1"/>
          <p:nvPr/>
        </p:nvSpPr>
        <p:spPr>
          <a:xfrm>
            <a:off x="2768139" y="3749040"/>
            <a:ext cx="745651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Model:</a:t>
            </a:r>
          </a:p>
          <a:p>
            <a:r>
              <a:rPr lang="en-US" dirty="0"/>
              <a:t>	</a:t>
            </a:r>
            <a:r>
              <a:rPr lang="vi-VN" sz="1600" dirty="0">
                <a:solidFill>
                  <a:schemeClr val="bg1">
                    <a:lumMod val="50000"/>
                  </a:schemeClr>
                </a:solidFill>
              </a:rPr>
              <a:t>Chứa tất cả các nghiệp vụ logic, các phương thức xử lý, truy xuất database, những đối tượng mô tả dữ liệu như Class, hàm xử </a:t>
            </a:r>
            <a:r>
              <a:rPr lang="vi-VN" sz="1600" dirty="0" smtClean="0">
                <a:solidFill>
                  <a:schemeClr val="bg1">
                    <a:lumMod val="50000"/>
                  </a:schemeClr>
                </a:solidFill>
              </a:rPr>
              <a:t>lý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 smtClean="0"/>
              <a:t>View:</a:t>
            </a:r>
          </a:p>
          <a:p>
            <a:r>
              <a:rPr lang="en-US" dirty="0"/>
              <a:t>	</a:t>
            </a:r>
            <a:r>
              <a:rPr lang="vi-VN" sz="1600" dirty="0">
                <a:solidFill>
                  <a:schemeClr val="bg1">
                    <a:lumMod val="50000"/>
                  </a:schemeClr>
                </a:solidFill>
              </a:rPr>
              <a:t>View được tiếp nhận dữ liệu từ controller và tiến hành hiển thị nội dung đến giao diện người dùng bằng mã </a:t>
            </a:r>
            <a:r>
              <a:rPr lang="vi-VN" sz="1600" dirty="0" smtClean="0">
                <a:solidFill>
                  <a:schemeClr val="bg1">
                    <a:lumMod val="50000"/>
                  </a:schemeClr>
                </a:solidFill>
              </a:rPr>
              <a:t>HTML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 smtClean="0"/>
              <a:t>Controller:</a:t>
            </a:r>
          </a:p>
          <a:p>
            <a:r>
              <a:rPr lang="en-US" dirty="0"/>
              <a:t>	</a:t>
            </a:r>
            <a:r>
              <a:rPr lang="vi-VN" sz="1600" dirty="0">
                <a:solidFill>
                  <a:schemeClr val="bg1">
                    <a:lumMod val="50000"/>
                  </a:schemeClr>
                </a:solidFill>
              </a:rPr>
              <a:t>Controller là thành phần xử lý tương tác người dùng, làm việc với các Model, và cuối cùng là chọn một View để hiển thị.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3324" y="1655959"/>
            <a:ext cx="6162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3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Models, Views, </a:t>
            </a:r>
            <a:r>
              <a:rPr lang="en-US" dirty="0" err="1"/>
              <a:t>và</a:t>
            </a:r>
            <a:r>
              <a:rPr lang="en-US" dirty="0"/>
              <a:t> Controller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Ưu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điểm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vi-VN" dirty="0"/>
              <a:t>Dễ dàng lập trình, nâng cấp, debug và test ứng dụng nhờ được chia thành các thành phần độc lập,</a:t>
            </a:r>
          </a:p>
          <a:p>
            <a:pPr lvl="1"/>
            <a:r>
              <a:rPr lang="vi-VN" dirty="0"/>
              <a:t>Thích hợp cho các dự án lớn, gồm nhiều người giúp dễ dàng làm việc và phân chia công việc với các thành viên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Nhược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điểm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do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5731" y="5911222"/>
            <a:ext cx="267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https://www.asp.net/mvc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trắc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THPT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Mục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tiêu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Xây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dựng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thống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trắc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nghiệm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trên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web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Chức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năng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thí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 smtClean="0"/>
          </a:p>
          <a:p>
            <a:pPr lvl="1"/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trắc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Giao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diện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Hạn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chế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còn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tồn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tại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2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THPT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713089"/>
            <a:ext cx="7577252" cy="31810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42953" y="1762298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Biểu</a:t>
            </a:r>
            <a:r>
              <a:rPr lang="en-US" b="1" dirty="0" smtClean="0"/>
              <a:t> </a:t>
            </a:r>
            <a:r>
              <a:rPr lang="en-US" b="1" dirty="0" err="1" smtClean="0"/>
              <a:t>đồ</a:t>
            </a:r>
            <a:r>
              <a:rPr lang="en-US" b="1" dirty="0" smtClean="0"/>
              <a:t> </a:t>
            </a:r>
            <a:r>
              <a:rPr lang="en-US" b="1" dirty="0" err="1" smtClean="0"/>
              <a:t>Uscase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414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THPT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Định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hướng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phát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triển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Xây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dựng</a:t>
            </a:r>
            <a:r>
              <a:rPr lang="en-US" dirty="0" smtClean="0">
                <a:solidFill>
                  <a:schemeClr val="tx1"/>
                </a:solidFill>
              </a:rPr>
              <a:t> 1 website </a:t>
            </a:r>
            <a:r>
              <a:rPr lang="en-US" dirty="0" err="1" smtClean="0">
                <a:solidFill>
                  <a:schemeClr val="tx1"/>
                </a:solidFill>
              </a:rPr>
              <a:t>trắc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nghiệm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hoàn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thiện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Đưa</a:t>
            </a:r>
            <a:r>
              <a:rPr lang="en-US" dirty="0" smtClean="0">
                <a:solidFill>
                  <a:schemeClr val="tx1"/>
                </a:solidFill>
              </a:rPr>
              <a:t> website </a:t>
            </a:r>
            <a:r>
              <a:rPr lang="en-US" dirty="0" err="1" smtClean="0">
                <a:solidFill>
                  <a:schemeClr val="tx1"/>
                </a:solidFill>
              </a:rPr>
              <a:t>đến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tất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cả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mọi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người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cầu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ôn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luyện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Khắc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phục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những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chế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tồn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tại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Tối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ưu</a:t>
            </a:r>
            <a:r>
              <a:rPr lang="en-US" dirty="0" smtClean="0">
                <a:solidFill>
                  <a:schemeClr val="tx1"/>
                </a:solidFill>
              </a:rPr>
              <a:t>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6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188</TotalTime>
  <Words>345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Tahoma</vt:lpstr>
      <vt:lpstr>Wingdings 3</vt:lpstr>
      <vt:lpstr>Wisp</vt:lpstr>
      <vt:lpstr>Hệ thống trắc nghiệm THPT Lý Thường Kiệt</vt:lpstr>
      <vt:lpstr>Nội dung tìm hiểu</vt:lpstr>
      <vt:lpstr>ASP.NET</vt:lpstr>
      <vt:lpstr>ASP.NET MVC</vt:lpstr>
      <vt:lpstr>ASP.NET MVC</vt:lpstr>
      <vt:lpstr>Hệ thống trắc nghiệm THPT</vt:lpstr>
      <vt:lpstr>Hệ thống trắc nghiệm THPT</vt:lpstr>
      <vt:lpstr>Hệ thống trắc nghiệm THPT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trắc nghiệm THPT Lý Thường Kiệt</dc:title>
  <dc:creator>Đinh Công Tân</dc:creator>
  <cp:lastModifiedBy>Đinh Công Tân</cp:lastModifiedBy>
  <cp:revision>15</cp:revision>
  <dcterms:created xsi:type="dcterms:W3CDTF">2017-06-06T02:34:15Z</dcterms:created>
  <dcterms:modified xsi:type="dcterms:W3CDTF">2017-08-25T02:41:50Z</dcterms:modified>
</cp:coreProperties>
</file>