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p:cViewPr varScale="1">
        <p:scale>
          <a:sx n="69" d="100"/>
          <a:sy n="69" d="100"/>
        </p:scale>
        <p:origin x="-142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F3DD2B-DFAD-414C-9DC6-6529CD63912E}" type="datetimeFigureOut">
              <a:rPr lang="en-US" smtClean="0"/>
              <a:t>10/7/2021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545BD7-2E99-4E18-9502-DBC3B23596E3}" type="slidenum">
              <a:rPr lang="en-US" smtClean="0"/>
              <a:t>‹#›</a:t>
            </a:fld>
            <a:endParaRPr lang="en-US"/>
          </a:p>
        </p:txBody>
      </p:sp>
    </p:spTree>
    <p:extLst>
      <p:ext uri="{BB962C8B-B14F-4D97-AF65-F5344CB8AC3E}">
        <p14:creationId xmlns:p14="http://schemas.microsoft.com/office/powerpoint/2010/main" val="1044840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545BD7-2E99-4E18-9502-DBC3B23596E3}" type="slidenum">
              <a:rPr lang="en-US" smtClean="0"/>
              <a:t>9</a:t>
            </a:fld>
            <a:endParaRPr lang="en-US"/>
          </a:p>
        </p:txBody>
      </p:sp>
    </p:spTree>
    <p:extLst>
      <p:ext uri="{BB962C8B-B14F-4D97-AF65-F5344CB8AC3E}">
        <p14:creationId xmlns:p14="http://schemas.microsoft.com/office/powerpoint/2010/main" val="262486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10/7/2021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10/7/2021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10/7/2021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10/7/2021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10/7/2021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pPr algn="just"/>
            <a:r>
              <a:rPr lang="en-US" dirty="0" smtClean="0"/>
              <a:t>                                          </a:t>
            </a:r>
          </a:p>
          <a:p>
            <a:pPr algn="just"/>
            <a:endParaRPr lang="en-US" sz="2400" dirty="0">
              <a:solidFill>
                <a:schemeClr val="tx1"/>
              </a:solidFill>
            </a:endParaRPr>
          </a:p>
          <a:p>
            <a:pPr algn="just"/>
            <a:r>
              <a:rPr lang="en-US" sz="2400" dirty="0">
                <a:solidFill>
                  <a:schemeClr val="tx1"/>
                </a:solidFill>
              </a:rPr>
              <a:t> </a:t>
            </a:r>
            <a:r>
              <a:rPr lang="en-US" sz="2400" dirty="0" smtClean="0">
                <a:solidFill>
                  <a:schemeClr val="tx1"/>
                </a:solidFill>
              </a:rPr>
              <a:t>                                                                       Submitted by:</a:t>
            </a:r>
          </a:p>
          <a:p>
            <a:pPr algn="just"/>
            <a:r>
              <a:rPr lang="en-US" sz="2400" dirty="0" smtClean="0">
                <a:solidFill>
                  <a:schemeClr val="tx1"/>
                </a:solidFill>
              </a:rPr>
              <a:t>                                                                        </a:t>
            </a:r>
            <a:r>
              <a:rPr lang="en-US" sz="2400" dirty="0" err="1" smtClean="0">
                <a:solidFill>
                  <a:schemeClr val="tx1"/>
                </a:solidFill>
              </a:rPr>
              <a:t>Akash</a:t>
            </a:r>
            <a:r>
              <a:rPr lang="en-US" sz="2400" dirty="0" smtClean="0">
                <a:solidFill>
                  <a:schemeClr val="tx1"/>
                </a:solidFill>
              </a:rPr>
              <a:t> </a:t>
            </a:r>
          </a:p>
        </p:txBody>
      </p:sp>
      <p:sp>
        <p:nvSpPr>
          <p:cNvPr id="2" name="Title 1"/>
          <p:cNvSpPr>
            <a:spLocks noGrp="1"/>
          </p:cNvSpPr>
          <p:nvPr>
            <p:ph type="ctrTitle"/>
          </p:nvPr>
        </p:nvSpPr>
        <p:spPr/>
        <p:txBody>
          <a:bodyPr>
            <a:normAutofit/>
          </a:bodyPr>
          <a:lstStyle/>
          <a:p>
            <a:r>
              <a:rPr lang="en-US" dirty="0" smtClean="0"/>
              <a:t>Used car price </a:t>
            </a:r>
            <a:br>
              <a:rPr lang="en-US" dirty="0" smtClean="0"/>
            </a:br>
            <a:r>
              <a:rPr lang="en-US" dirty="0" smtClean="0"/>
              <a:t>prediction model</a:t>
            </a:r>
            <a:endParaRPr lang="en-US" dirty="0"/>
          </a:p>
        </p:txBody>
      </p:sp>
    </p:spTree>
    <p:extLst>
      <p:ext uri="{BB962C8B-B14F-4D97-AF65-F5344CB8AC3E}">
        <p14:creationId xmlns:p14="http://schemas.microsoft.com/office/powerpoint/2010/main" val="296824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Correlation with target</a:t>
            </a:r>
            <a:endParaRPr lang="en-US" sz="3200" dirty="0"/>
          </a:p>
        </p:txBody>
      </p:sp>
      <p:sp>
        <p:nvSpPr>
          <p:cNvPr id="3" name="Content Placeholder 2"/>
          <p:cNvSpPr>
            <a:spLocks noGrp="1"/>
          </p:cNvSpPr>
          <p:nvPr>
            <p:ph sz="quarter" idx="1"/>
          </p:nvPr>
        </p:nvSpPr>
        <p:spPr/>
        <p:txBody>
          <a:bodyPr>
            <a:normAutofit/>
          </a:bodyPr>
          <a:lstStyle/>
          <a:p>
            <a:r>
              <a:rPr lang="en-US" sz="1400" dirty="0"/>
              <a:t>there is not much strong correlation of target and independent variable</a:t>
            </a:r>
          </a:p>
          <a:p>
            <a:r>
              <a:rPr lang="en-US" sz="1400" dirty="0"/>
              <a:t>even some variables have negative correlation</a:t>
            </a:r>
          </a:p>
          <a:p>
            <a:endParaRPr lang="en-US" dirty="0" smtClean="0"/>
          </a:p>
          <a:p>
            <a:endParaRPr lang="en-US" dirty="0"/>
          </a:p>
          <a:p>
            <a:endParaRPr lang="en-US" dirty="0" smtClean="0"/>
          </a:p>
          <a:p>
            <a:endParaRPr lang="en-US" dirty="0"/>
          </a:p>
          <a:p>
            <a:endParaRPr lang="en-US" dirty="0" smtClean="0"/>
          </a:p>
          <a:p>
            <a:endParaRPr lang="en-US" sz="1400" dirty="0" smtClean="0"/>
          </a:p>
          <a:p>
            <a:r>
              <a:rPr lang="en-US" sz="1400" dirty="0" smtClean="0"/>
              <a:t>only manufacturing </a:t>
            </a:r>
            <a:r>
              <a:rPr lang="en-US" sz="1400" dirty="0"/>
              <a:t>year have the positive relationship with the price in the dataset</a:t>
            </a:r>
            <a:endParaRPr lang="en-US" sz="1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545" t="36930" r="9848" b="8094"/>
          <a:stretch/>
        </p:blipFill>
        <p:spPr>
          <a:xfrm>
            <a:off x="609600" y="2362201"/>
            <a:ext cx="6913419" cy="2590800"/>
          </a:xfrm>
          <a:prstGeom prst="rect">
            <a:avLst/>
          </a:prstGeom>
        </p:spPr>
      </p:pic>
    </p:spTree>
    <p:extLst>
      <p:ext uri="{BB962C8B-B14F-4D97-AF65-F5344CB8AC3E}">
        <p14:creationId xmlns:p14="http://schemas.microsoft.com/office/powerpoint/2010/main" val="411347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Train the model</a:t>
            </a:r>
            <a:endParaRPr lang="en-US" sz="3600" dirty="0"/>
          </a:p>
        </p:txBody>
      </p:sp>
      <p:sp>
        <p:nvSpPr>
          <p:cNvPr id="3" name="Content Placeholder 2"/>
          <p:cNvSpPr>
            <a:spLocks noGrp="1"/>
          </p:cNvSpPr>
          <p:nvPr>
            <p:ph sz="quarter" idx="1"/>
          </p:nvPr>
        </p:nvSpPr>
        <p:spPr/>
        <p:txBody>
          <a:bodyPr>
            <a:normAutofit/>
          </a:bodyPr>
          <a:lstStyle/>
          <a:p>
            <a:r>
              <a:rPr lang="en-US" sz="1600" dirty="0" smtClean="0"/>
              <a:t>First importing libraries</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r>
              <a:rPr lang="en-US" sz="1600" dirty="0" smtClean="0"/>
              <a:t>Train the model</a:t>
            </a:r>
            <a:endParaRPr lang="en-US" sz="16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212" t="29654" r="34091" b="56063"/>
          <a:stretch/>
        </p:blipFill>
        <p:spPr>
          <a:xfrm>
            <a:off x="854003" y="2133600"/>
            <a:ext cx="8016803" cy="1447800"/>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6667" t="44475" r="24697" b="16448"/>
          <a:stretch/>
        </p:blipFill>
        <p:spPr>
          <a:xfrm>
            <a:off x="854003" y="4121727"/>
            <a:ext cx="8153400" cy="2507673"/>
          </a:xfrm>
          <a:prstGeom prst="rect">
            <a:avLst/>
          </a:prstGeom>
        </p:spPr>
      </p:pic>
    </p:spTree>
    <p:extLst>
      <p:ext uri="{BB962C8B-B14F-4D97-AF65-F5344CB8AC3E}">
        <p14:creationId xmlns:p14="http://schemas.microsoft.com/office/powerpoint/2010/main" val="235315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Predicting the car prices</a:t>
            </a:r>
            <a:endParaRPr lang="en-US" sz="3200" dirty="0"/>
          </a:p>
        </p:txBody>
      </p:sp>
      <p:sp>
        <p:nvSpPr>
          <p:cNvPr id="3" name="Content Placeholder 2"/>
          <p:cNvSpPr>
            <a:spLocks noGrp="1"/>
          </p:cNvSpPr>
          <p:nvPr>
            <p:ph sz="quarter" idx="1"/>
          </p:nvPr>
        </p:nvSpPr>
        <p:spPr/>
        <p:txBody>
          <a:bodyPr>
            <a:normAutofit/>
          </a:bodyPr>
          <a:lstStyle/>
          <a:p>
            <a:r>
              <a:rPr lang="en-US" sz="1800" dirty="0" smtClean="0"/>
              <a:t>Predicting the car prices after saving the best model.</a:t>
            </a:r>
          </a:p>
          <a:p>
            <a:endParaRPr lang="en-US" sz="1800" dirty="0"/>
          </a:p>
          <a:p>
            <a:endParaRPr lang="en-US" sz="1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758" t="31270" r="25758" b="4861"/>
          <a:stretch/>
        </p:blipFill>
        <p:spPr>
          <a:xfrm>
            <a:off x="838200" y="2096074"/>
            <a:ext cx="6553200" cy="4023597"/>
          </a:xfrm>
          <a:prstGeom prst="rect">
            <a:avLst/>
          </a:prstGeom>
        </p:spPr>
      </p:pic>
    </p:spTree>
    <p:extLst>
      <p:ext uri="{BB962C8B-B14F-4D97-AF65-F5344CB8AC3E}">
        <p14:creationId xmlns:p14="http://schemas.microsoft.com/office/powerpoint/2010/main" val="405155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 </a:t>
            </a:r>
            <a:endParaRPr lang="en-US" dirty="0"/>
          </a:p>
        </p:txBody>
      </p:sp>
      <p:sp>
        <p:nvSpPr>
          <p:cNvPr id="3" name="Content Placeholder 2"/>
          <p:cNvSpPr>
            <a:spLocks noGrp="1"/>
          </p:cNvSpPr>
          <p:nvPr>
            <p:ph sz="quarter" idx="1"/>
          </p:nvPr>
        </p:nvSpPr>
        <p:spPr/>
        <p:txBody>
          <a:bodyPr/>
          <a:lstStyle/>
          <a:p>
            <a:r>
              <a:rPr lang="en-US" dirty="0" smtClean="0"/>
              <a:t>Data scraping</a:t>
            </a:r>
          </a:p>
          <a:p>
            <a:r>
              <a:rPr lang="en-US" dirty="0" smtClean="0"/>
              <a:t>Making </a:t>
            </a:r>
            <a:r>
              <a:rPr lang="en-US" dirty="0" err="1" smtClean="0"/>
              <a:t>dataframe</a:t>
            </a:r>
            <a:endParaRPr lang="en-US" dirty="0" smtClean="0"/>
          </a:p>
          <a:p>
            <a:r>
              <a:rPr lang="en-US" dirty="0" smtClean="0"/>
              <a:t>Data cleaning</a:t>
            </a:r>
          </a:p>
          <a:p>
            <a:r>
              <a:rPr lang="en-US" dirty="0" smtClean="0"/>
              <a:t>Data preprocessing</a:t>
            </a:r>
          </a:p>
          <a:p>
            <a:r>
              <a:rPr lang="en-US" dirty="0" smtClean="0"/>
              <a:t>Data visualization</a:t>
            </a:r>
          </a:p>
          <a:p>
            <a:r>
              <a:rPr lang="en-US" dirty="0" smtClean="0"/>
              <a:t>Model training</a:t>
            </a:r>
          </a:p>
          <a:p>
            <a:r>
              <a:rPr lang="en-US" dirty="0" smtClean="0"/>
              <a:t>Predicting the car price</a:t>
            </a:r>
          </a:p>
        </p:txBody>
      </p:sp>
    </p:spTree>
    <p:extLst>
      <p:ext uri="{BB962C8B-B14F-4D97-AF65-F5344CB8AC3E}">
        <p14:creationId xmlns:p14="http://schemas.microsoft.com/office/powerpoint/2010/main" val="1741880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scraping used libraries</a:t>
            </a:r>
            <a:endParaRPr lang="en-US" dirty="0"/>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tretch/>
        </p:blipFill>
        <p:spPr>
          <a:xfrm>
            <a:off x="487760" y="1527175"/>
            <a:ext cx="8131968" cy="4572000"/>
          </a:xfrm>
        </p:spPr>
      </p:pic>
    </p:spTree>
    <p:extLst>
      <p:ext uri="{BB962C8B-B14F-4D97-AF65-F5344CB8AC3E}">
        <p14:creationId xmlns:p14="http://schemas.microsoft.com/office/powerpoint/2010/main" val="293261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data frame</a:t>
            </a:r>
            <a:endParaRPr lang="en-US" dirty="0"/>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5923" t="31989" r="9555" b="13217"/>
          <a:stretch/>
        </p:blipFill>
        <p:spPr>
          <a:xfrm>
            <a:off x="533400" y="1752600"/>
            <a:ext cx="7842294" cy="4003965"/>
          </a:xfrm>
        </p:spPr>
      </p:pic>
    </p:spTree>
    <p:extLst>
      <p:ext uri="{BB962C8B-B14F-4D97-AF65-F5344CB8AC3E}">
        <p14:creationId xmlns:p14="http://schemas.microsoft.com/office/powerpoint/2010/main" val="295860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6267" t="35968" r="19194" b="35869"/>
          <a:stretch/>
        </p:blipFill>
        <p:spPr>
          <a:xfrm>
            <a:off x="533400" y="1371600"/>
            <a:ext cx="8077200" cy="1752600"/>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6364" t="50000" r="19849" b="21299"/>
          <a:stretch/>
        </p:blipFill>
        <p:spPr>
          <a:xfrm>
            <a:off x="592624" y="3505200"/>
            <a:ext cx="8017976" cy="2895600"/>
          </a:xfrm>
          <a:prstGeom prst="rect">
            <a:avLst/>
          </a:prstGeom>
        </p:spPr>
      </p:pic>
    </p:spTree>
    <p:extLst>
      <p:ext uri="{BB962C8B-B14F-4D97-AF65-F5344CB8AC3E}">
        <p14:creationId xmlns:p14="http://schemas.microsoft.com/office/powerpoint/2010/main" val="239174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IN" sz="1400" dirty="0"/>
              <a:t>First of all we got data the data in excel form so we import this into our model. we need to clean up the data although its almost cleaned because we have gathered it by ourselves so we just added only those columns which we need the most so first we need to clean the data in the data there are 5024 rows and 9 columns inclusive of nan values and an unnamed column which comes by default. So we decide to drop the unnamed numeric column than fill rest of null values with different mean and mode technique. To clean the data. Than we correlate the </a:t>
            </a:r>
            <a:r>
              <a:rPr lang="en-IN" sz="1400" dirty="0" smtClean="0"/>
              <a:t>targeted variable </a:t>
            </a:r>
            <a:r>
              <a:rPr lang="en-IN" sz="1400" dirty="0"/>
              <a:t>with some important independent </a:t>
            </a:r>
            <a:r>
              <a:rPr lang="en-IN" sz="1400" dirty="0" smtClean="0"/>
              <a:t>variables.</a:t>
            </a:r>
          </a:p>
          <a:p>
            <a:pPr marL="0" indent="0" algn="just">
              <a:buNone/>
            </a:pPr>
            <a:endParaRPr lang="en-IN" sz="1400" dirty="0"/>
          </a:p>
          <a:p>
            <a:pPr marL="0" indent="0" algn="just">
              <a:buNone/>
            </a:pPr>
            <a:endParaRPr lang="en-US" sz="1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515" t="42319" r="32727" b="36660"/>
          <a:stretch/>
        </p:blipFill>
        <p:spPr>
          <a:xfrm>
            <a:off x="528338" y="3034145"/>
            <a:ext cx="7853662" cy="176645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6061" t="52021" r="36970" b="32618"/>
          <a:stretch/>
        </p:blipFill>
        <p:spPr>
          <a:xfrm>
            <a:off x="457200" y="4953000"/>
            <a:ext cx="7924800" cy="1676400"/>
          </a:xfrm>
          <a:prstGeom prst="rect">
            <a:avLst/>
          </a:prstGeom>
        </p:spPr>
      </p:pic>
    </p:spTree>
    <p:extLst>
      <p:ext uri="{BB962C8B-B14F-4D97-AF65-F5344CB8AC3E}">
        <p14:creationId xmlns:p14="http://schemas.microsoft.com/office/powerpoint/2010/main" val="2380346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visualisation</a:t>
            </a:r>
            <a:r>
              <a:rPr lang="en-US" dirty="0" smtClean="0"/>
              <a:t> </a:t>
            </a:r>
            <a:endParaRPr lang="en-US" dirty="0"/>
          </a:p>
        </p:txBody>
      </p:sp>
      <p:sp>
        <p:nvSpPr>
          <p:cNvPr id="3" name="Content Placeholder 2"/>
          <p:cNvSpPr>
            <a:spLocks noGrp="1"/>
          </p:cNvSpPr>
          <p:nvPr>
            <p:ph sz="quarter" idx="1"/>
          </p:nvPr>
        </p:nvSpPr>
        <p:spPr/>
        <p:txBody>
          <a:bodyPr/>
          <a:lstStyle/>
          <a:p>
            <a:r>
              <a:rPr lang="en-US" sz="1600" dirty="0" smtClean="0"/>
              <a:t>Visualization of all the variables</a:t>
            </a:r>
          </a:p>
          <a:p>
            <a:r>
              <a:rPr lang="en-US" sz="1400" dirty="0" smtClean="0"/>
              <a:t>Car brand</a:t>
            </a:r>
          </a:p>
          <a:p>
            <a:r>
              <a:rPr lang="en-US" sz="1400" dirty="0" smtClean="0"/>
              <a:t>Car name</a:t>
            </a:r>
          </a:p>
          <a:p>
            <a:r>
              <a:rPr lang="en-US" sz="1400" dirty="0" smtClean="0"/>
              <a:t>Manufacturing year</a:t>
            </a:r>
          </a:p>
          <a:p>
            <a:r>
              <a:rPr lang="en-US" sz="1400" dirty="0" smtClean="0"/>
              <a:t>Number of owners</a:t>
            </a:r>
          </a:p>
          <a:p>
            <a:r>
              <a:rPr lang="en-US" sz="1400" dirty="0" smtClean="0"/>
              <a:t>Fuel type</a:t>
            </a:r>
          </a:p>
          <a:p>
            <a:r>
              <a:rPr lang="en-US" sz="1400" dirty="0" smtClean="0"/>
              <a:t>City</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272" t="35313" r="36213" b="12137"/>
          <a:stretch/>
        </p:blipFill>
        <p:spPr>
          <a:xfrm>
            <a:off x="381000" y="3733800"/>
            <a:ext cx="4253346" cy="270163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5910" t="42319" r="35757" b="4590"/>
          <a:stretch/>
        </p:blipFill>
        <p:spPr>
          <a:xfrm>
            <a:off x="4613564" y="3761509"/>
            <a:ext cx="4419600" cy="2729346"/>
          </a:xfrm>
          <a:prstGeom prst="rect">
            <a:avLst/>
          </a:prstGeom>
        </p:spPr>
      </p:pic>
    </p:spTree>
    <p:extLst>
      <p:ext uri="{BB962C8B-B14F-4D97-AF65-F5344CB8AC3E}">
        <p14:creationId xmlns:p14="http://schemas.microsoft.com/office/powerpoint/2010/main" val="426867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visualization</a:t>
            </a:r>
            <a:endParaRPr lang="en-US" dirty="0"/>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6095" t="30458" r="31929" b="10156"/>
          <a:stretch/>
        </p:blipFill>
        <p:spPr>
          <a:xfrm>
            <a:off x="346364" y="1371600"/>
            <a:ext cx="4184073" cy="2687782"/>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6819" t="31811" r="35152" b="8902"/>
          <a:stretch/>
        </p:blipFill>
        <p:spPr>
          <a:xfrm>
            <a:off x="4419600" y="1371600"/>
            <a:ext cx="4391890" cy="2590799"/>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6970" t="41241" r="35909" b="8094"/>
          <a:stretch/>
        </p:blipFill>
        <p:spPr>
          <a:xfrm>
            <a:off x="381000" y="4038600"/>
            <a:ext cx="3886200" cy="2604655"/>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5833" t="37737" r="36741" b="11060"/>
          <a:stretch/>
        </p:blipFill>
        <p:spPr>
          <a:xfrm>
            <a:off x="4419600" y="3962399"/>
            <a:ext cx="4336473" cy="2632364"/>
          </a:xfrm>
          <a:prstGeom prst="rect">
            <a:avLst/>
          </a:prstGeom>
        </p:spPr>
      </p:pic>
    </p:spTree>
    <p:extLst>
      <p:ext uri="{BB962C8B-B14F-4D97-AF65-F5344CB8AC3E}">
        <p14:creationId xmlns:p14="http://schemas.microsoft.com/office/powerpoint/2010/main" val="63260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US" sz="3200" dirty="0" smtClean="0"/>
              <a:t>Correlation of targeted and independent </a:t>
            </a:r>
            <a:r>
              <a:rPr lang="en-US" sz="3200" dirty="0" err="1" smtClean="0"/>
              <a:t>variale</a:t>
            </a:r>
            <a:r>
              <a:rPr lang="en-US" sz="3200" dirty="0" smtClean="0"/>
              <a:t/>
            </a:r>
            <a:br>
              <a:rPr lang="en-US" sz="3200" dirty="0" smtClean="0"/>
            </a:br>
            <a:endParaRPr lang="en-US" sz="3200" dirty="0"/>
          </a:p>
        </p:txBody>
      </p:sp>
      <p:pic>
        <p:nvPicPr>
          <p:cNvPr id="4" name="Content Placeholder 3"/>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16525" t="36063" r="11741" b="8189"/>
          <a:stretch/>
        </p:blipFill>
        <p:spPr>
          <a:xfrm>
            <a:off x="533400" y="1524000"/>
            <a:ext cx="7391400" cy="4724400"/>
          </a:xfrm>
        </p:spPr>
      </p:pic>
    </p:spTree>
    <p:extLst>
      <p:ext uri="{BB962C8B-B14F-4D97-AF65-F5344CB8AC3E}">
        <p14:creationId xmlns:p14="http://schemas.microsoft.com/office/powerpoint/2010/main" val="40623980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38</TotalTime>
  <Words>244</Words>
  <Application>Microsoft Office PowerPoint</Application>
  <PresentationFormat>On-screen Show (4:3)</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Used car price  prediction model</vt:lpstr>
      <vt:lpstr>Table of contents </vt:lpstr>
      <vt:lpstr>Data scraping used libraries</vt:lpstr>
      <vt:lpstr>Making the data frame</vt:lpstr>
      <vt:lpstr>Data cleaning</vt:lpstr>
      <vt:lpstr>Data preprocessing</vt:lpstr>
      <vt:lpstr>Data visualisation </vt:lpstr>
      <vt:lpstr>Data visualization</vt:lpstr>
      <vt:lpstr>Correlation of targeted and independent variale </vt:lpstr>
      <vt:lpstr>Correlation with target</vt:lpstr>
      <vt:lpstr>Train the model</vt:lpstr>
      <vt:lpstr>Predicting the car prices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model</dc:title>
  <dc:creator>HP</dc:creator>
  <cp:lastModifiedBy>HP</cp:lastModifiedBy>
  <cp:revision>9</cp:revision>
  <dcterms:created xsi:type="dcterms:W3CDTF">2006-08-16T00:00:00Z</dcterms:created>
  <dcterms:modified xsi:type="dcterms:W3CDTF">2021-10-06T19:30:50Z</dcterms:modified>
</cp:coreProperties>
</file>