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074939"/>
            <a:ext cx="8610600"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STUDENT NAME: </a:t>
            </a:r>
            <a:r>
              <a:rPr lang="en-IN" sz="2400" dirty="0"/>
              <a:t>AAKASH V</a:t>
            </a:r>
            <a:r>
              <a:rPr lang="en-US" sz="2400" dirty="0"/>
              <a:t> </a:t>
            </a:r>
          </a:p>
          <a:p>
            <a:r>
              <a:rPr lang="en-US" sz="2400" dirty="0"/>
              <a:t>REGISTER NO:</a:t>
            </a:r>
            <a:r>
              <a:rPr lang="en-IN" sz="2400" dirty="0"/>
              <a:t>312206605</a:t>
            </a:r>
            <a:endParaRPr lang="en-US" sz="2400" dirty="0"/>
          </a:p>
          <a:p>
            <a:r>
              <a:rPr lang="en-US" sz="2400" dirty="0"/>
              <a:t>NAN MUDHALVAN ID:</a:t>
            </a:r>
            <a:r>
              <a:rPr lang="en-IN" sz="2400" dirty="0"/>
              <a:t>B6586FF0CC5F315BA2C420A9D2C92F9D</a:t>
            </a:r>
            <a:endParaRPr lang="en-IN" sz="2400" b="0" i="0" dirty="0">
              <a:solidFill>
                <a:srgbClr val="000000"/>
              </a:solidFill>
              <a:effectLst/>
              <a:highlight>
                <a:srgbClr val="F9FAFB"/>
              </a:highlight>
              <a:latin typeface="Plus Jakarta Display"/>
            </a:endParaRP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17</cp:revision>
  <dcterms:created xsi:type="dcterms:W3CDTF">2024-03-29T15:07:22Z</dcterms:created>
  <dcterms:modified xsi:type="dcterms:W3CDTF">2024-09-16T14:16:14Z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