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693400" cx="19010300"/>
  <p:notesSz cx="7556500" cy="10693400"/>
  <p:embeddedFontLst>
    <p:embeddedFont>
      <p:font typeface="Roboto Black"/>
      <p:bold r:id="rId29"/>
      <p:boldItalic r:id="rId30"/>
    </p:embeddedFont>
    <p:embeddedFont>
      <p:font typeface="Raleway"/>
      <p:regular r:id="rId31"/>
      <p:bold r:id="rId32"/>
      <p:italic r:id="rId33"/>
      <p:boldItalic r:id="rId34"/>
    </p:embeddedFont>
    <p:embeddedFont>
      <p:font typeface="Roboto"/>
      <p:regular r:id="rId35"/>
      <p:bold r:id="rId36"/>
      <p:italic r:id="rId37"/>
      <p:boldItalic r:id="rId38"/>
    </p:embeddedFont>
    <p:embeddedFont>
      <p:font typeface="Roboto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r:id="rId43" roundtripDataSignature="AMtx7mjvzdt0EICs7zo4MoxLpEOb2zr1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E88BCA-530C-472F-B0D4-C88B26DC12B6}">
  <a:tblStyle styleId="{67E88BCA-530C-472F-B0D4-C88B26DC12B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4" orient="horz"/>
        <p:guide pos="11124"/>
        <p:guide pos="6344" orient="horz"/>
        <p:guide pos="61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4.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font" Target="fonts/RobotoBlack-boldItalic.fntdata"/><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RobotoLigh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5013"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79900" y="0"/>
            <a:ext cx="3275013"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6825"/>
            <a:ext cx="3275013"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db1c7d917_0_40: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db1c7d917_0_40: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db1c7d917_0_150: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db1c7d917_0_150: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db1c7d917_0_166: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db1c7d917_0_166: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b1c7d917_0_182: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db1c7d917_0_182: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b1c7d917_0_198: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b1c7d917_0_198: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db1c7d917_0_214: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db1c7d917_0_214: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db1c7d917_0_232: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db1c7d917_0_232: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db1c7d917_0_248:notes"/>
          <p:cNvSpPr/>
          <p:nvPr>
            <p:ph idx="2" type="sldImg"/>
          </p:nvPr>
        </p:nvSpPr>
        <p:spPr>
          <a:xfrm>
            <a:off x="420169" y="802005"/>
            <a:ext cx="6716700" cy="4010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db1c7d917_0_248:notes"/>
          <p:cNvSpPr txBox="1"/>
          <p:nvPr>
            <p:ph idx="1" type="body"/>
          </p:nvPr>
        </p:nvSpPr>
        <p:spPr>
          <a:xfrm>
            <a:off x="755650" y="5079365"/>
            <a:ext cx="6045300" cy="48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14: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15: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16: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7: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17: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3: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6: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7: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8: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b1c7d917_0_4: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b1c7d917_0_4: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ddb1c7d917_0_4:notes"/>
          <p:cNvSpPr txBox="1"/>
          <p:nvPr>
            <p:ph idx="12" type="sldNum"/>
          </p:nvPr>
        </p:nvSpPr>
        <p:spPr>
          <a:xfrm>
            <a:off x="4279900" y="10156825"/>
            <a:ext cx="32751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9: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6112725" y="-1959143"/>
            <a:ext cx="6784864" cy="163963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75" name="Google Shape;75;p28"/>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11122724" y="3050857"/>
            <a:ext cx="9062162" cy="40990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2805712" y="-929427"/>
            <a:ext cx="9062162" cy="120596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81" name="Google Shape;81;p29"/>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gddb1c7d917_0_148"/>
          <p:cNvSpPr txBox="1"/>
          <p:nvPr>
            <p:ph type="ctrTitle"/>
          </p:nvPr>
        </p:nvSpPr>
        <p:spPr>
          <a:xfrm>
            <a:off x="648022" y="1340027"/>
            <a:ext cx="17714400" cy="1261200"/>
          </a:xfrm>
          <a:prstGeom prst="rect">
            <a:avLst/>
          </a:prstGeom>
        </p:spPr>
        <p:txBody>
          <a:bodyPr anchorCtr="0" anchor="b" bIns="45700" lIns="91425" spcFirstLastPara="1" rIns="91425" wrap="square" tIns="45700">
            <a:normAutofit/>
          </a:bodyPr>
          <a:lstStyle>
            <a:lvl1pPr lvl="0" rtl="0" algn="ctr">
              <a:spcBef>
                <a:spcPts val="0"/>
              </a:spcBef>
              <a:spcAft>
                <a:spcPts val="0"/>
              </a:spcAft>
              <a:buClr>
                <a:srgbClr val="FFFFFF"/>
              </a:buClr>
              <a:buSzPts val="6200"/>
              <a:buFont typeface="Roboto Black"/>
              <a:buNone/>
              <a:defRPr b="0" sz="6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800"/>
              <a:buNone/>
              <a:defRPr sz="10800">
                <a:solidFill>
                  <a:srgbClr val="FFFFFF"/>
                </a:solidFill>
              </a:defRPr>
            </a:lvl2pPr>
            <a:lvl3pPr lvl="2" rtl="0" algn="ctr">
              <a:spcBef>
                <a:spcPts val="0"/>
              </a:spcBef>
              <a:spcAft>
                <a:spcPts val="0"/>
              </a:spcAft>
              <a:buClr>
                <a:srgbClr val="FFFFFF"/>
              </a:buClr>
              <a:buSzPts val="10800"/>
              <a:buNone/>
              <a:defRPr sz="10800">
                <a:solidFill>
                  <a:srgbClr val="FFFFFF"/>
                </a:solidFill>
              </a:defRPr>
            </a:lvl3pPr>
            <a:lvl4pPr lvl="3" rtl="0" algn="ctr">
              <a:spcBef>
                <a:spcPts val="0"/>
              </a:spcBef>
              <a:spcAft>
                <a:spcPts val="0"/>
              </a:spcAft>
              <a:buClr>
                <a:srgbClr val="FFFFFF"/>
              </a:buClr>
              <a:buSzPts val="10800"/>
              <a:buNone/>
              <a:defRPr sz="10800">
                <a:solidFill>
                  <a:srgbClr val="FFFFFF"/>
                </a:solidFill>
              </a:defRPr>
            </a:lvl4pPr>
            <a:lvl5pPr lvl="4" rtl="0" algn="ctr">
              <a:spcBef>
                <a:spcPts val="0"/>
              </a:spcBef>
              <a:spcAft>
                <a:spcPts val="0"/>
              </a:spcAft>
              <a:buClr>
                <a:srgbClr val="FFFFFF"/>
              </a:buClr>
              <a:buSzPts val="10800"/>
              <a:buNone/>
              <a:defRPr sz="10800">
                <a:solidFill>
                  <a:srgbClr val="FFFFFF"/>
                </a:solidFill>
              </a:defRPr>
            </a:lvl5pPr>
            <a:lvl6pPr lvl="5" rtl="0" algn="ctr">
              <a:spcBef>
                <a:spcPts val="0"/>
              </a:spcBef>
              <a:spcAft>
                <a:spcPts val="0"/>
              </a:spcAft>
              <a:buClr>
                <a:srgbClr val="FFFFFF"/>
              </a:buClr>
              <a:buSzPts val="10800"/>
              <a:buNone/>
              <a:defRPr sz="10800">
                <a:solidFill>
                  <a:srgbClr val="FFFFFF"/>
                </a:solidFill>
              </a:defRPr>
            </a:lvl6pPr>
            <a:lvl7pPr lvl="6" rtl="0" algn="ctr">
              <a:spcBef>
                <a:spcPts val="0"/>
              </a:spcBef>
              <a:spcAft>
                <a:spcPts val="0"/>
              </a:spcAft>
              <a:buClr>
                <a:srgbClr val="FFFFFF"/>
              </a:buClr>
              <a:buSzPts val="10800"/>
              <a:buNone/>
              <a:defRPr sz="10800">
                <a:solidFill>
                  <a:srgbClr val="FFFFFF"/>
                </a:solidFill>
              </a:defRPr>
            </a:lvl7pPr>
            <a:lvl8pPr lvl="7" rtl="0" algn="ctr">
              <a:spcBef>
                <a:spcPts val="0"/>
              </a:spcBef>
              <a:spcAft>
                <a:spcPts val="0"/>
              </a:spcAft>
              <a:buClr>
                <a:srgbClr val="FFFFFF"/>
              </a:buClr>
              <a:buSzPts val="10800"/>
              <a:buNone/>
              <a:defRPr sz="10800">
                <a:solidFill>
                  <a:srgbClr val="FFFFFF"/>
                </a:solidFill>
              </a:defRPr>
            </a:lvl8pPr>
            <a:lvl9pPr lvl="8" rtl="0" algn="ctr">
              <a:spcBef>
                <a:spcPts val="0"/>
              </a:spcBef>
              <a:spcAft>
                <a:spcPts val="0"/>
              </a:spcAft>
              <a:buClr>
                <a:srgbClr val="FFFFFF"/>
              </a:buClr>
              <a:buSzPts val="10800"/>
              <a:buNone/>
              <a:defRPr sz="10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2376289" y="1750055"/>
            <a:ext cx="14257735" cy="372288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 type="subTitle"/>
          </p:nvPr>
        </p:nvSpPr>
        <p:spPr>
          <a:xfrm>
            <a:off x="2376289" y="5616511"/>
            <a:ext cx="14257735" cy="2581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p:txBody>
      </p:sp>
      <p:sp>
        <p:nvSpPr>
          <p:cNvPr id="22" name="Google Shape;22;p20"/>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28" name="Google Shape;28;p21"/>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1297058" y="2665925"/>
            <a:ext cx="16396395" cy="44481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1297058" y="7156164"/>
            <a:ext cx="16396395" cy="23391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rgbClr val="888888"/>
              </a:buClr>
              <a:buSzPts val="3742"/>
              <a:buNone/>
              <a:defRPr sz="3741">
                <a:solidFill>
                  <a:srgbClr val="888888"/>
                </a:solidFill>
              </a:defRPr>
            </a:lvl1pPr>
            <a:lvl2pPr indent="-228600" lvl="1" marL="914400" algn="l">
              <a:lnSpc>
                <a:spcPct val="90000"/>
              </a:lnSpc>
              <a:spcBef>
                <a:spcPts val="780"/>
              </a:spcBef>
              <a:spcAft>
                <a:spcPts val="0"/>
              </a:spcAft>
              <a:buClr>
                <a:srgbClr val="888888"/>
              </a:buClr>
              <a:buSzPts val="3118"/>
              <a:buNone/>
              <a:defRPr sz="3118">
                <a:solidFill>
                  <a:srgbClr val="888888"/>
                </a:solidFill>
              </a:defRPr>
            </a:lvl2pPr>
            <a:lvl3pPr indent="-228600" lvl="2" marL="1371600" algn="l">
              <a:lnSpc>
                <a:spcPct val="90000"/>
              </a:lnSpc>
              <a:spcBef>
                <a:spcPts val="780"/>
              </a:spcBef>
              <a:spcAft>
                <a:spcPts val="0"/>
              </a:spcAft>
              <a:buClr>
                <a:srgbClr val="888888"/>
              </a:buClr>
              <a:buSzPts val="2807"/>
              <a:buNone/>
              <a:defRPr sz="2807">
                <a:solidFill>
                  <a:srgbClr val="888888"/>
                </a:solidFill>
              </a:defRPr>
            </a:lvl3pPr>
            <a:lvl4pPr indent="-228600" lvl="3" marL="1828800" algn="l">
              <a:lnSpc>
                <a:spcPct val="90000"/>
              </a:lnSpc>
              <a:spcBef>
                <a:spcPts val="780"/>
              </a:spcBef>
              <a:spcAft>
                <a:spcPts val="0"/>
              </a:spcAft>
              <a:buClr>
                <a:srgbClr val="888888"/>
              </a:buClr>
              <a:buSzPts val="2495"/>
              <a:buNone/>
              <a:defRPr sz="2495">
                <a:solidFill>
                  <a:srgbClr val="888888"/>
                </a:solidFill>
              </a:defRPr>
            </a:lvl4pPr>
            <a:lvl5pPr indent="-228600" lvl="4" marL="2286000" algn="l">
              <a:lnSpc>
                <a:spcPct val="90000"/>
              </a:lnSpc>
              <a:spcBef>
                <a:spcPts val="780"/>
              </a:spcBef>
              <a:spcAft>
                <a:spcPts val="0"/>
              </a:spcAft>
              <a:buClr>
                <a:srgbClr val="888888"/>
              </a:buClr>
              <a:buSzPts val="2495"/>
              <a:buNone/>
              <a:defRPr sz="2495">
                <a:solidFill>
                  <a:srgbClr val="888888"/>
                </a:solidFill>
              </a:defRPr>
            </a:lvl5pPr>
            <a:lvl6pPr indent="-228600" lvl="5" marL="2743200" algn="l">
              <a:lnSpc>
                <a:spcPct val="90000"/>
              </a:lnSpc>
              <a:spcBef>
                <a:spcPts val="780"/>
              </a:spcBef>
              <a:spcAft>
                <a:spcPts val="0"/>
              </a:spcAft>
              <a:buClr>
                <a:srgbClr val="888888"/>
              </a:buClr>
              <a:buSzPts val="2495"/>
              <a:buNone/>
              <a:defRPr sz="2495">
                <a:solidFill>
                  <a:srgbClr val="888888"/>
                </a:solidFill>
              </a:defRPr>
            </a:lvl6pPr>
            <a:lvl7pPr indent="-228600" lvl="6" marL="3200400" algn="l">
              <a:lnSpc>
                <a:spcPct val="90000"/>
              </a:lnSpc>
              <a:spcBef>
                <a:spcPts val="780"/>
              </a:spcBef>
              <a:spcAft>
                <a:spcPts val="0"/>
              </a:spcAft>
              <a:buClr>
                <a:srgbClr val="888888"/>
              </a:buClr>
              <a:buSzPts val="2495"/>
              <a:buNone/>
              <a:defRPr sz="2495">
                <a:solidFill>
                  <a:srgbClr val="888888"/>
                </a:solidFill>
              </a:defRPr>
            </a:lvl7pPr>
            <a:lvl8pPr indent="-228600" lvl="7" marL="3657600" algn="l">
              <a:lnSpc>
                <a:spcPct val="90000"/>
              </a:lnSpc>
              <a:spcBef>
                <a:spcPts val="780"/>
              </a:spcBef>
              <a:spcAft>
                <a:spcPts val="0"/>
              </a:spcAft>
              <a:buClr>
                <a:srgbClr val="888888"/>
              </a:buClr>
              <a:buSzPts val="2495"/>
              <a:buNone/>
              <a:defRPr sz="2495">
                <a:solidFill>
                  <a:srgbClr val="888888"/>
                </a:solidFill>
              </a:defRPr>
            </a:lvl8pPr>
            <a:lvl9pPr indent="-228600" lvl="8" marL="4114800" algn="l">
              <a:lnSpc>
                <a:spcPct val="90000"/>
              </a:lnSpc>
              <a:spcBef>
                <a:spcPts val="780"/>
              </a:spcBef>
              <a:spcAft>
                <a:spcPts val="0"/>
              </a:spcAft>
              <a:buClr>
                <a:srgbClr val="888888"/>
              </a:buClr>
              <a:buSzPts val="2495"/>
              <a:buNone/>
              <a:defRPr sz="2495">
                <a:solidFill>
                  <a:srgbClr val="888888"/>
                </a:solidFill>
              </a:defRPr>
            </a:lvl9pPr>
          </a:lstStyle>
          <a:p/>
        </p:txBody>
      </p:sp>
      <p:sp>
        <p:nvSpPr>
          <p:cNvPr id="34" name="Google Shape;34;p22"/>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1306959"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0" name="Google Shape;40;p23"/>
          <p:cNvSpPr txBox="1"/>
          <p:nvPr>
            <p:ph idx="2" type="body"/>
          </p:nvPr>
        </p:nvSpPr>
        <p:spPr>
          <a:xfrm>
            <a:off x="9623971"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1" name="Google Shape;41;p23"/>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1309435"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1309436" y="2621369"/>
            <a:ext cx="8042253"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7" name="Google Shape;47;p24"/>
          <p:cNvSpPr txBox="1"/>
          <p:nvPr>
            <p:ph idx="2" type="body"/>
          </p:nvPr>
        </p:nvSpPr>
        <p:spPr>
          <a:xfrm>
            <a:off x="1309436" y="3906061"/>
            <a:ext cx="8042253"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8" name="Google Shape;48;p24"/>
          <p:cNvSpPr txBox="1"/>
          <p:nvPr>
            <p:ph idx="3" type="body"/>
          </p:nvPr>
        </p:nvSpPr>
        <p:spPr>
          <a:xfrm>
            <a:off x="9623971" y="2621369"/>
            <a:ext cx="8081859"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9" name="Google Shape;49;p24"/>
          <p:cNvSpPr txBox="1"/>
          <p:nvPr>
            <p:ph idx="4" type="body"/>
          </p:nvPr>
        </p:nvSpPr>
        <p:spPr>
          <a:xfrm>
            <a:off x="9623971" y="3906061"/>
            <a:ext cx="8081859"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50" name="Google Shape;50;p24"/>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8081859" y="1539652"/>
            <a:ext cx="9623971" cy="7599245"/>
          </a:xfrm>
          <a:prstGeom prst="rect">
            <a:avLst/>
          </a:prstGeom>
          <a:noFill/>
          <a:ln>
            <a:noFill/>
          </a:ln>
        </p:spPr>
        <p:txBody>
          <a:bodyPr anchorCtr="0" anchor="t" bIns="45700" lIns="91425" spcFirstLastPara="1" rIns="91425" wrap="square" tIns="45700">
            <a:normAutofit/>
          </a:bodyPr>
          <a:lstStyle>
            <a:lvl1pPr indent="-545401" lvl="0" marL="457200" algn="l">
              <a:lnSpc>
                <a:spcPct val="90000"/>
              </a:lnSpc>
              <a:spcBef>
                <a:spcPts val="1559"/>
              </a:spcBef>
              <a:spcAft>
                <a:spcPts val="0"/>
              </a:spcAft>
              <a:buClr>
                <a:schemeClr val="dk1"/>
              </a:buClr>
              <a:buSzPts val="4989"/>
              <a:buChar char="•"/>
              <a:defRPr sz="4989"/>
            </a:lvl1pPr>
            <a:lvl2pPr indent="-505841" lvl="1" marL="914400" algn="l">
              <a:lnSpc>
                <a:spcPct val="90000"/>
              </a:lnSpc>
              <a:spcBef>
                <a:spcPts val="780"/>
              </a:spcBef>
              <a:spcAft>
                <a:spcPts val="0"/>
              </a:spcAft>
              <a:buClr>
                <a:schemeClr val="dk1"/>
              </a:buClr>
              <a:buSzPts val="4366"/>
              <a:buChar char="•"/>
              <a:defRPr sz="4366"/>
            </a:lvl2pPr>
            <a:lvl3pPr indent="-466217" lvl="2" marL="1371600" algn="l">
              <a:lnSpc>
                <a:spcPct val="90000"/>
              </a:lnSpc>
              <a:spcBef>
                <a:spcPts val="780"/>
              </a:spcBef>
              <a:spcAft>
                <a:spcPts val="0"/>
              </a:spcAft>
              <a:buClr>
                <a:schemeClr val="dk1"/>
              </a:buClr>
              <a:buSzPts val="3742"/>
              <a:buChar char="•"/>
              <a:defRPr sz="3741"/>
            </a:lvl3pPr>
            <a:lvl4pPr indent="-426592" lvl="3" marL="1828800" algn="l">
              <a:lnSpc>
                <a:spcPct val="90000"/>
              </a:lnSpc>
              <a:spcBef>
                <a:spcPts val="780"/>
              </a:spcBef>
              <a:spcAft>
                <a:spcPts val="0"/>
              </a:spcAft>
              <a:buClr>
                <a:schemeClr val="dk1"/>
              </a:buClr>
              <a:buSzPts val="3118"/>
              <a:buChar char="•"/>
              <a:defRPr sz="3118"/>
            </a:lvl4pPr>
            <a:lvl5pPr indent="-426592" lvl="4" marL="2286000" algn="l">
              <a:lnSpc>
                <a:spcPct val="90000"/>
              </a:lnSpc>
              <a:spcBef>
                <a:spcPts val="780"/>
              </a:spcBef>
              <a:spcAft>
                <a:spcPts val="0"/>
              </a:spcAft>
              <a:buClr>
                <a:schemeClr val="dk1"/>
              </a:buClr>
              <a:buSzPts val="3118"/>
              <a:buChar char="•"/>
              <a:defRPr sz="3118"/>
            </a:lvl5pPr>
            <a:lvl6pPr indent="-426592" lvl="5" marL="2743200" algn="l">
              <a:lnSpc>
                <a:spcPct val="90000"/>
              </a:lnSpc>
              <a:spcBef>
                <a:spcPts val="780"/>
              </a:spcBef>
              <a:spcAft>
                <a:spcPts val="0"/>
              </a:spcAft>
              <a:buClr>
                <a:schemeClr val="dk1"/>
              </a:buClr>
              <a:buSzPts val="3118"/>
              <a:buChar char="•"/>
              <a:defRPr sz="3118"/>
            </a:lvl6pPr>
            <a:lvl7pPr indent="-426592" lvl="6" marL="3200400" algn="l">
              <a:lnSpc>
                <a:spcPct val="90000"/>
              </a:lnSpc>
              <a:spcBef>
                <a:spcPts val="780"/>
              </a:spcBef>
              <a:spcAft>
                <a:spcPts val="0"/>
              </a:spcAft>
              <a:buClr>
                <a:schemeClr val="dk1"/>
              </a:buClr>
              <a:buSzPts val="3118"/>
              <a:buChar char="•"/>
              <a:defRPr sz="3118"/>
            </a:lvl7pPr>
            <a:lvl8pPr indent="-426592" lvl="7" marL="3657600" algn="l">
              <a:lnSpc>
                <a:spcPct val="90000"/>
              </a:lnSpc>
              <a:spcBef>
                <a:spcPts val="780"/>
              </a:spcBef>
              <a:spcAft>
                <a:spcPts val="0"/>
              </a:spcAft>
              <a:buClr>
                <a:schemeClr val="dk1"/>
              </a:buClr>
              <a:buSzPts val="3118"/>
              <a:buChar char="•"/>
              <a:defRPr sz="3118"/>
            </a:lvl8pPr>
            <a:lvl9pPr indent="-426592" lvl="8" marL="4114800" algn="l">
              <a:lnSpc>
                <a:spcPct val="90000"/>
              </a:lnSpc>
              <a:spcBef>
                <a:spcPts val="780"/>
              </a:spcBef>
              <a:spcAft>
                <a:spcPts val="0"/>
              </a:spcAft>
              <a:buClr>
                <a:schemeClr val="dk1"/>
              </a:buClr>
              <a:buSzPts val="3118"/>
              <a:buChar char="•"/>
              <a:defRPr sz="3118"/>
            </a:lvl9pPr>
          </a:lstStyle>
          <a:p/>
        </p:txBody>
      </p:sp>
      <p:sp>
        <p:nvSpPr>
          <p:cNvPr id="61" name="Google Shape;61;p26"/>
          <p:cNvSpPr txBox="1"/>
          <p:nvPr>
            <p:ph idx="2"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62" name="Google Shape;62;p26"/>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8081859" y="1539652"/>
            <a:ext cx="9623971" cy="759924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559"/>
              </a:spcBef>
              <a:spcAft>
                <a:spcPts val="0"/>
              </a:spcAft>
              <a:buClr>
                <a:schemeClr val="dk1"/>
              </a:buClr>
              <a:buSzPts val="4989"/>
              <a:buFont typeface="Arial"/>
              <a:buNone/>
              <a:defRPr b="0" i="0" sz="4989" u="none" cap="none" strike="noStrike">
                <a:solidFill>
                  <a:schemeClr val="dk1"/>
                </a:solidFill>
                <a:latin typeface="Calibri"/>
                <a:ea typeface="Calibri"/>
                <a:cs typeface="Calibri"/>
                <a:sym typeface="Calibri"/>
              </a:defRPr>
            </a:lvl1pPr>
            <a:lvl2pPr lvl="1" marR="0" rtl="0" algn="l">
              <a:lnSpc>
                <a:spcPct val="90000"/>
              </a:lnSpc>
              <a:spcBef>
                <a:spcPts val="780"/>
              </a:spcBef>
              <a:spcAft>
                <a:spcPts val="0"/>
              </a:spcAft>
              <a:buClr>
                <a:schemeClr val="dk1"/>
              </a:buClr>
              <a:buSzPts val="4366"/>
              <a:buFont typeface="Arial"/>
              <a:buNone/>
              <a:defRPr b="0" i="0" sz="4366" u="none" cap="none" strike="noStrike">
                <a:solidFill>
                  <a:schemeClr val="dk1"/>
                </a:solidFill>
                <a:latin typeface="Calibri"/>
                <a:ea typeface="Calibri"/>
                <a:cs typeface="Calibri"/>
                <a:sym typeface="Calibri"/>
              </a:defRPr>
            </a:lvl2pPr>
            <a:lvl3pPr lvl="2" marR="0" rtl="0" algn="l">
              <a:lnSpc>
                <a:spcPct val="90000"/>
              </a:lnSpc>
              <a:spcBef>
                <a:spcPts val="780"/>
              </a:spcBef>
              <a:spcAft>
                <a:spcPts val="0"/>
              </a:spcAft>
              <a:buClr>
                <a:schemeClr val="dk1"/>
              </a:buClr>
              <a:buSzPts val="3742"/>
              <a:buFont typeface="Arial"/>
              <a:buNone/>
              <a:defRPr b="0" i="0" sz="3741" u="none" cap="none" strike="noStrike">
                <a:solidFill>
                  <a:schemeClr val="dk1"/>
                </a:solidFill>
                <a:latin typeface="Calibri"/>
                <a:ea typeface="Calibri"/>
                <a:cs typeface="Calibri"/>
                <a:sym typeface="Calibri"/>
              </a:defRPr>
            </a:lvl3pPr>
            <a:lvl4pPr lvl="3"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4pPr>
            <a:lvl5pPr lvl="4"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5pPr>
            <a:lvl6pPr lvl="5"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6pPr>
            <a:lvl7pPr lvl="6"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7pPr>
            <a:lvl8pPr lvl="7"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8pPr>
            <a:lvl9pPr lvl="8"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69" name="Google Shape;69;p27"/>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860"/>
              <a:buFont typeface="Calibri"/>
              <a:buNone/>
              <a:defRPr b="0" i="0" sz="686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505841" lvl="0" marL="457200" marR="0" rtl="0" algn="l">
              <a:lnSpc>
                <a:spcPct val="90000"/>
              </a:lnSpc>
              <a:spcBef>
                <a:spcPts val="1559"/>
              </a:spcBef>
              <a:spcAft>
                <a:spcPts val="0"/>
              </a:spcAft>
              <a:buClr>
                <a:schemeClr val="dk1"/>
              </a:buClr>
              <a:buSzPts val="4366"/>
              <a:buFont typeface="Arial"/>
              <a:buChar char="•"/>
              <a:defRPr b="0" i="0" sz="4366" u="none" cap="none" strike="noStrike">
                <a:solidFill>
                  <a:schemeClr val="dk1"/>
                </a:solidFill>
                <a:latin typeface="Calibri"/>
                <a:ea typeface="Calibri"/>
                <a:cs typeface="Calibri"/>
                <a:sym typeface="Calibri"/>
              </a:defRPr>
            </a:lvl1pPr>
            <a:lvl2pPr indent="-466217" lvl="1" marL="914400" marR="0" rtl="0" algn="l">
              <a:lnSpc>
                <a:spcPct val="90000"/>
              </a:lnSpc>
              <a:spcBef>
                <a:spcPts val="780"/>
              </a:spcBef>
              <a:spcAft>
                <a:spcPts val="0"/>
              </a:spcAft>
              <a:buClr>
                <a:schemeClr val="dk1"/>
              </a:buClr>
              <a:buSzPts val="3742"/>
              <a:buFont typeface="Arial"/>
              <a:buChar char="•"/>
              <a:defRPr b="0" i="0" sz="3741" u="none" cap="none" strike="noStrike">
                <a:solidFill>
                  <a:schemeClr val="dk1"/>
                </a:solidFill>
                <a:latin typeface="Calibri"/>
                <a:ea typeface="Calibri"/>
                <a:cs typeface="Calibri"/>
                <a:sym typeface="Calibri"/>
              </a:defRPr>
            </a:lvl2pPr>
            <a:lvl3pPr indent="-426592" lvl="2" marL="1371600" marR="0" rtl="0" algn="l">
              <a:lnSpc>
                <a:spcPct val="90000"/>
              </a:lnSpc>
              <a:spcBef>
                <a:spcPts val="780"/>
              </a:spcBef>
              <a:spcAft>
                <a:spcPts val="0"/>
              </a:spcAft>
              <a:buClr>
                <a:schemeClr val="dk1"/>
              </a:buClr>
              <a:buSzPts val="3118"/>
              <a:buFont typeface="Arial"/>
              <a:buChar char="•"/>
              <a:defRPr b="0" i="0" sz="3118" u="none" cap="none" strike="noStrike">
                <a:solidFill>
                  <a:schemeClr val="dk1"/>
                </a:solidFill>
                <a:latin typeface="Calibri"/>
                <a:ea typeface="Calibri"/>
                <a:cs typeface="Calibri"/>
                <a:sym typeface="Calibri"/>
              </a:defRPr>
            </a:lvl3pPr>
            <a:lvl4pPr indent="-406844" lvl="3" marL="1828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4pPr>
            <a:lvl5pPr indent="-406844" lvl="4" marL="22860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5pPr>
            <a:lvl6pPr indent="-406844" lvl="5" marL="27432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6pPr>
            <a:lvl7pPr indent="-406844" lvl="6" marL="32004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7pPr>
            <a:lvl8pPr indent="-406844" lvl="7" marL="36576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8pPr>
            <a:lvl9pPr indent="-406844" lvl="8" marL="4114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7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87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70"/>
              <a:buFont typeface="Arial"/>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www.academia.edu/44025451/The_Definitive_Guide_to_Django_Web_Development_Done_Right_Adrian_Holovaty_Jacob_K_Moss" TargetMode="External"/><Relationship Id="rId10" Type="http://schemas.openxmlformats.org/officeDocument/2006/relationships/hyperlink" Target="https://www.academia.edu/13009088/Optimizing_Front_End_Applications_and_JavaScript" TargetMode="External"/><Relationship Id="rId13" Type="http://schemas.openxmlformats.org/officeDocument/2006/relationships/hyperlink" Target="https://www.academia.edu/36797193/Bootstrap" TargetMode="External"/><Relationship Id="rId12" Type="http://schemas.openxmlformats.org/officeDocument/2006/relationships/hyperlink" Target="https://www.academia.edu/13009088/Optimizing_Front_End_Applications_and_JavaScript"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researchgate.net/publication/262401330_Social_networking_for_web-based_communities" TargetMode="External"/><Relationship Id="rId4" Type="http://schemas.openxmlformats.org/officeDocument/2006/relationships/hyperlink" Target="https://www.researchgate.net/publication/333695257_Social_Networking" TargetMode="External"/><Relationship Id="rId9" Type="http://schemas.openxmlformats.org/officeDocument/2006/relationships/hyperlink" Target="https://www.academia.edu/41829928/A_Python_Book_Beginning_Python_Advanced_Python_and_Python_Exercises?sm=b" TargetMode="External"/><Relationship Id="rId14" Type="http://schemas.openxmlformats.org/officeDocument/2006/relationships/hyperlink" Target="https://www.academia.edu/39057071/SQLite_DATABASE" TargetMode="External"/><Relationship Id="rId5" Type="http://schemas.openxmlformats.org/officeDocument/2006/relationships/hyperlink" Target="https://www.inderscience.com/info/inarticle.php?artid=64789" TargetMode="External"/><Relationship Id="rId6" Type="http://schemas.openxmlformats.org/officeDocument/2006/relationships/hyperlink" Target="https://www.researchgate.net/publication/273493095_Issues_and_challenges_of_using_web_blogs_as_a_medium_for_research_communication" TargetMode="External"/><Relationship Id="rId7" Type="http://schemas.openxmlformats.org/officeDocument/2006/relationships/hyperlink" Target="https://www.academia.edu/34579745/Web_Application_Development" TargetMode="External"/><Relationship Id="rId8" Type="http://schemas.openxmlformats.org/officeDocument/2006/relationships/hyperlink" Target="https://www.inderscience.com/info/inarticle.php?artid=6478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
          <p:cNvGrpSpPr/>
          <p:nvPr/>
        </p:nvGrpSpPr>
        <p:grpSpPr>
          <a:xfrm>
            <a:off x="-3939" y="2070100"/>
            <a:ext cx="15071695" cy="827992"/>
            <a:chOff x="-16184" y="8640158"/>
            <a:chExt cx="4045716" cy="439420"/>
          </a:xfrm>
        </p:grpSpPr>
        <p:sp>
          <p:nvSpPr>
            <p:cNvPr id="92" name="Google Shape;92;p1"/>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4800"/>
                <a:buFont typeface="Arial"/>
                <a:buNone/>
              </a:pPr>
              <a:r>
                <a:rPr lang="en-US" sz="4800">
                  <a:solidFill>
                    <a:schemeClr val="lt1"/>
                  </a:solidFill>
                  <a:latin typeface="Calibri"/>
                  <a:ea typeface="Calibri"/>
                  <a:cs typeface="Calibri"/>
                  <a:sym typeface="Calibri"/>
                </a:rPr>
                <a:t>Blog Web Application</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4" name="Google Shape;94;p1"/>
          <p:cNvSpPr txBox="1"/>
          <p:nvPr/>
        </p:nvSpPr>
        <p:spPr>
          <a:xfrm>
            <a:off x="208756" y="698500"/>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2F5496"/>
                </a:solidFill>
                <a:latin typeface="Times New Roman"/>
                <a:ea typeface="Times New Roman"/>
                <a:cs typeface="Times New Roman"/>
                <a:sym typeface="Times New Roman"/>
              </a:rPr>
              <a:t>Thakur Polytechnic</a:t>
            </a:r>
            <a:endParaRPr b="0" i="0" sz="1400" u="none" cap="none" strike="noStrike">
              <a:solidFill>
                <a:srgbClr val="000000"/>
              </a:solidFill>
              <a:latin typeface="Arial"/>
              <a:ea typeface="Arial"/>
              <a:cs typeface="Arial"/>
              <a:sym typeface="Arial"/>
            </a:endParaRPr>
          </a:p>
        </p:txBody>
      </p:sp>
      <p:grpSp>
        <p:nvGrpSpPr>
          <p:cNvPr id="95" name="Google Shape;95;p1"/>
          <p:cNvGrpSpPr/>
          <p:nvPr/>
        </p:nvGrpSpPr>
        <p:grpSpPr>
          <a:xfrm>
            <a:off x="-19844" y="4221843"/>
            <a:ext cx="4134644" cy="667645"/>
            <a:chOff x="601553" y="8642689"/>
            <a:chExt cx="3734795" cy="354323"/>
          </a:xfrm>
        </p:grpSpPr>
        <p:sp>
          <p:nvSpPr>
            <p:cNvPr id="96" name="Google Shape;96;p1"/>
            <p:cNvSpPr/>
            <p:nvPr/>
          </p:nvSpPr>
          <p:spPr>
            <a:xfrm>
              <a:off x="601553" y="8642693"/>
              <a:ext cx="3321810"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	Presented by</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a:off x="3621605" y="8642689"/>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8" name="Google Shape;98;p1"/>
          <p:cNvGrpSpPr/>
          <p:nvPr/>
        </p:nvGrpSpPr>
        <p:grpSpPr>
          <a:xfrm>
            <a:off x="15247247" y="4245779"/>
            <a:ext cx="3782909" cy="667644"/>
            <a:chOff x="-301759" y="8642690"/>
            <a:chExt cx="4225122" cy="354322"/>
          </a:xfrm>
        </p:grpSpPr>
        <p:sp>
          <p:nvSpPr>
            <p:cNvPr id="99" name="Google Shape;99;p1"/>
            <p:cNvSpPr/>
            <p:nvPr/>
          </p:nvSpPr>
          <p:spPr>
            <a:xfrm>
              <a:off x="0" y="8642690"/>
              <a:ext cx="3923363"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Calibri"/>
                  <a:ea typeface="Calibri"/>
                  <a:cs typeface="Calibri"/>
                  <a:sym typeface="Calibri"/>
                </a:rPr>
                <a:t>	Guided by</a:t>
              </a:r>
              <a:endParaRPr b="0" i="0" sz="1800" u="none" cap="none" strike="noStrike">
                <a:solidFill>
                  <a:schemeClr val="lt1"/>
                </a:solidFill>
                <a:latin typeface="Calibri"/>
                <a:ea typeface="Calibri"/>
                <a:cs typeface="Calibri"/>
                <a:sym typeface="Calibri"/>
              </a:endParaRPr>
            </a:p>
          </p:txBody>
        </p:sp>
        <p:sp>
          <p:nvSpPr>
            <p:cNvPr id="100" name="Google Shape;100;p1"/>
            <p:cNvSpPr/>
            <p:nvPr/>
          </p:nvSpPr>
          <p:spPr>
            <a:xfrm>
              <a:off x="-301759" y="8642693"/>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1"/>
          <p:cNvSpPr txBox="1"/>
          <p:nvPr/>
        </p:nvSpPr>
        <p:spPr>
          <a:xfrm>
            <a:off x="317578" y="5257923"/>
            <a:ext cx="44196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Vijay Tiwari (32)</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Anurag Pandey (33)</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Viraj Gavas (52)</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Akash Adarkar (60)</a:t>
            </a:r>
            <a:endParaRPr sz="2800">
              <a:solidFill>
                <a:schemeClr val="dk1"/>
              </a:solidFill>
              <a:latin typeface="Calibri"/>
              <a:ea typeface="Calibri"/>
              <a:cs typeface="Calibri"/>
              <a:sym typeface="Calibri"/>
            </a:endParaRPr>
          </a:p>
        </p:txBody>
      </p:sp>
      <p:sp>
        <p:nvSpPr>
          <p:cNvPr id="102" name="Google Shape;102;p1"/>
          <p:cNvSpPr txBox="1"/>
          <p:nvPr/>
        </p:nvSpPr>
        <p:spPr>
          <a:xfrm>
            <a:off x="15247247" y="5481096"/>
            <a:ext cx="3173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Calibri"/>
                <a:ea typeface="Calibri"/>
                <a:cs typeface="Calibri"/>
                <a:sym typeface="Calibri"/>
              </a:rPr>
              <a:t>Mr. Chintamani Chavan</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5085556" y="6650942"/>
            <a:ext cx="8044500" cy="255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Submitted for the partial fulfillment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of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lang="en-US" sz="3200">
                <a:solidFill>
                  <a:schemeClr val="dk1"/>
                </a:solidFill>
                <a:latin typeface="Times New Roman"/>
                <a:ea typeface="Times New Roman"/>
                <a:cs typeface="Times New Roman"/>
                <a:sym typeface="Times New Roman"/>
              </a:rPr>
              <a:t>DIPLOMA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in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lang="en-US" sz="3200">
                <a:solidFill>
                  <a:schemeClr val="dk1"/>
                </a:solidFill>
                <a:latin typeface="Times New Roman"/>
                <a:ea typeface="Times New Roman"/>
                <a:cs typeface="Times New Roman"/>
                <a:sym typeface="Times New Roman"/>
              </a:rPr>
              <a:t>INFORMATION TECHNOLOGY</a:t>
            </a:r>
            <a:endParaRPr b="0" i="0" sz="1400" u="none" cap="none" strike="noStrike">
              <a:solidFill>
                <a:srgbClr val="000000"/>
              </a:solidFill>
              <a:latin typeface="Arial"/>
              <a:ea typeface="Arial"/>
              <a:cs typeface="Arial"/>
              <a:sym typeface="Arial"/>
            </a:endParaRPr>
          </a:p>
        </p:txBody>
      </p:sp>
      <p:grpSp>
        <p:nvGrpSpPr>
          <p:cNvPr id="104" name="Google Shape;104;p1"/>
          <p:cNvGrpSpPr/>
          <p:nvPr/>
        </p:nvGrpSpPr>
        <p:grpSpPr>
          <a:xfrm>
            <a:off x="16237" y="9568581"/>
            <a:ext cx="19010314" cy="1112119"/>
            <a:chOff x="-2" y="9568581"/>
            <a:chExt cx="19010314" cy="1112119"/>
          </a:xfrm>
        </p:grpSpPr>
        <p:grpSp>
          <p:nvGrpSpPr>
            <p:cNvPr id="105" name="Google Shape;105;p1"/>
            <p:cNvGrpSpPr/>
            <p:nvPr/>
          </p:nvGrpSpPr>
          <p:grpSpPr>
            <a:xfrm>
              <a:off x="-2" y="9568581"/>
              <a:ext cx="19010314" cy="1112119"/>
              <a:chOff x="-324645" y="2222500"/>
              <a:chExt cx="22261686" cy="1302327"/>
            </a:xfrm>
          </p:grpSpPr>
          <p:sp>
            <p:nvSpPr>
              <p:cNvPr id="106" name="Google Shape;106;p1"/>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1"/>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1"/>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Times New Roman"/>
                <a:ea typeface="Times New Roman"/>
                <a:cs typeface="Times New Roman"/>
                <a:sym typeface="Times New Roman"/>
              </a:rPr>
              <a:t>June - 2021</a:t>
            </a:r>
            <a:endParaRPr b="0" i="0" sz="2800" u="none" cap="none" strike="noStrike">
              <a:solidFill>
                <a:schemeClr val="dk1"/>
              </a:solidFill>
              <a:latin typeface="Calibri"/>
              <a:ea typeface="Calibri"/>
              <a:cs typeface="Calibri"/>
              <a:sym typeface="Calibri"/>
            </a:endParaRPr>
          </a:p>
        </p:txBody>
      </p:sp>
      <p:pic>
        <p:nvPicPr>
          <p:cNvPr id="110" name="Google Shape;110;p1"/>
          <p:cNvPicPr preferRelativeResize="0"/>
          <p:nvPr/>
        </p:nvPicPr>
        <p:blipFill rotWithShape="1">
          <a:blip r:embed="rId3">
            <a:alphaModFix/>
          </a:blip>
          <a:srcRect b="13443" l="0" r="0" t="13451"/>
          <a:stretch/>
        </p:blipFill>
        <p:spPr>
          <a:xfrm>
            <a:off x="6549675" y="3335500"/>
            <a:ext cx="5116253" cy="287820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11" name="Google Shape;111;p1"/>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1"/>
                </a:solidFill>
                <a:latin typeface="Times New Roman"/>
                <a:ea typeface="Times New Roman"/>
                <a:cs typeface="Times New Roman"/>
                <a:sym typeface="Times New Roman"/>
              </a:rPr>
              <a:t>Information Technology</a:t>
            </a:r>
            <a:endParaRPr b="0" i="0" sz="1400" u="none" cap="none" strike="noStrike">
              <a:solidFill>
                <a:srgbClr val="000000"/>
              </a:solidFill>
              <a:latin typeface="Arial"/>
              <a:ea typeface="Arial"/>
              <a:cs typeface="Arial"/>
              <a:sym typeface="Arial"/>
            </a:endParaRPr>
          </a:p>
        </p:txBody>
      </p:sp>
      <p:sp>
        <p:nvSpPr>
          <p:cNvPr id="112" name="Google Shape;112;p1"/>
          <p:cNvSpPr txBox="1"/>
          <p:nvPr>
            <p:ph idx="12" type="sldNum"/>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a:solidFill>
                <a:schemeClr val="lt1"/>
              </a:solidFill>
            </a:endParaRPr>
          </a:p>
        </p:txBody>
      </p:sp>
      <p:pic>
        <p:nvPicPr>
          <p:cNvPr id="113" name="Google Shape;113;p1"/>
          <p:cNvPicPr preferRelativeResize="0"/>
          <p:nvPr/>
        </p:nvPicPr>
        <p:blipFill>
          <a:blip r:embed="rId4">
            <a:alphaModFix/>
          </a:blip>
          <a:stretch>
            <a:fillRect/>
          </a:stretch>
        </p:blipFill>
        <p:spPr>
          <a:xfrm>
            <a:off x="16017416" y="546106"/>
            <a:ext cx="2242425" cy="20992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56" name="Google Shape;256;p12"/>
          <p:cNvGrpSpPr/>
          <p:nvPr/>
        </p:nvGrpSpPr>
        <p:grpSpPr>
          <a:xfrm>
            <a:off x="-2" y="9568581"/>
            <a:ext cx="19010314" cy="1112119"/>
            <a:chOff x="-2" y="9568581"/>
            <a:chExt cx="19010314" cy="1112119"/>
          </a:xfrm>
        </p:grpSpPr>
        <p:grpSp>
          <p:nvGrpSpPr>
            <p:cNvPr id="257" name="Google Shape;257;p12"/>
            <p:cNvGrpSpPr/>
            <p:nvPr/>
          </p:nvGrpSpPr>
          <p:grpSpPr>
            <a:xfrm>
              <a:off x="-2" y="9568581"/>
              <a:ext cx="19010314" cy="1112119"/>
              <a:chOff x="-324645" y="2222500"/>
              <a:chExt cx="22261686" cy="1302327"/>
            </a:xfrm>
          </p:grpSpPr>
          <p:sp>
            <p:nvSpPr>
              <p:cNvPr id="258" name="Google Shape;258;p12"/>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12"/>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0" name="Google Shape;260;p12"/>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2"/>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262" name="Google Shape;262;p12"/>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263" name="Google Shape;263;p12"/>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64" name="Google Shape;264;p12"/>
          <p:cNvGrpSpPr/>
          <p:nvPr/>
        </p:nvGrpSpPr>
        <p:grpSpPr>
          <a:xfrm>
            <a:off x="-26281" y="774700"/>
            <a:ext cx="15071695" cy="827992"/>
            <a:chOff x="-16184" y="8640158"/>
            <a:chExt cx="4045716" cy="439420"/>
          </a:xfrm>
        </p:grpSpPr>
        <p:sp>
          <p:nvSpPr>
            <p:cNvPr id="265" name="Google Shape;265;p12"/>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7</a:t>
              </a:r>
              <a:r>
                <a:rPr b="0" i="0" lang="en-US" sz="5400" u="none" cap="none" strike="noStrike">
                  <a:solidFill>
                    <a:schemeClr val="lt1"/>
                  </a:solidFill>
                  <a:latin typeface="Calibri"/>
                  <a:ea typeface="Calibri"/>
                  <a:cs typeface="Calibri"/>
                  <a:sym typeface="Calibri"/>
                </a:rPr>
                <a:t>. Findings and results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66" name="Google Shape;266;p12"/>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12"/>
          <p:cNvSpPr txBox="1"/>
          <p:nvPr/>
        </p:nvSpPr>
        <p:spPr>
          <a:xfrm>
            <a:off x="1199356" y="2070100"/>
            <a:ext cx="15544800" cy="6465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Following are the snap-shots of </a:t>
            </a:r>
            <a:r>
              <a:rPr lang="en-US" sz="3600">
                <a:solidFill>
                  <a:schemeClr val="dk1"/>
                </a:solidFill>
                <a:latin typeface="Calibri"/>
                <a:ea typeface="Calibri"/>
                <a:cs typeface="Calibri"/>
                <a:sym typeface="Calibri"/>
              </a:rPr>
              <a:t>the website </a:t>
            </a:r>
            <a:r>
              <a:rPr b="0" i="0" lang="en-US" sz="3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ddb1c7d917_0_40"/>
          <p:cNvPicPr preferRelativeResize="0"/>
          <p:nvPr/>
        </p:nvPicPr>
        <p:blipFill>
          <a:blip r:embed="rId3">
            <a:alphaModFix/>
          </a:blip>
          <a:stretch>
            <a:fillRect/>
          </a:stretch>
        </p:blipFill>
        <p:spPr>
          <a:xfrm>
            <a:off x="3676927" y="2370490"/>
            <a:ext cx="11733205" cy="5740208"/>
          </a:xfrm>
          <a:prstGeom prst="rect">
            <a:avLst/>
          </a:prstGeom>
          <a:noFill/>
          <a:ln>
            <a:noFill/>
          </a:ln>
          <a:effectLst>
            <a:outerShdw blurRad="57150" rotWithShape="0" algn="bl" dir="5400000" dist="19050">
              <a:srgbClr val="000000">
                <a:alpha val="50000"/>
              </a:srgbClr>
            </a:outerShdw>
          </a:effectLst>
        </p:spPr>
      </p:pic>
      <p:sp>
        <p:nvSpPr>
          <p:cNvPr id="273" name="Google Shape;273;gddb1c7d917_0_40"/>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Home Page</a:t>
            </a:r>
            <a:endParaRPr/>
          </a:p>
        </p:txBody>
      </p:sp>
      <p:sp>
        <p:nvSpPr>
          <p:cNvPr id="274" name="Google Shape;274;gddb1c7d917_0_40"/>
          <p:cNvSpPr txBox="1"/>
          <p:nvPr>
            <p:ph idx="4294967295" type="ctrTitle"/>
          </p:nvPr>
        </p:nvSpPr>
        <p:spPr>
          <a:xfrm>
            <a:off x="16587391" y="2100324"/>
            <a:ext cx="2212200" cy="906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Navigation Bar </a:t>
            </a:r>
            <a:endParaRPr sz="2500">
              <a:solidFill>
                <a:schemeClr val="lt1"/>
              </a:solidFill>
              <a:latin typeface="Roboto"/>
              <a:ea typeface="Roboto"/>
              <a:cs typeface="Roboto"/>
              <a:sym typeface="Roboto"/>
            </a:endParaRPr>
          </a:p>
        </p:txBody>
      </p:sp>
      <p:sp>
        <p:nvSpPr>
          <p:cNvPr id="275" name="Google Shape;275;gddb1c7d917_0_40"/>
          <p:cNvSpPr txBox="1"/>
          <p:nvPr>
            <p:ph idx="4294967295" type="ctrTitle"/>
          </p:nvPr>
        </p:nvSpPr>
        <p:spPr>
          <a:xfrm>
            <a:off x="1256802" y="7548634"/>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Post List</a:t>
            </a:r>
            <a:endParaRPr sz="2500">
              <a:solidFill>
                <a:schemeClr val="lt1"/>
              </a:solidFill>
              <a:latin typeface="Roboto"/>
              <a:ea typeface="Roboto"/>
              <a:cs typeface="Roboto"/>
              <a:sym typeface="Roboto"/>
            </a:endParaRPr>
          </a:p>
        </p:txBody>
      </p:sp>
      <p:sp>
        <p:nvSpPr>
          <p:cNvPr id="276" name="Google Shape;276;gddb1c7d917_0_40"/>
          <p:cNvSpPr txBox="1"/>
          <p:nvPr>
            <p:ph idx="4294967295" type="ctrTitle"/>
          </p:nvPr>
        </p:nvSpPr>
        <p:spPr>
          <a:xfrm>
            <a:off x="15618009" y="7764955"/>
            <a:ext cx="28590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200000"/>
              </a:lnSpc>
              <a:spcBef>
                <a:spcPts val="0"/>
              </a:spcBef>
              <a:spcAft>
                <a:spcPts val="0"/>
              </a:spcAft>
              <a:buNone/>
            </a:pPr>
            <a:r>
              <a:rPr lang="en-US" sz="2500">
                <a:solidFill>
                  <a:schemeClr val="lt1"/>
                </a:solidFill>
                <a:latin typeface="Roboto"/>
                <a:ea typeface="Roboto"/>
                <a:cs typeface="Roboto"/>
                <a:sym typeface="Roboto"/>
              </a:rPr>
              <a:t>Account Info</a:t>
            </a:r>
            <a:endParaRPr sz="2500">
              <a:solidFill>
                <a:schemeClr val="lt1"/>
              </a:solidFill>
              <a:latin typeface="Roboto"/>
              <a:ea typeface="Roboto"/>
              <a:cs typeface="Roboto"/>
              <a:sym typeface="Roboto"/>
            </a:endParaRPr>
          </a:p>
        </p:txBody>
      </p:sp>
      <p:sp>
        <p:nvSpPr>
          <p:cNvPr id="277" name="Google Shape;277;gddb1c7d917_0_40"/>
          <p:cNvSpPr txBox="1"/>
          <p:nvPr>
            <p:ph idx="4294967295" type="ctrTitle"/>
          </p:nvPr>
        </p:nvSpPr>
        <p:spPr>
          <a:xfrm>
            <a:off x="530663" y="4610028"/>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Create New Post</a:t>
            </a:r>
            <a:endParaRPr sz="2500">
              <a:solidFill>
                <a:schemeClr val="lt1"/>
              </a:solidFill>
              <a:latin typeface="Roboto"/>
              <a:ea typeface="Roboto"/>
              <a:cs typeface="Roboto"/>
              <a:sym typeface="Roboto"/>
            </a:endParaRPr>
          </a:p>
        </p:txBody>
      </p:sp>
      <p:cxnSp>
        <p:nvCxnSpPr>
          <p:cNvPr id="278" name="Google Shape;278;gddb1c7d917_0_40"/>
          <p:cNvCxnSpPr>
            <a:stCxn id="275" idx="2"/>
          </p:cNvCxnSpPr>
          <p:nvPr/>
        </p:nvCxnSpPr>
        <p:spPr>
          <a:xfrm rot="-5400000">
            <a:off x="3025002" y="5712934"/>
            <a:ext cx="2434800" cy="3759000"/>
          </a:xfrm>
          <a:prstGeom prst="bentConnector4">
            <a:avLst>
              <a:gd fmla="val -20332" name="adj1"/>
              <a:gd fmla="val 64713" name="adj2"/>
            </a:avLst>
          </a:prstGeom>
          <a:noFill/>
          <a:ln cap="flat" cmpd="sng" w="28575">
            <a:solidFill>
              <a:srgbClr val="FF6B65"/>
            </a:solidFill>
            <a:prstDash val="solid"/>
            <a:round/>
            <a:headEnd len="med" w="med" type="none"/>
            <a:tailEnd len="med" w="med" type="none"/>
          </a:ln>
        </p:spPr>
      </p:cxnSp>
      <p:cxnSp>
        <p:nvCxnSpPr>
          <p:cNvPr id="279" name="Google Shape;279;gddb1c7d917_0_40"/>
          <p:cNvCxnSpPr>
            <a:stCxn id="277" idx="3"/>
          </p:cNvCxnSpPr>
          <p:nvPr/>
        </p:nvCxnSpPr>
        <p:spPr>
          <a:xfrm flipH="1" rot="10800000">
            <a:off x="2742863" y="2720928"/>
            <a:ext cx="1891800" cy="2519700"/>
          </a:xfrm>
          <a:prstGeom prst="bentConnector2">
            <a:avLst/>
          </a:prstGeom>
          <a:noFill/>
          <a:ln cap="flat" cmpd="sng" w="19050">
            <a:solidFill>
              <a:srgbClr val="FF6B65"/>
            </a:solidFill>
            <a:prstDash val="solid"/>
            <a:round/>
            <a:headEnd len="med" w="med" type="none"/>
            <a:tailEnd len="med" w="med" type="none"/>
          </a:ln>
        </p:spPr>
      </p:cxnSp>
      <p:cxnSp>
        <p:nvCxnSpPr>
          <p:cNvPr id="280" name="Google Shape;280;gddb1c7d917_0_40"/>
          <p:cNvCxnSpPr>
            <a:stCxn id="272" idx="0"/>
            <a:endCxn id="274" idx="2"/>
          </p:cNvCxnSpPr>
          <p:nvPr/>
        </p:nvCxnSpPr>
        <p:spPr>
          <a:xfrm flipH="1" rot="-5400000">
            <a:off x="13300279" y="-1386260"/>
            <a:ext cx="636600" cy="8150100"/>
          </a:xfrm>
          <a:prstGeom prst="bentConnector5">
            <a:avLst>
              <a:gd fmla="val -77742" name="adj1"/>
              <a:gd fmla="val 79207" name="adj2"/>
              <a:gd fmla="val 177726" name="adj3"/>
            </a:avLst>
          </a:prstGeom>
          <a:noFill/>
          <a:ln cap="flat" cmpd="sng" w="28575">
            <a:solidFill>
              <a:srgbClr val="FF6B65"/>
            </a:solidFill>
            <a:prstDash val="solid"/>
            <a:round/>
            <a:headEnd len="med" w="med" type="none"/>
            <a:tailEnd len="med" w="med" type="none"/>
          </a:ln>
        </p:spPr>
      </p:cxnSp>
      <p:cxnSp>
        <p:nvCxnSpPr>
          <p:cNvPr id="281" name="Google Shape;281;gddb1c7d917_0_40"/>
          <p:cNvCxnSpPr>
            <a:endCxn id="276" idx="0"/>
          </p:cNvCxnSpPr>
          <p:nvPr/>
        </p:nvCxnSpPr>
        <p:spPr>
          <a:xfrm flipH="1" rot="-5400000">
            <a:off x="13523259" y="4240705"/>
            <a:ext cx="5028300" cy="20202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282" name="Google Shape;282;gddb1c7d917_0_40"/>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283" name="Google Shape;283;gddb1c7d917_0_40"/>
          <p:cNvCxnSpPr>
            <a:endCxn id="284" idx="1"/>
          </p:cNvCxnSpPr>
          <p:nvPr/>
        </p:nvCxnSpPr>
        <p:spPr>
          <a:xfrm flipH="1" rot="-5400000">
            <a:off x="9086617" y="4390397"/>
            <a:ext cx="6678600" cy="4065900"/>
          </a:xfrm>
          <a:prstGeom prst="bentConnector2">
            <a:avLst/>
          </a:prstGeom>
          <a:noFill/>
          <a:ln cap="flat" cmpd="sng" w="28575">
            <a:solidFill>
              <a:srgbClr val="FF6B65"/>
            </a:solidFill>
            <a:prstDash val="solid"/>
            <a:round/>
            <a:headEnd len="med" w="med" type="none"/>
            <a:tailEnd len="med" w="med" type="none"/>
          </a:ln>
        </p:spPr>
      </p:cxnSp>
      <p:sp>
        <p:nvSpPr>
          <p:cNvPr id="284" name="Google Shape;284;gddb1c7d917_0_40"/>
          <p:cNvSpPr txBox="1"/>
          <p:nvPr/>
        </p:nvSpPr>
        <p:spPr>
          <a:xfrm>
            <a:off x="14458867" y="9347447"/>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l">
              <a:spcBef>
                <a:spcPts val="0"/>
              </a:spcBef>
              <a:spcAft>
                <a:spcPts val="0"/>
              </a:spcAft>
              <a:buNone/>
            </a:pPr>
            <a:r>
              <a:rPr lang="en-US" sz="2900">
                <a:solidFill>
                  <a:schemeClr val="lt1"/>
                </a:solidFill>
                <a:latin typeface="Roboto Light"/>
                <a:ea typeface="Roboto Light"/>
                <a:cs typeface="Roboto Light"/>
                <a:sym typeface="Roboto Light"/>
              </a:rPr>
              <a:t>Search Bar</a:t>
            </a:r>
            <a:endParaRPr sz="29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ddb1c7d917_0_150"/>
          <p:cNvPicPr preferRelativeResize="0"/>
          <p:nvPr/>
        </p:nvPicPr>
        <p:blipFill>
          <a:blip r:embed="rId3">
            <a:alphaModFix/>
          </a:blip>
          <a:stretch>
            <a:fillRect/>
          </a:stretch>
        </p:blipFill>
        <p:spPr>
          <a:xfrm>
            <a:off x="4711094" y="1912847"/>
            <a:ext cx="10368034" cy="8266540"/>
          </a:xfrm>
          <a:prstGeom prst="rect">
            <a:avLst/>
          </a:prstGeom>
          <a:noFill/>
          <a:ln>
            <a:noFill/>
          </a:ln>
        </p:spPr>
      </p:pic>
      <p:sp>
        <p:nvSpPr>
          <p:cNvPr id="290" name="Google Shape;290;gddb1c7d917_0_150"/>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List View</a:t>
            </a:r>
            <a:endParaRPr/>
          </a:p>
        </p:txBody>
      </p:sp>
      <p:sp>
        <p:nvSpPr>
          <p:cNvPr id="291" name="Google Shape;291;gddb1c7d917_0_150"/>
          <p:cNvSpPr txBox="1"/>
          <p:nvPr>
            <p:ph idx="4294967295" type="ctrTitle"/>
          </p:nvPr>
        </p:nvSpPr>
        <p:spPr>
          <a:xfrm>
            <a:off x="16587391" y="2100324"/>
            <a:ext cx="2212200" cy="906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SEARCH BAR</a:t>
            </a:r>
            <a:endParaRPr sz="2500">
              <a:solidFill>
                <a:schemeClr val="lt1"/>
              </a:solidFill>
            </a:endParaRPr>
          </a:p>
        </p:txBody>
      </p:sp>
      <p:sp>
        <p:nvSpPr>
          <p:cNvPr id="292" name="Google Shape;292;gddb1c7d917_0_150"/>
          <p:cNvSpPr txBox="1"/>
          <p:nvPr>
            <p:ph idx="4294967295" type="ctrTitle"/>
          </p:nvPr>
        </p:nvSpPr>
        <p:spPr>
          <a:xfrm>
            <a:off x="15366451" y="8625718"/>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AUTHOR</a:t>
            </a:r>
            <a:endParaRPr sz="2500">
              <a:solidFill>
                <a:schemeClr val="lt1"/>
              </a:solidFill>
            </a:endParaRPr>
          </a:p>
        </p:txBody>
      </p:sp>
      <p:sp>
        <p:nvSpPr>
          <p:cNvPr id="293" name="Google Shape;293;gddb1c7d917_0_150"/>
          <p:cNvSpPr txBox="1"/>
          <p:nvPr>
            <p:ph idx="4294967295" type="ctrTitle"/>
          </p:nvPr>
        </p:nvSpPr>
        <p:spPr>
          <a:xfrm>
            <a:off x="15618009" y="5124895"/>
            <a:ext cx="28590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200000"/>
              </a:lnSpc>
              <a:spcBef>
                <a:spcPts val="0"/>
              </a:spcBef>
              <a:spcAft>
                <a:spcPts val="0"/>
              </a:spcAft>
              <a:buNone/>
            </a:pPr>
            <a:r>
              <a:rPr lang="en-US" sz="2500"/>
              <a:t>ARTICLE BODY</a:t>
            </a:r>
            <a:endParaRPr sz="2500"/>
          </a:p>
        </p:txBody>
      </p:sp>
      <p:sp>
        <p:nvSpPr>
          <p:cNvPr id="294" name="Google Shape;294;gddb1c7d917_0_150"/>
          <p:cNvSpPr txBox="1"/>
          <p:nvPr>
            <p:ph idx="4294967295" type="ctrTitle"/>
          </p:nvPr>
        </p:nvSpPr>
        <p:spPr>
          <a:xfrm>
            <a:off x="0" y="4611931"/>
            <a:ext cx="2212200" cy="15561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AUTHOR</a:t>
            </a:r>
            <a:endParaRPr sz="2500">
              <a:solidFill>
                <a:schemeClr val="lt1"/>
              </a:solidFill>
            </a:endParaRPr>
          </a:p>
          <a:p>
            <a:pPr indent="0" lvl="0" marL="0" rtl="0" algn="ctr">
              <a:spcBef>
                <a:spcPts val="0"/>
              </a:spcBef>
              <a:spcAft>
                <a:spcPts val="0"/>
              </a:spcAft>
              <a:buNone/>
            </a:pPr>
            <a:r>
              <a:rPr lang="en-US" sz="2500">
                <a:solidFill>
                  <a:schemeClr val="lt1"/>
                </a:solidFill>
              </a:rPr>
              <a:t>PROFILE PIC</a:t>
            </a:r>
            <a:endParaRPr sz="2500">
              <a:solidFill>
                <a:schemeClr val="lt1"/>
              </a:solidFill>
            </a:endParaRPr>
          </a:p>
        </p:txBody>
      </p:sp>
      <p:cxnSp>
        <p:nvCxnSpPr>
          <p:cNvPr id="295" name="Google Shape;295;gddb1c7d917_0_150"/>
          <p:cNvCxnSpPr>
            <a:stCxn id="292" idx="2"/>
          </p:cNvCxnSpPr>
          <p:nvPr/>
        </p:nvCxnSpPr>
        <p:spPr>
          <a:xfrm flipH="1" rot="5400000">
            <a:off x="10414951" y="3829318"/>
            <a:ext cx="3316800" cy="8798400"/>
          </a:xfrm>
          <a:prstGeom prst="bentConnector4">
            <a:avLst>
              <a:gd fmla="val -14926" name="adj1"/>
              <a:gd fmla="val 56286" name="adj2"/>
            </a:avLst>
          </a:prstGeom>
          <a:noFill/>
          <a:ln cap="flat" cmpd="sng" w="28575">
            <a:solidFill>
              <a:srgbClr val="FF6B65"/>
            </a:solidFill>
            <a:prstDash val="solid"/>
            <a:round/>
            <a:headEnd len="med" w="med" type="none"/>
            <a:tailEnd len="med" w="med" type="none"/>
          </a:ln>
        </p:spPr>
      </p:cxnSp>
      <p:cxnSp>
        <p:nvCxnSpPr>
          <p:cNvPr id="296" name="Google Shape;296;gddb1c7d917_0_150"/>
          <p:cNvCxnSpPr>
            <a:stCxn id="294" idx="0"/>
          </p:cNvCxnSpPr>
          <p:nvPr/>
        </p:nvCxnSpPr>
        <p:spPr>
          <a:xfrm rot="-5400000">
            <a:off x="2097750" y="1835881"/>
            <a:ext cx="1784400" cy="3767700"/>
          </a:xfrm>
          <a:prstGeom prst="bentConnector2">
            <a:avLst/>
          </a:prstGeom>
          <a:noFill/>
          <a:ln cap="flat" cmpd="sng" w="19050">
            <a:solidFill>
              <a:srgbClr val="FF6B65"/>
            </a:solidFill>
            <a:prstDash val="solid"/>
            <a:round/>
            <a:headEnd len="med" w="med" type="none"/>
            <a:tailEnd len="med" w="med" type="none"/>
          </a:ln>
        </p:spPr>
      </p:cxnSp>
      <p:cxnSp>
        <p:nvCxnSpPr>
          <p:cNvPr id="297" name="Google Shape;297;gddb1c7d917_0_150"/>
          <p:cNvCxnSpPr>
            <a:stCxn id="289" idx="0"/>
            <a:endCxn id="291" idx="2"/>
          </p:cNvCxnSpPr>
          <p:nvPr/>
        </p:nvCxnSpPr>
        <p:spPr>
          <a:xfrm flipH="1" rot="-5400000">
            <a:off x="13247161" y="-1439203"/>
            <a:ext cx="1094400" cy="7798500"/>
          </a:xfrm>
          <a:prstGeom prst="bentConnector5">
            <a:avLst>
              <a:gd fmla="val -45228" name="adj1"/>
              <a:gd fmla="val 76143" name="adj2"/>
              <a:gd fmla="val 145204" name="adj3"/>
            </a:avLst>
          </a:prstGeom>
          <a:noFill/>
          <a:ln cap="flat" cmpd="sng" w="28575">
            <a:solidFill>
              <a:srgbClr val="FF6B65"/>
            </a:solidFill>
            <a:prstDash val="solid"/>
            <a:round/>
            <a:headEnd len="med" w="med" type="none"/>
            <a:tailEnd len="med" w="med" type="none"/>
          </a:ln>
        </p:spPr>
      </p:cxnSp>
      <p:cxnSp>
        <p:nvCxnSpPr>
          <p:cNvPr id="298" name="Google Shape;298;gddb1c7d917_0_150"/>
          <p:cNvCxnSpPr>
            <a:endCxn id="293" idx="1"/>
          </p:cNvCxnSpPr>
          <p:nvPr/>
        </p:nvCxnSpPr>
        <p:spPr>
          <a:xfrm rot="-5400000">
            <a:off x="12988809" y="6229495"/>
            <a:ext cx="3211500" cy="2046900"/>
          </a:xfrm>
          <a:prstGeom prst="bentConnector2">
            <a:avLst/>
          </a:prstGeom>
          <a:noFill/>
          <a:ln cap="flat" cmpd="sng" w="28575">
            <a:solidFill>
              <a:srgbClr val="FF6B65"/>
            </a:solidFill>
            <a:prstDash val="solid"/>
            <a:round/>
            <a:headEnd len="med" w="med" type="none"/>
            <a:tailEnd len="med" w="med" type="none"/>
          </a:ln>
        </p:spPr>
      </p:cxnSp>
      <p:cxnSp>
        <p:nvCxnSpPr>
          <p:cNvPr id="299" name="Google Shape;299;gddb1c7d917_0_150"/>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00" name="Google Shape;300;gddb1c7d917_0_150"/>
          <p:cNvCxnSpPr>
            <a:endCxn id="301" idx="0"/>
          </p:cNvCxnSpPr>
          <p:nvPr/>
        </p:nvCxnSpPr>
        <p:spPr>
          <a:xfrm rot="5400000">
            <a:off x="2511892" y="4901086"/>
            <a:ext cx="3465900" cy="32502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01" name="Google Shape;301;gddb1c7d917_0_150"/>
          <p:cNvSpPr txBox="1"/>
          <p:nvPr/>
        </p:nvSpPr>
        <p:spPr>
          <a:xfrm>
            <a:off x="815692" y="8259136"/>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b="1" lang="en-US" sz="2900">
                <a:solidFill>
                  <a:schemeClr val="lt1"/>
                </a:solidFill>
                <a:latin typeface="Roboto"/>
                <a:ea typeface="Roboto"/>
                <a:cs typeface="Roboto"/>
                <a:sym typeface="Roboto"/>
              </a:rPr>
              <a:t>ARTICLE TITLE</a:t>
            </a:r>
            <a:endParaRPr b="1" sz="29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ddb1c7d917_0_166"/>
          <p:cNvPicPr preferRelativeResize="0"/>
          <p:nvPr/>
        </p:nvPicPr>
        <p:blipFill>
          <a:blip r:embed="rId3">
            <a:alphaModFix/>
          </a:blip>
          <a:stretch>
            <a:fillRect/>
          </a:stretch>
        </p:blipFill>
        <p:spPr>
          <a:xfrm>
            <a:off x="5592332" y="1292522"/>
            <a:ext cx="7879170" cy="9155191"/>
          </a:xfrm>
          <a:prstGeom prst="rect">
            <a:avLst/>
          </a:prstGeom>
          <a:noFill/>
          <a:ln cap="flat" cmpd="sng" w="28575">
            <a:solidFill>
              <a:schemeClr val="dk2"/>
            </a:solidFill>
            <a:prstDash val="solid"/>
            <a:round/>
            <a:headEnd len="sm" w="sm" type="none"/>
            <a:tailEnd len="sm" w="sm" type="none"/>
          </a:ln>
        </p:spPr>
      </p:pic>
      <p:sp>
        <p:nvSpPr>
          <p:cNvPr id="307" name="Google Shape;307;gddb1c7d917_0_166"/>
          <p:cNvSpPr txBox="1"/>
          <p:nvPr>
            <p:ph type="ctrTitle"/>
          </p:nvPr>
        </p:nvSpPr>
        <p:spPr>
          <a:xfrm>
            <a:off x="763042" y="192984"/>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POST DETAIL (1/2)</a:t>
            </a:r>
            <a:endParaRPr/>
          </a:p>
        </p:txBody>
      </p:sp>
      <p:sp>
        <p:nvSpPr>
          <p:cNvPr id="308" name="Google Shape;308;gddb1c7d917_0_166"/>
          <p:cNvSpPr txBox="1"/>
          <p:nvPr>
            <p:ph idx="4294967295" type="ctrTitle"/>
          </p:nvPr>
        </p:nvSpPr>
        <p:spPr>
          <a:xfrm>
            <a:off x="16587391" y="1550533"/>
            <a:ext cx="22122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ARTICLE TITLE</a:t>
            </a:r>
            <a:endParaRPr sz="2500">
              <a:solidFill>
                <a:schemeClr val="lt1"/>
              </a:solidFill>
            </a:endParaRPr>
          </a:p>
        </p:txBody>
      </p:sp>
      <p:sp>
        <p:nvSpPr>
          <p:cNvPr id="309" name="Google Shape;309;gddb1c7d917_0_166"/>
          <p:cNvSpPr txBox="1"/>
          <p:nvPr>
            <p:ph idx="4294967295" type="ctrTitle"/>
          </p:nvPr>
        </p:nvSpPr>
        <p:spPr>
          <a:xfrm>
            <a:off x="1256802" y="7548634"/>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COURSEL IMAGES</a:t>
            </a:r>
            <a:endParaRPr sz="2500">
              <a:solidFill>
                <a:schemeClr val="lt1"/>
              </a:solidFill>
            </a:endParaRPr>
          </a:p>
        </p:txBody>
      </p:sp>
      <p:sp>
        <p:nvSpPr>
          <p:cNvPr id="310" name="Google Shape;310;gddb1c7d917_0_166"/>
          <p:cNvSpPr txBox="1"/>
          <p:nvPr>
            <p:ph idx="4294967295" type="ctrTitle"/>
          </p:nvPr>
        </p:nvSpPr>
        <p:spPr>
          <a:xfrm>
            <a:off x="14998314" y="6553255"/>
            <a:ext cx="3479100" cy="1390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None/>
            </a:pPr>
            <a:r>
              <a:rPr lang="en-US" sz="2500">
                <a:solidFill>
                  <a:schemeClr val="lt1"/>
                </a:solidFill>
              </a:rPr>
              <a:t>ARTICLE</a:t>
            </a:r>
            <a:endParaRPr sz="2500">
              <a:solidFill>
                <a:schemeClr val="lt1"/>
              </a:solidFill>
            </a:endParaRPr>
          </a:p>
          <a:p>
            <a:pPr indent="0" lvl="0" marL="0" rtl="0" algn="ctr">
              <a:lnSpc>
                <a:spcPct val="200000"/>
              </a:lnSpc>
              <a:spcBef>
                <a:spcPts val="0"/>
              </a:spcBef>
              <a:spcAft>
                <a:spcPts val="0"/>
              </a:spcAft>
              <a:buNone/>
            </a:pPr>
            <a:r>
              <a:rPr lang="en-US" sz="2500">
                <a:solidFill>
                  <a:schemeClr val="lt1"/>
                </a:solidFill>
              </a:rPr>
              <a:t> UPDATE / DELETE</a:t>
            </a:r>
            <a:endParaRPr sz="2500">
              <a:solidFill>
                <a:schemeClr val="lt1"/>
              </a:solidFill>
            </a:endParaRPr>
          </a:p>
        </p:txBody>
      </p:sp>
      <p:sp>
        <p:nvSpPr>
          <p:cNvPr id="311" name="Google Shape;311;gddb1c7d917_0_166"/>
          <p:cNvSpPr txBox="1"/>
          <p:nvPr>
            <p:ph idx="4294967295" type="ctrTitle"/>
          </p:nvPr>
        </p:nvSpPr>
        <p:spPr>
          <a:xfrm>
            <a:off x="530663" y="2439825"/>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USER PROFILE</a:t>
            </a:r>
            <a:endParaRPr sz="2500">
              <a:solidFill>
                <a:schemeClr val="lt1"/>
              </a:solidFill>
            </a:endParaRPr>
          </a:p>
        </p:txBody>
      </p:sp>
      <p:cxnSp>
        <p:nvCxnSpPr>
          <p:cNvPr id="312" name="Google Shape;312;gddb1c7d917_0_166"/>
          <p:cNvCxnSpPr>
            <a:stCxn id="309" idx="2"/>
          </p:cNvCxnSpPr>
          <p:nvPr/>
        </p:nvCxnSpPr>
        <p:spPr>
          <a:xfrm rot="-5400000">
            <a:off x="3373902" y="5317234"/>
            <a:ext cx="2481600" cy="4503600"/>
          </a:xfrm>
          <a:prstGeom prst="bentConnector4">
            <a:avLst>
              <a:gd fmla="val -19948" name="adj1"/>
              <a:gd fmla="val 62280" name="adj2"/>
            </a:avLst>
          </a:prstGeom>
          <a:noFill/>
          <a:ln cap="flat" cmpd="sng" w="28575">
            <a:solidFill>
              <a:srgbClr val="FF6B65"/>
            </a:solidFill>
            <a:prstDash val="solid"/>
            <a:round/>
            <a:headEnd len="med" w="med" type="none"/>
            <a:tailEnd len="med" w="med" type="none"/>
          </a:ln>
        </p:spPr>
      </p:cxnSp>
      <p:cxnSp>
        <p:nvCxnSpPr>
          <p:cNvPr id="313" name="Google Shape;313;gddb1c7d917_0_166"/>
          <p:cNvCxnSpPr>
            <a:stCxn id="311" idx="3"/>
          </p:cNvCxnSpPr>
          <p:nvPr/>
        </p:nvCxnSpPr>
        <p:spPr>
          <a:xfrm flipH="1" rot="10800000">
            <a:off x="2742863" y="1508025"/>
            <a:ext cx="3180900" cy="1562400"/>
          </a:xfrm>
          <a:prstGeom prst="bentConnector3">
            <a:avLst>
              <a:gd fmla="val 50000" name="adj1"/>
            </a:avLst>
          </a:prstGeom>
          <a:noFill/>
          <a:ln cap="flat" cmpd="sng" w="19050">
            <a:solidFill>
              <a:srgbClr val="FF6B65"/>
            </a:solidFill>
            <a:prstDash val="solid"/>
            <a:round/>
            <a:headEnd len="med" w="med" type="none"/>
            <a:tailEnd len="med" w="med" type="none"/>
          </a:ln>
        </p:spPr>
      </p:cxnSp>
      <p:cxnSp>
        <p:nvCxnSpPr>
          <p:cNvPr id="314" name="Google Shape;314;gddb1c7d917_0_166"/>
          <p:cNvCxnSpPr>
            <a:endCxn id="308" idx="1"/>
          </p:cNvCxnSpPr>
          <p:nvPr/>
        </p:nvCxnSpPr>
        <p:spPr>
          <a:xfrm flipH="1" rot="10800000">
            <a:off x="7754491" y="2072833"/>
            <a:ext cx="8832900" cy="7155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15" name="Google Shape;315;gddb1c7d917_0_166"/>
          <p:cNvCxnSpPr>
            <a:endCxn id="310" idx="0"/>
          </p:cNvCxnSpPr>
          <p:nvPr/>
        </p:nvCxnSpPr>
        <p:spPr>
          <a:xfrm>
            <a:off x="13328664" y="4039255"/>
            <a:ext cx="3409200" cy="2514000"/>
          </a:xfrm>
          <a:prstGeom prst="bentConnector2">
            <a:avLst/>
          </a:prstGeom>
          <a:noFill/>
          <a:ln cap="flat" cmpd="sng" w="28575">
            <a:solidFill>
              <a:srgbClr val="FF6B65"/>
            </a:solidFill>
            <a:prstDash val="solid"/>
            <a:round/>
            <a:headEnd len="med" w="med" type="none"/>
            <a:tailEnd len="med" w="med" type="none"/>
          </a:ln>
        </p:spPr>
      </p:cxnSp>
      <p:cxnSp>
        <p:nvCxnSpPr>
          <p:cNvPr id="316" name="Google Shape;316;gddb1c7d917_0_166"/>
          <p:cNvCxnSpPr/>
          <p:nvPr/>
        </p:nvCxnSpPr>
        <p:spPr>
          <a:xfrm>
            <a:off x="897709" y="1157698"/>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17" name="Google Shape;317;gddb1c7d917_0_166"/>
          <p:cNvCxnSpPr>
            <a:endCxn id="318" idx="1"/>
          </p:cNvCxnSpPr>
          <p:nvPr/>
        </p:nvCxnSpPr>
        <p:spPr>
          <a:xfrm>
            <a:off x="8185867" y="3553547"/>
            <a:ext cx="6273000" cy="62091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18" name="Google Shape;318;gddb1c7d917_0_166"/>
          <p:cNvSpPr txBox="1"/>
          <p:nvPr/>
        </p:nvSpPr>
        <p:spPr>
          <a:xfrm>
            <a:off x="14458867" y="9347447"/>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l">
              <a:spcBef>
                <a:spcPts val="0"/>
              </a:spcBef>
              <a:spcAft>
                <a:spcPts val="0"/>
              </a:spcAft>
              <a:buNone/>
            </a:pPr>
            <a:r>
              <a:rPr b="1" lang="en-US" sz="2900">
                <a:solidFill>
                  <a:schemeClr val="lt1"/>
                </a:solidFill>
                <a:latin typeface="Roboto"/>
                <a:ea typeface="Roboto"/>
                <a:cs typeface="Roboto"/>
                <a:sym typeface="Roboto"/>
              </a:rPr>
              <a:t>TAGS</a:t>
            </a:r>
            <a:endParaRPr b="1" sz="29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gddb1c7d917_0_182"/>
          <p:cNvPicPr preferRelativeResize="0"/>
          <p:nvPr/>
        </p:nvPicPr>
        <p:blipFill>
          <a:blip r:embed="rId3">
            <a:alphaModFix/>
          </a:blip>
          <a:stretch>
            <a:fillRect/>
          </a:stretch>
        </p:blipFill>
        <p:spPr>
          <a:xfrm>
            <a:off x="5240878" y="2100322"/>
            <a:ext cx="7879169" cy="8087440"/>
          </a:xfrm>
          <a:prstGeom prst="rect">
            <a:avLst/>
          </a:prstGeom>
          <a:noFill/>
          <a:ln>
            <a:noFill/>
          </a:ln>
        </p:spPr>
      </p:pic>
      <p:sp>
        <p:nvSpPr>
          <p:cNvPr id="324" name="Google Shape;324;gddb1c7d917_0_182"/>
          <p:cNvSpPr txBox="1"/>
          <p:nvPr>
            <p:ph type="ctrTitle"/>
          </p:nvPr>
        </p:nvSpPr>
        <p:spPr>
          <a:xfrm>
            <a:off x="763042" y="421208"/>
            <a:ext cx="17714400" cy="1810200"/>
          </a:xfrm>
          <a:prstGeom prst="rect">
            <a:avLst/>
          </a:prstGeom>
        </p:spPr>
        <p:txBody>
          <a:bodyPr anchorCtr="0" anchor="b" bIns="45700" lIns="91425" spcFirstLastPara="1" rIns="91425" wrap="square" tIns="45700">
            <a:spAutoFit/>
          </a:bodyPr>
          <a:lstStyle/>
          <a:p>
            <a:pPr indent="0" lvl="0" marL="0" rtl="0" algn="ctr">
              <a:spcBef>
                <a:spcPts val="0"/>
              </a:spcBef>
              <a:spcAft>
                <a:spcPts val="0"/>
              </a:spcAft>
              <a:buClr>
                <a:schemeClr val="dk1"/>
              </a:buClr>
              <a:buSzPts val="2300"/>
              <a:buFont typeface="Arial"/>
              <a:buNone/>
            </a:pPr>
            <a:r>
              <a:rPr lang="en-US">
                <a:solidFill>
                  <a:schemeClr val="lt1"/>
                </a:solidFill>
              </a:rPr>
              <a:t>POST DETAIL (2/2)</a:t>
            </a:r>
            <a:endParaRPr>
              <a:solidFill>
                <a:schemeClr val="lt1"/>
              </a:solidFill>
            </a:endParaRPr>
          </a:p>
          <a:p>
            <a:pPr indent="0" lvl="0" marL="0" rtl="0" algn="ctr">
              <a:spcBef>
                <a:spcPts val="0"/>
              </a:spcBef>
              <a:spcAft>
                <a:spcPts val="0"/>
              </a:spcAft>
              <a:buNone/>
            </a:pPr>
            <a:r>
              <a:t/>
            </a:r>
            <a:endParaRPr/>
          </a:p>
        </p:txBody>
      </p:sp>
      <p:sp>
        <p:nvSpPr>
          <p:cNvPr id="325" name="Google Shape;325;gddb1c7d917_0_182"/>
          <p:cNvSpPr txBox="1"/>
          <p:nvPr>
            <p:ph idx="4294967295" type="ctrTitle"/>
          </p:nvPr>
        </p:nvSpPr>
        <p:spPr>
          <a:xfrm>
            <a:off x="763042" y="9356803"/>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COMMENT</a:t>
            </a:r>
            <a:endParaRPr sz="2500">
              <a:solidFill>
                <a:schemeClr val="lt1"/>
              </a:solidFill>
              <a:latin typeface="Roboto"/>
              <a:ea typeface="Roboto"/>
              <a:cs typeface="Roboto"/>
              <a:sym typeface="Roboto"/>
            </a:endParaRPr>
          </a:p>
        </p:txBody>
      </p:sp>
      <p:sp>
        <p:nvSpPr>
          <p:cNvPr id="326" name="Google Shape;326;gddb1c7d917_0_182"/>
          <p:cNvSpPr txBox="1"/>
          <p:nvPr>
            <p:ph idx="4294967295" type="ctrTitle"/>
          </p:nvPr>
        </p:nvSpPr>
        <p:spPr>
          <a:xfrm>
            <a:off x="763042" y="6506061"/>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COMMENT </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US" sz="2500">
                <a:solidFill>
                  <a:schemeClr val="lt1"/>
                </a:solidFill>
                <a:latin typeface="Roboto"/>
                <a:ea typeface="Roboto"/>
                <a:cs typeface="Roboto"/>
                <a:sym typeface="Roboto"/>
              </a:rPr>
              <a:t>BOX</a:t>
            </a:r>
            <a:endParaRPr sz="2500">
              <a:solidFill>
                <a:schemeClr val="lt1"/>
              </a:solidFill>
              <a:latin typeface="Roboto"/>
              <a:ea typeface="Roboto"/>
              <a:cs typeface="Roboto"/>
              <a:sym typeface="Roboto"/>
            </a:endParaRPr>
          </a:p>
        </p:txBody>
      </p:sp>
      <p:sp>
        <p:nvSpPr>
          <p:cNvPr id="327" name="Google Shape;327;gddb1c7d917_0_182"/>
          <p:cNvSpPr txBox="1"/>
          <p:nvPr>
            <p:ph idx="4294967295" type="ctrTitle"/>
          </p:nvPr>
        </p:nvSpPr>
        <p:spPr>
          <a:xfrm>
            <a:off x="15618009" y="7764955"/>
            <a:ext cx="28590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200000"/>
              </a:lnSpc>
              <a:spcBef>
                <a:spcPts val="0"/>
              </a:spcBef>
              <a:spcAft>
                <a:spcPts val="0"/>
              </a:spcAft>
              <a:buNone/>
            </a:pPr>
            <a:r>
              <a:rPr lang="en-US" sz="2500">
                <a:solidFill>
                  <a:schemeClr val="lt1"/>
                </a:solidFill>
                <a:latin typeface="Roboto"/>
                <a:ea typeface="Roboto"/>
                <a:cs typeface="Roboto"/>
                <a:sym typeface="Roboto"/>
              </a:rPr>
              <a:t>ACCOUNT INFO</a:t>
            </a:r>
            <a:endParaRPr sz="2500">
              <a:solidFill>
                <a:schemeClr val="lt1"/>
              </a:solidFill>
              <a:latin typeface="Roboto"/>
              <a:ea typeface="Roboto"/>
              <a:cs typeface="Roboto"/>
              <a:sym typeface="Roboto"/>
            </a:endParaRPr>
          </a:p>
        </p:txBody>
      </p:sp>
      <p:sp>
        <p:nvSpPr>
          <p:cNvPr id="328" name="Google Shape;328;gddb1c7d917_0_182"/>
          <p:cNvSpPr txBox="1"/>
          <p:nvPr>
            <p:ph idx="4294967295" type="ctrTitle"/>
          </p:nvPr>
        </p:nvSpPr>
        <p:spPr>
          <a:xfrm>
            <a:off x="530663" y="4610028"/>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latin typeface="Roboto"/>
                <a:ea typeface="Roboto"/>
                <a:cs typeface="Roboto"/>
                <a:sym typeface="Roboto"/>
              </a:rPr>
              <a:t>POST</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US" sz="2500">
                <a:solidFill>
                  <a:schemeClr val="lt1"/>
                </a:solidFill>
                <a:latin typeface="Roboto"/>
                <a:ea typeface="Roboto"/>
                <a:cs typeface="Roboto"/>
                <a:sym typeface="Roboto"/>
              </a:rPr>
              <a:t>BODY</a:t>
            </a:r>
            <a:endParaRPr sz="2500">
              <a:solidFill>
                <a:schemeClr val="lt1"/>
              </a:solidFill>
              <a:latin typeface="Roboto"/>
              <a:ea typeface="Roboto"/>
              <a:cs typeface="Roboto"/>
              <a:sym typeface="Roboto"/>
            </a:endParaRPr>
          </a:p>
        </p:txBody>
      </p:sp>
      <p:cxnSp>
        <p:nvCxnSpPr>
          <p:cNvPr id="329" name="Google Shape;329;gddb1c7d917_0_182"/>
          <p:cNvCxnSpPr>
            <a:stCxn id="326" idx="2"/>
          </p:cNvCxnSpPr>
          <p:nvPr/>
        </p:nvCxnSpPr>
        <p:spPr>
          <a:xfrm rot="-5400000">
            <a:off x="2746042" y="4804761"/>
            <a:ext cx="2085600" cy="3839400"/>
          </a:xfrm>
          <a:prstGeom prst="bentConnector4">
            <a:avLst>
              <a:gd fmla="val -23737" name="adj1"/>
              <a:gd fmla="val 64405" name="adj2"/>
            </a:avLst>
          </a:prstGeom>
          <a:noFill/>
          <a:ln cap="flat" cmpd="sng" w="28575">
            <a:solidFill>
              <a:srgbClr val="FF6B65"/>
            </a:solidFill>
            <a:prstDash val="solid"/>
            <a:round/>
            <a:headEnd len="med" w="med" type="none"/>
            <a:tailEnd len="med" w="med" type="none"/>
          </a:ln>
        </p:spPr>
      </p:cxnSp>
      <p:cxnSp>
        <p:nvCxnSpPr>
          <p:cNvPr id="330" name="Google Shape;330;gddb1c7d917_0_182"/>
          <p:cNvCxnSpPr>
            <a:stCxn id="328" idx="3"/>
          </p:cNvCxnSpPr>
          <p:nvPr/>
        </p:nvCxnSpPr>
        <p:spPr>
          <a:xfrm flipH="1" rot="10800000">
            <a:off x="2742863" y="2989128"/>
            <a:ext cx="2884500" cy="2251500"/>
          </a:xfrm>
          <a:prstGeom prst="bentConnector3">
            <a:avLst>
              <a:gd fmla="val 50000" name="adj1"/>
            </a:avLst>
          </a:prstGeom>
          <a:noFill/>
          <a:ln cap="flat" cmpd="sng" w="19050">
            <a:solidFill>
              <a:srgbClr val="FF6B65"/>
            </a:solidFill>
            <a:prstDash val="solid"/>
            <a:round/>
            <a:headEnd len="med" w="med" type="none"/>
            <a:tailEnd len="med" w="med" type="none"/>
          </a:ln>
        </p:spPr>
      </p:cxnSp>
      <p:cxnSp>
        <p:nvCxnSpPr>
          <p:cNvPr id="331" name="Google Shape;331;gddb1c7d917_0_182"/>
          <p:cNvCxnSpPr>
            <a:endCxn id="325" idx="3"/>
          </p:cNvCxnSpPr>
          <p:nvPr/>
        </p:nvCxnSpPr>
        <p:spPr>
          <a:xfrm flipH="1">
            <a:off x="2975242" y="8644003"/>
            <a:ext cx="3513900" cy="13434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32" name="Google Shape;332;gddb1c7d917_0_182"/>
          <p:cNvCxnSpPr>
            <a:endCxn id="327" idx="0"/>
          </p:cNvCxnSpPr>
          <p:nvPr/>
        </p:nvCxnSpPr>
        <p:spPr>
          <a:xfrm flipH="1" rot="10800000">
            <a:off x="9881709" y="7764955"/>
            <a:ext cx="7165800" cy="555600"/>
          </a:xfrm>
          <a:prstGeom prst="bentConnector4">
            <a:avLst>
              <a:gd fmla="val 40025" name="adj1"/>
              <a:gd fmla="val 189085" name="adj2"/>
            </a:avLst>
          </a:prstGeom>
          <a:noFill/>
          <a:ln cap="flat" cmpd="sng" w="28575">
            <a:solidFill>
              <a:srgbClr val="FF6B65"/>
            </a:solidFill>
            <a:prstDash val="solid"/>
            <a:round/>
            <a:headEnd len="med" w="med" type="none"/>
            <a:tailEnd len="med" w="med" type="none"/>
          </a:ln>
        </p:spPr>
      </p:cxnSp>
      <p:cxnSp>
        <p:nvCxnSpPr>
          <p:cNvPr id="333" name="Google Shape;333;gddb1c7d917_0_182"/>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34" name="Google Shape;334;gddb1c7d917_0_182"/>
          <p:cNvCxnSpPr>
            <a:endCxn id="335" idx="1"/>
          </p:cNvCxnSpPr>
          <p:nvPr/>
        </p:nvCxnSpPr>
        <p:spPr>
          <a:xfrm flipH="1" rot="10800000">
            <a:off x="8132167" y="4495228"/>
            <a:ext cx="6326700" cy="32046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35" name="Google Shape;335;gddb1c7d917_0_182"/>
          <p:cNvSpPr txBox="1"/>
          <p:nvPr/>
        </p:nvSpPr>
        <p:spPr>
          <a:xfrm>
            <a:off x="14458867" y="3856828"/>
            <a:ext cx="3608100" cy="12768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lang="en-US" sz="2900">
                <a:solidFill>
                  <a:schemeClr val="lt1"/>
                </a:solidFill>
                <a:latin typeface="Roboto Light"/>
                <a:ea typeface="Roboto Light"/>
                <a:cs typeface="Roboto Light"/>
                <a:sym typeface="Roboto Light"/>
              </a:rPr>
              <a:t>COMMENT SECTION</a:t>
            </a:r>
            <a:endParaRPr sz="29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gddb1c7d917_0_198"/>
          <p:cNvPicPr preferRelativeResize="0"/>
          <p:nvPr/>
        </p:nvPicPr>
        <p:blipFill>
          <a:blip r:embed="rId3">
            <a:alphaModFix/>
          </a:blip>
          <a:stretch>
            <a:fillRect/>
          </a:stretch>
        </p:blipFill>
        <p:spPr>
          <a:xfrm>
            <a:off x="4575939" y="1999178"/>
            <a:ext cx="9882929" cy="8196091"/>
          </a:xfrm>
          <a:prstGeom prst="rect">
            <a:avLst/>
          </a:prstGeom>
          <a:noFill/>
          <a:ln>
            <a:noFill/>
          </a:ln>
        </p:spPr>
      </p:pic>
      <p:sp>
        <p:nvSpPr>
          <p:cNvPr id="341" name="Google Shape;341;gddb1c7d917_0_198"/>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CREATE POST </a:t>
            </a:r>
            <a:endParaRPr/>
          </a:p>
        </p:txBody>
      </p:sp>
      <p:sp>
        <p:nvSpPr>
          <p:cNvPr id="342" name="Google Shape;342;gddb1c7d917_0_198"/>
          <p:cNvSpPr txBox="1"/>
          <p:nvPr>
            <p:ph idx="4294967295" type="ctrTitle"/>
          </p:nvPr>
        </p:nvSpPr>
        <p:spPr>
          <a:xfrm>
            <a:off x="15854702" y="7463682"/>
            <a:ext cx="2212200" cy="906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TAGS</a:t>
            </a:r>
            <a:endParaRPr sz="2500">
              <a:solidFill>
                <a:schemeClr val="lt1"/>
              </a:solidFill>
            </a:endParaRPr>
          </a:p>
        </p:txBody>
      </p:sp>
      <p:sp>
        <p:nvSpPr>
          <p:cNvPr id="343" name="Google Shape;343;gddb1c7d917_0_198"/>
          <p:cNvSpPr txBox="1"/>
          <p:nvPr>
            <p:ph idx="4294967295" type="ctrTitle"/>
          </p:nvPr>
        </p:nvSpPr>
        <p:spPr>
          <a:xfrm>
            <a:off x="1256802" y="7548634"/>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HEADER IMAGE</a:t>
            </a:r>
            <a:endParaRPr sz="2500">
              <a:solidFill>
                <a:schemeClr val="lt1"/>
              </a:solidFill>
            </a:endParaRPr>
          </a:p>
        </p:txBody>
      </p:sp>
      <p:sp>
        <p:nvSpPr>
          <p:cNvPr id="344" name="Google Shape;344;gddb1c7d917_0_198"/>
          <p:cNvSpPr txBox="1"/>
          <p:nvPr>
            <p:ph idx="4294967295" type="ctrTitle"/>
          </p:nvPr>
        </p:nvSpPr>
        <p:spPr>
          <a:xfrm>
            <a:off x="14998678" y="5442075"/>
            <a:ext cx="28590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None/>
            </a:pPr>
            <a:r>
              <a:rPr lang="en-US" sz="2500">
                <a:solidFill>
                  <a:schemeClr val="lt1"/>
                </a:solidFill>
              </a:rPr>
              <a:t>POST BODY</a:t>
            </a:r>
            <a:endParaRPr sz="2500">
              <a:solidFill>
                <a:schemeClr val="lt1"/>
              </a:solidFill>
            </a:endParaRPr>
          </a:p>
        </p:txBody>
      </p:sp>
      <p:sp>
        <p:nvSpPr>
          <p:cNvPr id="345" name="Google Shape;345;gddb1c7d917_0_198"/>
          <p:cNvSpPr txBox="1"/>
          <p:nvPr>
            <p:ph idx="4294967295" type="ctrTitle"/>
          </p:nvPr>
        </p:nvSpPr>
        <p:spPr>
          <a:xfrm>
            <a:off x="530663" y="4610044"/>
            <a:ext cx="2212200" cy="831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POST TITLE</a:t>
            </a:r>
            <a:endParaRPr sz="2500">
              <a:solidFill>
                <a:schemeClr val="lt1"/>
              </a:solidFill>
            </a:endParaRPr>
          </a:p>
        </p:txBody>
      </p:sp>
      <p:cxnSp>
        <p:nvCxnSpPr>
          <p:cNvPr id="346" name="Google Shape;346;gddb1c7d917_0_198"/>
          <p:cNvCxnSpPr>
            <a:stCxn id="343" idx="2"/>
          </p:cNvCxnSpPr>
          <p:nvPr/>
        </p:nvCxnSpPr>
        <p:spPr>
          <a:xfrm rot="-5400000">
            <a:off x="2808252" y="6663784"/>
            <a:ext cx="1700700" cy="2591400"/>
          </a:xfrm>
          <a:prstGeom prst="bentConnector4">
            <a:avLst>
              <a:gd fmla="val -29107" name="adj1"/>
              <a:gd fmla="val 71342" name="adj2"/>
            </a:avLst>
          </a:prstGeom>
          <a:noFill/>
          <a:ln cap="flat" cmpd="sng" w="28575">
            <a:solidFill>
              <a:srgbClr val="FF6B65"/>
            </a:solidFill>
            <a:prstDash val="solid"/>
            <a:round/>
            <a:headEnd len="med" w="med" type="none"/>
            <a:tailEnd len="med" w="med" type="none"/>
          </a:ln>
        </p:spPr>
      </p:cxnSp>
      <p:cxnSp>
        <p:nvCxnSpPr>
          <p:cNvPr id="347" name="Google Shape;347;gddb1c7d917_0_198"/>
          <p:cNvCxnSpPr>
            <a:stCxn id="345" idx="3"/>
          </p:cNvCxnSpPr>
          <p:nvPr/>
        </p:nvCxnSpPr>
        <p:spPr>
          <a:xfrm flipH="1" rot="10800000">
            <a:off x="2742863" y="2907994"/>
            <a:ext cx="2669400" cy="2118000"/>
          </a:xfrm>
          <a:prstGeom prst="bentConnector3">
            <a:avLst>
              <a:gd fmla="val 50000" name="adj1"/>
            </a:avLst>
          </a:prstGeom>
          <a:noFill/>
          <a:ln cap="flat" cmpd="sng" w="19050">
            <a:solidFill>
              <a:srgbClr val="FF6B65"/>
            </a:solidFill>
            <a:prstDash val="solid"/>
            <a:round/>
            <a:headEnd len="med" w="med" type="none"/>
            <a:tailEnd len="med" w="med" type="none"/>
          </a:ln>
        </p:spPr>
      </p:cxnSp>
      <p:cxnSp>
        <p:nvCxnSpPr>
          <p:cNvPr id="348" name="Google Shape;348;gddb1c7d917_0_198"/>
          <p:cNvCxnSpPr>
            <a:endCxn id="342" idx="1"/>
          </p:cNvCxnSpPr>
          <p:nvPr/>
        </p:nvCxnSpPr>
        <p:spPr>
          <a:xfrm flipH="1" rot="10800000">
            <a:off x="7701002" y="7917132"/>
            <a:ext cx="8153700" cy="11577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49" name="Google Shape;349;gddb1c7d917_0_198"/>
          <p:cNvCxnSpPr>
            <a:endCxn id="344" idx="0"/>
          </p:cNvCxnSpPr>
          <p:nvPr/>
        </p:nvCxnSpPr>
        <p:spPr>
          <a:xfrm>
            <a:off x="10447678" y="4254675"/>
            <a:ext cx="5980500" cy="1187400"/>
          </a:xfrm>
          <a:prstGeom prst="bentConnector2">
            <a:avLst/>
          </a:prstGeom>
          <a:noFill/>
          <a:ln cap="flat" cmpd="sng" w="28575">
            <a:solidFill>
              <a:srgbClr val="FF6B65"/>
            </a:solidFill>
            <a:prstDash val="solid"/>
            <a:round/>
            <a:headEnd len="med" w="med" type="none"/>
            <a:tailEnd len="med" w="med" type="none"/>
          </a:ln>
        </p:spPr>
      </p:cxnSp>
      <p:cxnSp>
        <p:nvCxnSpPr>
          <p:cNvPr id="350" name="Google Shape;350;gddb1c7d917_0_198"/>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gddb1c7d917_0_198"/>
          <p:cNvCxnSpPr>
            <a:endCxn id="352" idx="1"/>
          </p:cNvCxnSpPr>
          <p:nvPr/>
        </p:nvCxnSpPr>
        <p:spPr>
          <a:xfrm flipH="1" rot="10800000">
            <a:off x="6058385" y="9489933"/>
            <a:ext cx="9098400" cy="3375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52" name="Google Shape;352;gddb1c7d917_0_198"/>
          <p:cNvSpPr txBox="1"/>
          <p:nvPr/>
        </p:nvSpPr>
        <p:spPr>
          <a:xfrm>
            <a:off x="15156785" y="9074733"/>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b="1" lang="en-US" sz="2900">
                <a:solidFill>
                  <a:schemeClr val="lt1"/>
                </a:solidFill>
                <a:latin typeface="Roboto"/>
                <a:ea typeface="Roboto"/>
                <a:cs typeface="Roboto"/>
                <a:sym typeface="Roboto"/>
              </a:rPr>
              <a:t>POST</a:t>
            </a:r>
            <a:endParaRPr b="1" sz="29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gddb1c7d917_0_214"/>
          <p:cNvPicPr preferRelativeResize="0"/>
          <p:nvPr/>
        </p:nvPicPr>
        <p:blipFill>
          <a:blip r:embed="rId3">
            <a:alphaModFix/>
          </a:blip>
          <a:stretch>
            <a:fillRect/>
          </a:stretch>
        </p:blipFill>
        <p:spPr>
          <a:xfrm>
            <a:off x="3728414" y="1779141"/>
            <a:ext cx="11169033" cy="8370490"/>
          </a:xfrm>
          <a:prstGeom prst="rect">
            <a:avLst/>
          </a:prstGeom>
          <a:noFill/>
          <a:ln>
            <a:noFill/>
          </a:ln>
        </p:spPr>
      </p:pic>
      <p:sp>
        <p:nvSpPr>
          <p:cNvPr id="358" name="Google Shape;358;gddb1c7d917_0_214"/>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PROFILE SETTINGS</a:t>
            </a:r>
            <a:endParaRPr/>
          </a:p>
        </p:txBody>
      </p:sp>
      <p:sp>
        <p:nvSpPr>
          <p:cNvPr id="359" name="Google Shape;359;gddb1c7d917_0_214"/>
          <p:cNvSpPr txBox="1"/>
          <p:nvPr>
            <p:ph idx="4294967295" type="ctrTitle"/>
          </p:nvPr>
        </p:nvSpPr>
        <p:spPr>
          <a:xfrm>
            <a:off x="15854727" y="7450641"/>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CHANGE PASSWORD</a:t>
            </a:r>
            <a:endParaRPr sz="2500">
              <a:solidFill>
                <a:schemeClr val="lt1"/>
              </a:solidFill>
            </a:endParaRPr>
          </a:p>
        </p:txBody>
      </p:sp>
      <p:sp>
        <p:nvSpPr>
          <p:cNvPr id="360" name="Google Shape;360;gddb1c7d917_0_214"/>
          <p:cNvSpPr txBox="1"/>
          <p:nvPr>
            <p:ph idx="4294967295" type="ctrTitle"/>
          </p:nvPr>
        </p:nvSpPr>
        <p:spPr>
          <a:xfrm>
            <a:off x="368241" y="6656010"/>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FULL NAME </a:t>
            </a:r>
            <a:endParaRPr sz="2500">
              <a:solidFill>
                <a:schemeClr val="lt1"/>
              </a:solidFill>
            </a:endParaRPr>
          </a:p>
          <a:p>
            <a:pPr indent="0" lvl="0" marL="0" rtl="0" algn="ctr">
              <a:spcBef>
                <a:spcPts val="0"/>
              </a:spcBef>
              <a:spcAft>
                <a:spcPts val="0"/>
              </a:spcAft>
              <a:buNone/>
            </a:pPr>
            <a:r>
              <a:rPr lang="en-US" sz="2500">
                <a:solidFill>
                  <a:schemeClr val="lt1"/>
                </a:solidFill>
              </a:rPr>
              <a:t>FIELD</a:t>
            </a:r>
            <a:endParaRPr sz="2500">
              <a:solidFill>
                <a:schemeClr val="lt1"/>
              </a:solidFill>
            </a:endParaRPr>
          </a:p>
        </p:txBody>
      </p:sp>
      <p:sp>
        <p:nvSpPr>
          <p:cNvPr id="361" name="Google Shape;361;gddb1c7d917_0_214"/>
          <p:cNvSpPr txBox="1"/>
          <p:nvPr>
            <p:ph idx="4294967295" type="ctrTitle"/>
          </p:nvPr>
        </p:nvSpPr>
        <p:spPr>
          <a:xfrm>
            <a:off x="15726013" y="3141713"/>
            <a:ext cx="2859000" cy="21960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None/>
            </a:pPr>
            <a:r>
              <a:rPr lang="en-US" sz="2500">
                <a:solidFill>
                  <a:schemeClr val="lt1"/>
                </a:solidFill>
              </a:rPr>
              <a:t>CHANGE USERNAME / EMAIL</a:t>
            </a:r>
            <a:endParaRPr sz="2500">
              <a:solidFill>
                <a:schemeClr val="lt1"/>
              </a:solidFill>
            </a:endParaRPr>
          </a:p>
        </p:txBody>
      </p:sp>
      <p:sp>
        <p:nvSpPr>
          <p:cNvPr id="362" name="Google Shape;362;gddb1c7d917_0_214"/>
          <p:cNvSpPr txBox="1"/>
          <p:nvPr>
            <p:ph idx="4294967295" type="ctrTitle"/>
          </p:nvPr>
        </p:nvSpPr>
        <p:spPr>
          <a:xfrm>
            <a:off x="503740" y="4254542"/>
            <a:ext cx="2212200" cy="19614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USER PIC / USERNAME / EMAIL /</a:t>
            </a:r>
            <a:endParaRPr sz="2500">
              <a:solidFill>
                <a:schemeClr val="lt1"/>
              </a:solidFill>
            </a:endParaRPr>
          </a:p>
          <a:p>
            <a:pPr indent="0" lvl="0" marL="0" rtl="0" algn="ctr">
              <a:spcBef>
                <a:spcPts val="0"/>
              </a:spcBef>
              <a:spcAft>
                <a:spcPts val="0"/>
              </a:spcAft>
              <a:buNone/>
            </a:pPr>
            <a:r>
              <a:rPr lang="en-US" sz="2500">
                <a:solidFill>
                  <a:schemeClr val="lt1"/>
                </a:solidFill>
              </a:rPr>
              <a:t>FULL NAME</a:t>
            </a:r>
            <a:endParaRPr sz="2500">
              <a:solidFill>
                <a:schemeClr val="lt1"/>
              </a:solidFill>
            </a:endParaRPr>
          </a:p>
        </p:txBody>
      </p:sp>
      <p:cxnSp>
        <p:nvCxnSpPr>
          <p:cNvPr id="363" name="Google Shape;363;gddb1c7d917_0_214"/>
          <p:cNvCxnSpPr>
            <a:stCxn id="360" idx="3"/>
          </p:cNvCxnSpPr>
          <p:nvPr/>
        </p:nvCxnSpPr>
        <p:spPr>
          <a:xfrm flipH="1" rot="10800000">
            <a:off x="2580441" y="6216210"/>
            <a:ext cx="1485600" cy="10704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64" name="Google Shape;364;gddb1c7d917_0_214"/>
          <p:cNvCxnSpPr>
            <a:stCxn id="362" idx="0"/>
          </p:cNvCxnSpPr>
          <p:nvPr/>
        </p:nvCxnSpPr>
        <p:spPr>
          <a:xfrm rot="-5400000">
            <a:off x="2081290" y="2135192"/>
            <a:ext cx="1647900" cy="2590800"/>
          </a:xfrm>
          <a:prstGeom prst="bentConnector2">
            <a:avLst/>
          </a:prstGeom>
          <a:noFill/>
          <a:ln cap="flat" cmpd="sng" w="19050">
            <a:solidFill>
              <a:srgbClr val="FF6B65"/>
            </a:solidFill>
            <a:prstDash val="solid"/>
            <a:round/>
            <a:headEnd len="med" w="med" type="none"/>
            <a:tailEnd len="med" w="med" type="none"/>
          </a:ln>
        </p:spPr>
      </p:cxnSp>
      <p:cxnSp>
        <p:nvCxnSpPr>
          <p:cNvPr id="365" name="Google Shape;365;gddb1c7d917_0_214"/>
          <p:cNvCxnSpPr>
            <a:endCxn id="359" idx="1"/>
          </p:cNvCxnSpPr>
          <p:nvPr/>
        </p:nvCxnSpPr>
        <p:spPr>
          <a:xfrm flipH="1" rot="10800000">
            <a:off x="5466327" y="8081241"/>
            <a:ext cx="10388400" cy="10878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66" name="Google Shape;366;gddb1c7d917_0_214"/>
          <p:cNvCxnSpPr>
            <a:endCxn id="361" idx="0"/>
          </p:cNvCxnSpPr>
          <p:nvPr/>
        </p:nvCxnSpPr>
        <p:spPr>
          <a:xfrm flipH="1" rot="10800000">
            <a:off x="13129513" y="3141713"/>
            <a:ext cx="4026000" cy="1239900"/>
          </a:xfrm>
          <a:prstGeom prst="bentConnector4">
            <a:avLst>
              <a:gd fmla="val 32246" name="adj1"/>
              <a:gd fmla="val 139927" name="adj2"/>
            </a:avLst>
          </a:prstGeom>
          <a:noFill/>
          <a:ln cap="flat" cmpd="sng" w="28575">
            <a:solidFill>
              <a:srgbClr val="FF6B65"/>
            </a:solidFill>
            <a:prstDash val="solid"/>
            <a:round/>
            <a:headEnd len="med" w="med" type="none"/>
            <a:tailEnd len="med" w="med" type="none"/>
          </a:ln>
        </p:spPr>
      </p:cxnSp>
      <p:cxnSp>
        <p:nvCxnSpPr>
          <p:cNvPr id="367" name="Google Shape;367;gddb1c7d917_0_214"/>
          <p:cNvCxnSpPr/>
          <p:nvPr/>
        </p:nvCxnSpPr>
        <p:spPr>
          <a:xfrm>
            <a:off x="870786" y="1384934"/>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68" name="Google Shape;368;gddb1c7d917_0_214"/>
          <p:cNvCxnSpPr>
            <a:endCxn id="369" idx="1"/>
          </p:cNvCxnSpPr>
          <p:nvPr/>
        </p:nvCxnSpPr>
        <p:spPr>
          <a:xfrm flipH="1" rot="10800000">
            <a:off x="5681585" y="9489933"/>
            <a:ext cx="9475200" cy="2571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69" name="Google Shape;369;gddb1c7d917_0_214"/>
          <p:cNvSpPr txBox="1"/>
          <p:nvPr/>
        </p:nvSpPr>
        <p:spPr>
          <a:xfrm>
            <a:off x="15156785" y="9074733"/>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b="1" lang="en-US" sz="2900">
                <a:solidFill>
                  <a:schemeClr val="lt1"/>
                </a:solidFill>
                <a:latin typeface="Roboto"/>
                <a:ea typeface="Roboto"/>
                <a:cs typeface="Roboto"/>
                <a:sym typeface="Roboto"/>
              </a:rPr>
              <a:t>UPDATE</a:t>
            </a:r>
            <a:endParaRPr b="1" sz="2900">
              <a:solidFill>
                <a:schemeClr val="lt1"/>
              </a:solidFill>
              <a:latin typeface="Roboto"/>
              <a:ea typeface="Roboto"/>
              <a:cs typeface="Roboto"/>
              <a:sym typeface="Roboto"/>
            </a:endParaRPr>
          </a:p>
        </p:txBody>
      </p:sp>
      <p:cxnSp>
        <p:nvCxnSpPr>
          <p:cNvPr id="370" name="Google Shape;370;gddb1c7d917_0_214"/>
          <p:cNvCxnSpPr>
            <a:stCxn id="361" idx="2"/>
          </p:cNvCxnSpPr>
          <p:nvPr/>
        </p:nvCxnSpPr>
        <p:spPr>
          <a:xfrm rot="5400000">
            <a:off x="14742463" y="3123563"/>
            <a:ext cx="198900" cy="4627200"/>
          </a:xfrm>
          <a:prstGeom prst="bentConnector2">
            <a:avLst/>
          </a:prstGeom>
          <a:noFill/>
          <a:ln cap="flat" cmpd="sng" w="28575">
            <a:solidFill>
              <a:srgbClr val="FF6B65"/>
            </a:solidFill>
            <a:prstDash val="solid"/>
            <a:round/>
            <a:headEnd len="med" w="med" type="none"/>
            <a:tailEnd len="med" w="med" type="none"/>
          </a:ln>
        </p:spPr>
      </p:cxnSp>
      <p:cxnSp>
        <p:nvCxnSpPr>
          <p:cNvPr id="371" name="Google Shape;371;gddb1c7d917_0_214"/>
          <p:cNvCxnSpPr>
            <a:stCxn id="360" idx="2"/>
          </p:cNvCxnSpPr>
          <p:nvPr/>
        </p:nvCxnSpPr>
        <p:spPr>
          <a:xfrm rot="-5400000">
            <a:off x="2481291" y="6443760"/>
            <a:ext cx="466500" cy="2480400"/>
          </a:xfrm>
          <a:prstGeom prst="bentConnector4">
            <a:avLst>
              <a:gd fmla="val -106116" name="adj1"/>
              <a:gd fmla="val 72297" name="adj2"/>
            </a:avLst>
          </a:prstGeom>
          <a:noFill/>
          <a:ln cap="flat" cmpd="sng" w="28575">
            <a:solidFill>
              <a:srgbClr val="FF6B65"/>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ddb1c7d917_0_232"/>
          <p:cNvPicPr preferRelativeResize="0"/>
          <p:nvPr/>
        </p:nvPicPr>
        <p:blipFill>
          <a:blip r:embed="rId3">
            <a:alphaModFix/>
          </a:blip>
          <a:stretch>
            <a:fillRect/>
          </a:stretch>
        </p:blipFill>
        <p:spPr>
          <a:xfrm>
            <a:off x="3331688" y="2096364"/>
            <a:ext cx="12346950" cy="7394297"/>
          </a:xfrm>
          <a:prstGeom prst="rect">
            <a:avLst/>
          </a:prstGeom>
          <a:noFill/>
          <a:ln>
            <a:noFill/>
          </a:ln>
        </p:spPr>
      </p:pic>
      <p:sp>
        <p:nvSpPr>
          <p:cNvPr id="377" name="Google Shape;377;gddb1c7d917_0_232"/>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Registration</a:t>
            </a:r>
            <a:endParaRPr/>
          </a:p>
        </p:txBody>
      </p:sp>
      <p:sp>
        <p:nvSpPr>
          <p:cNvPr id="378" name="Google Shape;378;gddb1c7d917_0_232"/>
          <p:cNvSpPr txBox="1"/>
          <p:nvPr>
            <p:ph idx="4294967295" type="ctrTitle"/>
          </p:nvPr>
        </p:nvSpPr>
        <p:spPr>
          <a:xfrm>
            <a:off x="15854702" y="7463682"/>
            <a:ext cx="2212200" cy="906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PASSWORD</a:t>
            </a:r>
            <a:endParaRPr sz="2500">
              <a:solidFill>
                <a:schemeClr val="lt1"/>
              </a:solidFill>
            </a:endParaRPr>
          </a:p>
        </p:txBody>
      </p:sp>
      <p:sp>
        <p:nvSpPr>
          <p:cNvPr id="379" name="Google Shape;379;gddb1c7d917_0_232"/>
          <p:cNvSpPr txBox="1"/>
          <p:nvPr>
            <p:ph idx="4294967295" type="ctrTitle"/>
          </p:nvPr>
        </p:nvSpPr>
        <p:spPr>
          <a:xfrm>
            <a:off x="276038" y="7286574"/>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CONFIRM  PASSWORD</a:t>
            </a:r>
            <a:endParaRPr sz="2500">
              <a:solidFill>
                <a:schemeClr val="lt1"/>
              </a:solidFill>
            </a:endParaRPr>
          </a:p>
        </p:txBody>
      </p:sp>
      <p:sp>
        <p:nvSpPr>
          <p:cNvPr id="380" name="Google Shape;380;gddb1c7d917_0_232"/>
          <p:cNvSpPr txBox="1"/>
          <p:nvPr>
            <p:ph idx="4294967295" type="ctrTitle"/>
          </p:nvPr>
        </p:nvSpPr>
        <p:spPr>
          <a:xfrm>
            <a:off x="15979390" y="5362968"/>
            <a:ext cx="2859000" cy="10446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None/>
            </a:pPr>
            <a:r>
              <a:rPr lang="en-US" sz="2500">
                <a:solidFill>
                  <a:schemeClr val="lt1"/>
                </a:solidFill>
              </a:rPr>
              <a:t>EMAIL</a:t>
            </a:r>
            <a:endParaRPr sz="2500">
              <a:solidFill>
                <a:schemeClr val="lt1"/>
              </a:solidFill>
            </a:endParaRPr>
          </a:p>
        </p:txBody>
      </p:sp>
      <p:sp>
        <p:nvSpPr>
          <p:cNvPr id="381" name="Google Shape;381;gddb1c7d917_0_232"/>
          <p:cNvSpPr txBox="1"/>
          <p:nvPr>
            <p:ph idx="4294967295" type="ctrTitle"/>
          </p:nvPr>
        </p:nvSpPr>
        <p:spPr>
          <a:xfrm>
            <a:off x="530663" y="4610044"/>
            <a:ext cx="2212200" cy="831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USERNAME</a:t>
            </a:r>
            <a:endParaRPr sz="2500">
              <a:solidFill>
                <a:schemeClr val="lt1"/>
              </a:solidFill>
            </a:endParaRPr>
          </a:p>
        </p:txBody>
      </p:sp>
      <p:cxnSp>
        <p:nvCxnSpPr>
          <p:cNvPr id="382" name="Google Shape;382;gddb1c7d917_0_232"/>
          <p:cNvCxnSpPr>
            <a:stCxn id="379" idx="2"/>
          </p:cNvCxnSpPr>
          <p:nvPr/>
        </p:nvCxnSpPr>
        <p:spPr>
          <a:xfrm rot="-5400000">
            <a:off x="2067938" y="6597774"/>
            <a:ext cx="1264200" cy="2635800"/>
          </a:xfrm>
          <a:prstGeom prst="bentConnector4">
            <a:avLst>
              <a:gd fmla="val -39159" name="adj1"/>
              <a:gd fmla="val 70983" name="adj2"/>
            </a:avLst>
          </a:prstGeom>
          <a:noFill/>
          <a:ln cap="flat" cmpd="sng" w="28575">
            <a:solidFill>
              <a:srgbClr val="FF6B65"/>
            </a:solidFill>
            <a:prstDash val="solid"/>
            <a:round/>
            <a:headEnd len="med" w="med" type="none"/>
            <a:tailEnd len="med" w="med" type="none"/>
          </a:ln>
        </p:spPr>
      </p:cxnSp>
      <p:cxnSp>
        <p:nvCxnSpPr>
          <p:cNvPr id="383" name="Google Shape;383;gddb1c7d917_0_232"/>
          <p:cNvCxnSpPr>
            <a:stCxn id="381" idx="3"/>
          </p:cNvCxnSpPr>
          <p:nvPr/>
        </p:nvCxnSpPr>
        <p:spPr>
          <a:xfrm flipH="1" rot="10800000">
            <a:off x="2742863" y="3337594"/>
            <a:ext cx="2714400" cy="1688400"/>
          </a:xfrm>
          <a:prstGeom prst="bentConnector3">
            <a:avLst>
              <a:gd fmla="val 12588" name="adj1"/>
            </a:avLst>
          </a:prstGeom>
          <a:noFill/>
          <a:ln cap="flat" cmpd="sng" w="19050">
            <a:solidFill>
              <a:srgbClr val="FF6B65"/>
            </a:solidFill>
            <a:prstDash val="solid"/>
            <a:round/>
            <a:headEnd len="med" w="med" type="none"/>
            <a:tailEnd len="med" w="med" type="none"/>
          </a:ln>
        </p:spPr>
      </p:cxnSp>
      <p:cxnSp>
        <p:nvCxnSpPr>
          <p:cNvPr id="384" name="Google Shape;384;gddb1c7d917_0_232"/>
          <p:cNvCxnSpPr>
            <a:endCxn id="378" idx="1"/>
          </p:cNvCxnSpPr>
          <p:nvPr/>
        </p:nvCxnSpPr>
        <p:spPr>
          <a:xfrm>
            <a:off x="7972502" y="5725932"/>
            <a:ext cx="7882200" cy="21912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385" name="Google Shape;385;gddb1c7d917_0_232"/>
          <p:cNvCxnSpPr>
            <a:endCxn id="380" idx="0"/>
          </p:cNvCxnSpPr>
          <p:nvPr/>
        </p:nvCxnSpPr>
        <p:spPr>
          <a:xfrm>
            <a:off x="11420890" y="4635168"/>
            <a:ext cx="5988000" cy="727800"/>
          </a:xfrm>
          <a:prstGeom prst="bentConnector2">
            <a:avLst/>
          </a:prstGeom>
          <a:noFill/>
          <a:ln cap="flat" cmpd="sng" w="28575">
            <a:solidFill>
              <a:srgbClr val="FF6B65"/>
            </a:solidFill>
            <a:prstDash val="solid"/>
            <a:round/>
            <a:headEnd len="med" w="med" type="none"/>
            <a:tailEnd len="med" w="med" type="none"/>
          </a:ln>
        </p:spPr>
      </p:cxnSp>
      <p:cxnSp>
        <p:nvCxnSpPr>
          <p:cNvPr id="386" name="Google Shape;386;gddb1c7d917_0_232"/>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387" name="Google Shape;387;gddb1c7d917_0_232"/>
          <p:cNvCxnSpPr/>
          <p:nvPr/>
        </p:nvCxnSpPr>
        <p:spPr>
          <a:xfrm>
            <a:off x="4334282" y="8652797"/>
            <a:ext cx="10743300" cy="12966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388" name="Google Shape;388;gddb1c7d917_0_232"/>
          <p:cNvSpPr txBox="1"/>
          <p:nvPr/>
        </p:nvSpPr>
        <p:spPr>
          <a:xfrm>
            <a:off x="15077731" y="9565120"/>
            <a:ext cx="3608100" cy="8304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b="1" lang="en-US" sz="2900">
                <a:solidFill>
                  <a:schemeClr val="lt1"/>
                </a:solidFill>
                <a:latin typeface="Roboto"/>
                <a:ea typeface="Roboto"/>
                <a:cs typeface="Roboto"/>
                <a:sym typeface="Roboto"/>
              </a:rPr>
              <a:t>SIGN UP BUTTON</a:t>
            </a:r>
            <a:endParaRPr b="1" sz="29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gddb1c7d917_0_248"/>
          <p:cNvPicPr preferRelativeResize="0"/>
          <p:nvPr/>
        </p:nvPicPr>
        <p:blipFill>
          <a:blip r:embed="rId3">
            <a:alphaModFix/>
          </a:blip>
          <a:stretch>
            <a:fillRect/>
          </a:stretch>
        </p:blipFill>
        <p:spPr>
          <a:xfrm>
            <a:off x="3173607" y="2236705"/>
            <a:ext cx="13377846" cy="4359073"/>
          </a:xfrm>
          <a:prstGeom prst="rect">
            <a:avLst/>
          </a:prstGeom>
          <a:noFill/>
          <a:ln>
            <a:noFill/>
          </a:ln>
        </p:spPr>
      </p:pic>
      <p:sp>
        <p:nvSpPr>
          <p:cNvPr id="394" name="Google Shape;394;gddb1c7d917_0_248"/>
          <p:cNvSpPr txBox="1"/>
          <p:nvPr>
            <p:ph type="ctrTitle"/>
          </p:nvPr>
        </p:nvSpPr>
        <p:spPr>
          <a:xfrm>
            <a:off x="763042" y="421208"/>
            <a:ext cx="17714400" cy="1261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Log In Screen</a:t>
            </a:r>
            <a:endParaRPr/>
          </a:p>
        </p:txBody>
      </p:sp>
      <p:sp>
        <p:nvSpPr>
          <p:cNvPr id="395" name="Google Shape;395;gddb1c7d917_0_248"/>
          <p:cNvSpPr txBox="1"/>
          <p:nvPr>
            <p:ph idx="4294967295" type="ctrTitle"/>
          </p:nvPr>
        </p:nvSpPr>
        <p:spPr>
          <a:xfrm>
            <a:off x="15854702" y="7463682"/>
            <a:ext cx="2212200" cy="906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PASSWORD</a:t>
            </a:r>
            <a:endParaRPr sz="2500">
              <a:solidFill>
                <a:schemeClr val="lt1"/>
              </a:solidFill>
            </a:endParaRPr>
          </a:p>
        </p:txBody>
      </p:sp>
      <p:sp>
        <p:nvSpPr>
          <p:cNvPr id="396" name="Google Shape;396;gddb1c7d917_0_248"/>
          <p:cNvSpPr txBox="1"/>
          <p:nvPr>
            <p:ph idx="4294967295" type="ctrTitle"/>
          </p:nvPr>
        </p:nvSpPr>
        <p:spPr>
          <a:xfrm>
            <a:off x="1256802" y="7548634"/>
            <a:ext cx="2212200" cy="12612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LOGIN BUTTON</a:t>
            </a:r>
            <a:endParaRPr sz="2500">
              <a:solidFill>
                <a:schemeClr val="lt1"/>
              </a:solidFill>
            </a:endParaRPr>
          </a:p>
        </p:txBody>
      </p:sp>
      <p:sp>
        <p:nvSpPr>
          <p:cNvPr id="397" name="Google Shape;397;gddb1c7d917_0_248"/>
          <p:cNvSpPr txBox="1"/>
          <p:nvPr>
            <p:ph idx="4294967295" type="ctrTitle"/>
          </p:nvPr>
        </p:nvSpPr>
        <p:spPr>
          <a:xfrm>
            <a:off x="395996" y="5548407"/>
            <a:ext cx="2212200" cy="8319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None/>
            </a:pPr>
            <a:r>
              <a:rPr lang="en-US" sz="2500">
                <a:solidFill>
                  <a:schemeClr val="lt1"/>
                </a:solidFill>
              </a:rPr>
              <a:t>USERNAME</a:t>
            </a:r>
            <a:endParaRPr sz="2500">
              <a:solidFill>
                <a:schemeClr val="lt1"/>
              </a:solidFill>
            </a:endParaRPr>
          </a:p>
        </p:txBody>
      </p:sp>
      <p:cxnSp>
        <p:nvCxnSpPr>
          <p:cNvPr id="398" name="Google Shape;398;gddb1c7d917_0_248"/>
          <p:cNvCxnSpPr>
            <a:stCxn id="396" idx="2"/>
          </p:cNvCxnSpPr>
          <p:nvPr/>
        </p:nvCxnSpPr>
        <p:spPr>
          <a:xfrm rot="-5400000">
            <a:off x="1610052" y="6461584"/>
            <a:ext cx="3101100" cy="1595400"/>
          </a:xfrm>
          <a:prstGeom prst="bentConnector5">
            <a:avLst>
              <a:gd fmla="val -15964" name="adj1"/>
              <a:gd fmla="val 100362" name="adj2"/>
              <a:gd fmla="val 70334" name="adj3"/>
            </a:avLst>
          </a:prstGeom>
          <a:noFill/>
          <a:ln cap="flat" cmpd="sng" w="28575">
            <a:solidFill>
              <a:srgbClr val="FF6B65"/>
            </a:solidFill>
            <a:prstDash val="solid"/>
            <a:round/>
            <a:headEnd len="med" w="med" type="none"/>
            <a:tailEnd len="med" w="med" type="none"/>
          </a:ln>
        </p:spPr>
      </p:cxnSp>
      <p:cxnSp>
        <p:nvCxnSpPr>
          <p:cNvPr id="399" name="Google Shape;399;gddb1c7d917_0_248"/>
          <p:cNvCxnSpPr>
            <a:stCxn id="397" idx="0"/>
          </p:cNvCxnSpPr>
          <p:nvPr/>
        </p:nvCxnSpPr>
        <p:spPr>
          <a:xfrm rot="-5400000">
            <a:off x="1647146" y="3452457"/>
            <a:ext cx="1950900" cy="2241000"/>
          </a:xfrm>
          <a:prstGeom prst="bentConnector2">
            <a:avLst/>
          </a:prstGeom>
          <a:noFill/>
          <a:ln cap="flat" cmpd="sng" w="19050">
            <a:solidFill>
              <a:srgbClr val="FF6B65"/>
            </a:solidFill>
            <a:prstDash val="solid"/>
            <a:round/>
            <a:headEnd len="med" w="med" type="none"/>
            <a:tailEnd len="med" w="med" type="none"/>
          </a:ln>
        </p:spPr>
      </p:cxnSp>
      <p:cxnSp>
        <p:nvCxnSpPr>
          <p:cNvPr id="400" name="Google Shape;400;gddb1c7d917_0_248"/>
          <p:cNvCxnSpPr>
            <a:endCxn id="395" idx="1"/>
          </p:cNvCxnSpPr>
          <p:nvPr/>
        </p:nvCxnSpPr>
        <p:spPr>
          <a:xfrm>
            <a:off x="8805002" y="4819932"/>
            <a:ext cx="7049700" cy="3097200"/>
          </a:xfrm>
          <a:prstGeom prst="bentConnector3">
            <a:avLst>
              <a:gd fmla="val 50000" name="adj1"/>
            </a:avLst>
          </a:prstGeom>
          <a:noFill/>
          <a:ln cap="flat" cmpd="sng" w="28575">
            <a:solidFill>
              <a:srgbClr val="FF6B65"/>
            </a:solidFill>
            <a:prstDash val="solid"/>
            <a:round/>
            <a:headEnd len="med" w="med" type="none"/>
            <a:tailEnd len="med" w="med" type="none"/>
          </a:ln>
        </p:spPr>
      </p:cxnSp>
      <p:cxnSp>
        <p:nvCxnSpPr>
          <p:cNvPr id="401" name="Google Shape;401;gddb1c7d917_0_248"/>
          <p:cNvCxnSpPr/>
          <p:nvPr/>
        </p:nvCxnSpPr>
        <p:spPr>
          <a:xfrm>
            <a:off x="763042" y="1723605"/>
            <a:ext cx="17714400" cy="0"/>
          </a:xfrm>
          <a:prstGeom prst="straightConnector1">
            <a:avLst/>
          </a:prstGeom>
          <a:noFill/>
          <a:ln cap="flat" cmpd="sng" w="9525">
            <a:solidFill>
              <a:schemeClr val="accent1"/>
            </a:solidFill>
            <a:prstDash val="solid"/>
            <a:round/>
            <a:headEnd len="med" w="med" type="none"/>
            <a:tailEnd len="med" w="med" type="none"/>
          </a:ln>
        </p:spPr>
      </p:cxnSp>
      <p:cxnSp>
        <p:nvCxnSpPr>
          <p:cNvPr id="402" name="Google Shape;402;gddb1c7d917_0_248"/>
          <p:cNvCxnSpPr>
            <a:endCxn id="403" idx="1"/>
          </p:cNvCxnSpPr>
          <p:nvPr/>
        </p:nvCxnSpPr>
        <p:spPr>
          <a:xfrm>
            <a:off x="5761985" y="5680233"/>
            <a:ext cx="9394800" cy="4032900"/>
          </a:xfrm>
          <a:prstGeom prst="bentConnector3">
            <a:avLst>
              <a:gd fmla="val 50000" name="adj1"/>
            </a:avLst>
          </a:prstGeom>
          <a:noFill/>
          <a:ln cap="flat" cmpd="sng" w="28575">
            <a:solidFill>
              <a:srgbClr val="FF6B65"/>
            </a:solidFill>
            <a:prstDash val="solid"/>
            <a:round/>
            <a:headEnd len="med" w="med" type="none"/>
            <a:tailEnd len="med" w="med" type="none"/>
          </a:ln>
        </p:spPr>
      </p:cxnSp>
      <p:sp>
        <p:nvSpPr>
          <p:cNvPr id="403" name="Google Shape;403;gddb1c7d917_0_248"/>
          <p:cNvSpPr txBox="1"/>
          <p:nvPr/>
        </p:nvSpPr>
        <p:spPr>
          <a:xfrm>
            <a:off x="15156785" y="9074733"/>
            <a:ext cx="3608100" cy="1276800"/>
          </a:xfrm>
          <a:prstGeom prst="rect">
            <a:avLst/>
          </a:prstGeom>
          <a:noFill/>
          <a:ln cap="flat" cmpd="sng" w="9525">
            <a:solidFill>
              <a:schemeClr val="lt1"/>
            </a:solidFill>
            <a:prstDash val="solid"/>
            <a:round/>
            <a:headEnd len="sm" w="sm" type="none"/>
            <a:tailEnd len="sm" w="sm" type="none"/>
          </a:ln>
        </p:spPr>
        <p:txBody>
          <a:bodyPr anchorCtr="0" anchor="t" bIns="190075" lIns="190075" spcFirstLastPara="1" rIns="190075" wrap="square" tIns="190075">
            <a:spAutoFit/>
          </a:bodyPr>
          <a:lstStyle/>
          <a:p>
            <a:pPr indent="0" lvl="0" marL="0" rtl="0" algn="ctr">
              <a:spcBef>
                <a:spcPts val="0"/>
              </a:spcBef>
              <a:spcAft>
                <a:spcPts val="0"/>
              </a:spcAft>
              <a:buNone/>
            </a:pPr>
            <a:r>
              <a:rPr b="1" lang="en-US" sz="2900">
                <a:solidFill>
                  <a:schemeClr val="lt1"/>
                </a:solidFill>
                <a:latin typeface="Roboto"/>
                <a:ea typeface="Roboto"/>
                <a:cs typeface="Roboto"/>
                <a:sym typeface="Roboto"/>
              </a:rPr>
              <a:t>FORGET  PASSWORD LINK</a:t>
            </a:r>
            <a:endParaRPr b="1" sz="29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09" name="Google Shape;409;p14"/>
          <p:cNvGrpSpPr/>
          <p:nvPr/>
        </p:nvGrpSpPr>
        <p:grpSpPr>
          <a:xfrm>
            <a:off x="-2" y="9568581"/>
            <a:ext cx="19010314" cy="1112119"/>
            <a:chOff x="-2" y="9568581"/>
            <a:chExt cx="19010314" cy="1112119"/>
          </a:xfrm>
        </p:grpSpPr>
        <p:grpSp>
          <p:nvGrpSpPr>
            <p:cNvPr id="410" name="Google Shape;410;p14"/>
            <p:cNvGrpSpPr/>
            <p:nvPr/>
          </p:nvGrpSpPr>
          <p:grpSpPr>
            <a:xfrm>
              <a:off x="-2" y="9568581"/>
              <a:ext cx="19010314" cy="1112119"/>
              <a:chOff x="-324645" y="2222500"/>
              <a:chExt cx="22261686" cy="1302327"/>
            </a:xfrm>
          </p:grpSpPr>
          <p:sp>
            <p:nvSpPr>
              <p:cNvPr id="411" name="Google Shape;411;p14"/>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p14"/>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3" name="Google Shape;413;p14"/>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4" name="Google Shape;414;p14"/>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415" name="Google Shape;415;p14"/>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416" name="Google Shape;416;p14"/>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17" name="Google Shape;417;p14"/>
          <p:cNvGrpSpPr/>
          <p:nvPr/>
        </p:nvGrpSpPr>
        <p:grpSpPr>
          <a:xfrm>
            <a:off x="-26281" y="774700"/>
            <a:ext cx="15071695" cy="827992"/>
            <a:chOff x="-16184" y="8640158"/>
            <a:chExt cx="4045716" cy="439420"/>
          </a:xfrm>
        </p:grpSpPr>
        <p:sp>
          <p:nvSpPr>
            <p:cNvPr id="418" name="Google Shape;418;p14"/>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8</a:t>
              </a:r>
              <a:r>
                <a:rPr b="0" i="0" lang="en-US" sz="5400" u="none" cap="none" strike="noStrike">
                  <a:solidFill>
                    <a:schemeClr val="lt1"/>
                  </a:solidFill>
                  <a:latin typeface="Calibri"/>
                  <a:ea typeface="Calibri"/>
                  <a:cs typeface="Calibri"/>
                  <a:sym typeface="Calibri"/>
                </a:rPr>
                <a:t>. Conclusion</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19" name="Google Shape;419;p14"/>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0" name="Google Shape;420;p14"/>
          <p:cNvSpPr txBox="1"/>
          <p:nvPr/>
        </p:nvSpPr>
        <p:spPr>
          <a:xfrm>
            <a:off x="1199356" y="2070100"/>
            <a:ext cx="15544800" cy="4007100"/>
          </a:xfrm>
          <a:prstGeom prst="rect">
            <a:avLst/>
          </a:prstGeom>
          <a:noFill/>
          <a:ln>
            <a:noFill/>
          </a:ln>
        </p:spPr>
        <p:txBody>
          <a:bodyPr anchorCtr="0" anchor="t" bIns="45700" lIns="91425" spcFirstLastPara="1" rIns="91425" wrap="square" tIns="45700">
            <a:spAutoFit/>
          </a:bodyPr>
          <a:lstStyle/>
          <a:p>
            <a:pPr indent="0" lvl="0" marL="0" marR="190500" rtl="0" algn="just">
              <a:lnSpc>
                <a:spcPct val="150000"/>
              </a:lnSpc>
              <a:spcBef>
                <a:spcPts val="1200"/>
              </a:spcBef>
              <a:spcAft>
                <a:spcPts val="0"/>
              </a:spcAft>
              <a:buNone/>
            </a:pPr>
            <a:r>
              <a:rPr lang="en-US" sz="2700">
                <a:solidFill>
                  <a:schemeClr val="dk2"/>
                </a:solidFill>
                <a:latin typeface="Raleway"/>
                <a:ea typeface="Raleway"/>
                <a:cs typeface="Raleway"/>
                <a:sym typeface="Raleway"/>
              </a:rPr>
              <a:t>Our project is only humble venture to satisfy the needs to manage their project work .</a:t>
            </a:r>
            <a:endParaRPr sz="2700">
              <a:solidFill>
                <a:schemeClr val="dk2"/>
              </a:solidFill>
              <a:latin typeface="Raleway"/>
              <a:ea typeface="Raleway"/>
              <a:cs typeface="Raleway"/>
              <a:sym typeface="Raleway"/>
            </a:endParaRPr>
          </a:p>
          <a:p>
            <a:pPr indent="0" lvl="0" marL="0" marR="190500" rtl="0" algn="just">
              <a:lnSpc>
                <a:spcPct val="150000"/>
              </a:lnSpc>
              <a:spcBef>
                <a:spcPts val="1200"/>
              </a:spcBef>
              <a:spcAft>
                <a:spcPts val="0"/>
              </a:spcAft>
              <a:buNone/>
            </a:pPr>
            <a:r>
              <a:rPr lang="en-US" sz="2700">
                <a:solidFill>
                  <a:schemeClr val="dk2"/>
                </a:solidFill>
                <a:latin typeface="Raleway"/>
                <a:ea typeface="Raleway"/>
                <a:cs typeface="Raleway"/>
                <a:sym typeface="Raleway"/>
              </a:rPr>
              <a:t>Several user friendly coding have also adopted .this package shall prove to be a powerful package is satisfying all the requirements of the school .The objective of software planning is to provide a framework that enables the user to make reasonable estimates made within limited time frame at beginning of the software project should be updated regularly project progresses</a:t>
            </a:r>
            <a:endParaRPr sz="2700">
              <a:solidFill>
                <a:schemeClr val="dk2"/>
              </a:solidFill>
              <a:latin typeface="Raleway"/>
              <a:ea typeface="Raleway"/>
              <a:cs typeface="Raleway"/>
              <a:sym typeface="Raleway"/>
            </a:endParaRPr>
          </a:p>
          <a:p>
            <a:pPr indent="0" lvl="0" marL="457200" marR="0" rtl="0" algn="l">
              <a:lnSpc>
                <a:spcPct val="100000"/>
              </a:lnSpc>
              <a:spcBef>
                <a:spcPts val="70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19" name="Google Shape;119;p2"/>
          <p:cNvGrpSpPr/>
          <p:nvPr/>
        </p:nvGrpSpPr>
        <p:grpSpPr>
          <a:xfrm>
            <a:off x="-2" y="9568581"/>
            <a:ext cx="19010314" cy="1112119"/>
            <a:chOff x="-2" y="9568581"/>
            <a:chExt cx="19010314" cy="1112119"/>
          </a:xfrm>
        </p:grpSpPr>
        <p:grpSp>
          <p:nvGrpSpPr>
            <p:cNvPr id="120" name="Google Shape;120;p2"/>
            <p:cNvGrpSpPr/>
            <p:nvPr/>
          </p:nvGrpSpPr>
          <p:grpSpPr>
            <a:xfrm>
              <a:off x="-2" y="9568581"/>
              <a:ext cx="19010314" cy="1112119"/>
              <a:chOff x="-324645" y="2222500"/>
              <a:chExt cx="22261686" cy="1302327"/>
            </a:xfrm>
          </p:grpSpPr>
          <p:sp>
            <p:nvSpPr>
              <p:cNvPr id="121" name="Google Shape;121;p2"/>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2"/>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3" name="Google Shape;123;p2"/>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2"/>
          <p:cNvSpPr txBox="1"/>
          <p:nvPr/>
        </p:nvSpPr>
        <p:spPr>
          <a:xfrm>
            <a:off x="665956" y="9771598"/>
            <a:ext cx="112776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Times New Roman"/>
                <a:ea typeface="Times New Roman"/>
                <a:cs typeface="Times New Roman"/>
                <a:sym typeface="Times New Roman"/>
              </a:rPr>
              <a:t>June</a:t>
            </a:r>
            <a:r>
              <a:rPr b="0" i="0" lang="en-US" sz="2800" u="none" cap="none" strike="noStrike">
                <a:solidFill>
                  <a:schemeClr val="dk1"/>
                </a:solidFill>
                <a:latin typeface="Times New Roman"/>
                <a:ea typeface="Times New Roman"/>
                <a:cs typeface="Times New Roman"/>
                <a:sym typeface="Times New Roman"/>
              </a:rPr>
              <a:t> - </a:t>
            </a:r>
            <a:r>
              <a:rPr lang="en-US" sz="2800">
                <a:solidFill>
                  <a:schemeClr val="dk1"/>
                </a:solidFill>
                <a:latin typeface="Times New Roman"/>
                <a:ea typeface="Times New Roman"/>
                <a:cs typeface="Times New Roman"/>
                <a:sym typeface="Times New Roman"/>
              </a:rPr>
              <a:t>2021</a:t>
            </a:r>
            <a:endParaRPr b="0" i="0" sz="2800" u="none" cap="none" strike="noStrike">
              <a:solidFill>
                <a:schemeClr val="dk1"/>
              </a:solidFill>
              <a:latin typeface="Calibri"/>
              <a:ea typeface="Calibri"/>
              <a:cs typeface="Calibri"/>
              <a:sym typeface="Calibri"/>
            </a:endParaRPr>
          </a:p>
        </p:txBody>
      </p:sp>
      <p:sp>
        <p:nvSpPr>
          <p:cNvPr id="126" name="Google Shape;126;p2"/>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27" name="Google Shape;127;p2"/>
          <p:cNvGrpSpPr/>
          <p:nvPr/>
        </p:nvGrpSpPr>
        <p:grpSpPr>
          <a:xfrm>
            <a:off x="-26281" y="774700"/>
            <a:ext cx="15071695" cy="827992"/>
            <a:chOff x="-16184" y="8640158"/>
            <a:chExt cx="4045716" cy="439420"/>
          </a:xfrm>
        </p:grpSpPr>
        <p:sp>
          <p:nvSpPr>
            <p:cNvPr id="128" name="Google Shape;128;p2"/>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Content</a:t>
              </a:r>
              <a:endParaRPr b="0" i="0" sz="2000" u="none" cap="none" strike="noStrike">
                <a:solidFill>
                  <a:schemeClr val="lt1"/>
                </a:solidFill>
                <a:latin typeface="Calibri"/>
                <a:ea typeface="Calibri"/>
                <a:cs typeface="Calibri"/>
                <a:sym typeface="Calibri"/>
              </a:endParaRPr>
            </a:p>
          </p:txBody>
        </p:sp>
        <p:sp>
          <p:nvSpPr>
            <p:cNvPr id="129" name="Google Shape;129;p2"/>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2"/>
          <p:cNvSpPr txBox="1"/>
          <p:nvPr/>
        </p:nvSpPr>
        <p:spPr>
          <a:xfrm>
            <a:off x="1199356" y="1765300"/>
            <a:ext cx="11125200" cy="61878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Abstract</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Introduction</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Objectives</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Literature review</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Methodology</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Tools and technologies</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Findings and results</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Applications</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Conclusion </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Future scope</a:t>
            </a:r>
            <a:endParaRPr b="0" i="0" sz="14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chemeClr val="dk2"/>
              </a:buClr>
              <a:buSzPts val="3600"/>
              <a:buFont typeface="Noto Sans Symbols"/>
              <a:buChar char="✔"/>
            </a:pPr>
            <a:r>
              <a:rPr b="0" i="0" lang="en-US" sz="3600" u="none" cap="none" strike="noStrike">
                <a:solidFill>
                  <a:schemeClr val="dk2"/>
                </a:solidFill>
                <a:latin typeface="Calibri"/>
                <a:ea typeface="Calibri"/>
                <a:cs typeface="Calibri"/>
                <a:sym typeface="Calibri"/>
              </a:rPr>
              <a:t>References</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26" name="Google Shape;426;p15"/>
          <p:cNvGrpSpPr/>
          <p:nvPr/>
        </p:nvGrpSpPr>
        <p:grpSpPr>
          <a:xfrm>
            <a:off x="-2" y="9568581"/>
            <a:ext cx="19010314" cy="1112119"/>
            <a:chOff x="-2" y="9568581"/>
            <a:chExt cx="19010314" cy="1112119"/>
          </a:xfrm>
        </p:grpSpPr>
        <p:grpSp>
          <p:nvGrpSpPr>
            <p:cNvPr id="427" name="Google Shape;427;p15"/>
            <p:cNvGrpSpPr/>
            <p:nvPr/>
          </p:nvGrpSpPr>
          <p:grpSpPr>
            <a:xfrm>
              <a:off x="-2" y="9568581"/>
              <a:ext cx="19010314" cy="1112119"/>
              <a:chOff x="-324645" y="2222500"/>
              <a:chExt cx="22261686" cy="1302327"/>
            </a:xfrm>
          </p:grpSpPr>
          <p:sp>
            <p:nvSpPr>
              <p:cNvPr id="428" name="Google Shape;428;p15"/>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p15"/>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0" name="Google Shape;430;p15"/>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1" name="Google Shape;431;p15"/>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432" name="Google Shape;432;p15"/>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433" name="Google Shape;433;p15"/>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34" name="Google Shape;434;p15"/>
          <p:cNvGrpSpPr/>
          <p:nvPr/>
        </p:nvGrpSpPr>
        <p:grpSpPr>
          <a:xfrm>
            <a:off x="-26281" y="774700"/>
            <a:ext cx="15071695" cy="827992"/>
            <a:chOff x="-16184" y="8640158"/>
            <a:chExt cx="4045716" cy="439420"/>
          </a:xfrm>
        </p:grpSpPr>
        <p:sp>
          <p:nvSpPr>
            <p:cNvPr id="435" name="Google Shape;435;p15"/>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9</a:t>
              </a:r>
              <a:r>
                <a:rPr b="0" i="0" lang="en-US" sz="5400" u="none" cap="none" strike="noStrike">
                  <a:solidFill>
                    <a:schemeClr val="lt1"/>
                  </a:solidFill>
                  <a:latin typeface="Calibri"/>
                  <a:ea typeface="Calibri"/>
                  <a:cs typeface="Calibri"/>
                  <a:sym typeface="Calibri"/>
                </a:rPr>
                <a:t>. Future scope</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36" name="Google Shape;436;p15"/>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7" name="Google Shape;437;p15"/>
          <p:cNvSpPr txBox="1"/>
          <p:nvPr/>
        </p:nvSpPr>
        <p:spPr>
          <a:xfrm>
            <a:off x="1199356" y="2070100"/>
            <a:ext cx="15544800" cy="6495600"/>
          </a:xfrm>
          <a:prstGeom prst="rect">
            <a:avLst/>
          </a:prstGeom>
          <a:noFill/>
          <a:ln>
            <a:noFill/>
          </a:ln>
        </p:spPr>
        <p:txBody>
          <a:bodyPr anchorCtr="0" anchor="t" bIns="45700" lIns="91425" spcFirstLastPara="1" rIns="91425" wrap="square" tIns="45700">
            <a:spAutoFit/>
          </a:bodyPr>
          <a:lstStyle/>
          <a:p>
            <a:pPr indent="-361950" lvl="0" marL="457200" rtl="0" algn="l">
              <a:lnSpc>
                <a:spcPct val="150000"/>
              </a:lnSpc>
              <a:spcBef>
                <a:spcPts val="120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more functionality to profile page of user</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more models for fields in user and post</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deploy the website online so that people can access it</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make more appealing templates for the users</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like functionality for posts</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page to show the list of post and update and deletion options on that page</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themes for user comfort.</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tags</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more media content functionality i.e videos , gifs etc</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replies to comments</a:t>
            </a:r>
            <a:endParaRPr sz="2600">
              <a:solidFill>
                <a:schemeClr val="dk2"/>
              </a:solidFill>
              <a:latin typeface="Raleway"/>
              <a:ea typeface="Raleway"/>
              <a:cs typeface="Raleway"/>
              <a:sym typeface="Raleway"/>
            </a:endParaRPr>
          </a:p>
          <a:p>
            <a:pPr indent="-361950" lvl="0" marL="457200" rtl="0" algn="l">
              <a:lnSpc>
                <a:spcPct val="150000"/>
              </a:lnSpc>
              <a:spcBef>
                <a:spcPts val="0"/>
              </a:spcBef>
              <a:spcAft>
                <a:spcPts val="0"/>
              </a:spcAft>
              <a:buClr>
                <a:schemeClr val="dk2"/>
              </a:buClr>
              <a:buSzPts val="2100"/>
              <a:buFont typeface="Raleway"/>
              <a:buChar char="✔"/>
            </a:pPr>
            <a:r>
              <a:rPr lang="en-US" sz="2600">
                <a:solidFill>
                  <a:schemeClr val="dk2"/>
                </a:solidFill>
                <a:latin typeface="Raleway"/>
                <a:ea typeface="Raleway"/>
                <a:cs typeface="Raleway"/>
                <a:sym typeface="Raleway"/>
              </a:rPr>
              <a:t>add chat options so that users and talk to the author directly</a:t>
            </a:r>
            <a:endParaRPr sz="4600">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443" name="Google Shape;443;p16"/>
          <p:cNvGrpSpPr/>
          <p:nvPr/>
        </p:nvGrpSpPr>
        <p:grpSpPr>
          <a:xfrm>
            <a:off x="-2" y="9568581"/>
            <a:ext cx="19010314" cy="1112119"/>
            <a:chOff x="-2" y="9568581"/>
            <a:chExt cx="19010314" cy="1112119"/>
          </a:xfrm>
        </p:grpSpPr>
        <p:grpSp>
          <p:nvGrpSpPr>
            <p:cNvPr id="444" name="Google Shape;444;p16"/>
            <p:cNvGrpSpPr/>
            <p:nvPr/>
          </p:nvGrpSpPr>
          <p:grpSpPr>
            <a:xfrm>
              <a:off x="-2" y="9568581"/>
              <a:ext cx="19010314" cy="1112119"/>
              <a:chOff x="-324645" y="2222500"/>
              <a:chExt cx="22261686" cy="1302327"/>
            </a:xfrm>
          </p:grpSpPr>
          <p:sp>
            <p:nvSpPr>
              <p:cNvPr id="445" name="Google Shape;445;p16"/>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16"/>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7" name="Google Shape;447;p16"/>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8" name="Google Shape;448;p16"/>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449" name="Google Shape;449;p16"/>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450" name="Google Shape;450;p16"/>
          <p:cNvSpPr txBox="1"/>
          <p:nvPr/>
        </p:nvSpPr>
        <p:spPr>
          <a:xfrm>
            <a:off x="17729344" y="9911199"/>
            <a:ext cx="961453" cy="23610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451" name="Google Shape;451;p16"/>
          <p:cNvGrpSpPr/>
          <p:nvPr/>
        </p:nvGrpSpPr>
        <p:grpSpPr>
          <a:xfrm>
            <a:off x="-26281" y="774700"/>
            <a:ext cx="15071695" cy="827992"/>
            <a:chOff x="-16184" y="8640158"/>
            <a:chExt cx="4045716" cy="439420"/>
          </a:xfrm>
        </p:grpSpPr>
        <p:sp>
          <p:nvSpPr>
            <p:cNvPr id="452" name="Google Shape;452;p16"/>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10</a:t>
              </a:r>
              <a:r>
                <a:rPr b="0" i="0" lang="en-US" sz="5400" u="none" cap="none" strike="noStrike">
                  <a:solidFill>
                    <a:schemeClr val="lt1"/>
                  </a:solidFill>
                  <a:latin typeface="Calibri"/>
                  <a:ea typeface="Calibri"/>
                  <a:cs typeface="Calibri"/>
                  <a:sym typeface="Calibri"/>
                </a:rPr>
                <a:t>. References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53" name="Google Shape;453;p16"/>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4" name="Google Shape;454;p16"/>
          <p:cNvSpPr txBox="1"/>
          <p:nvPr/>
        </p:nvSpPr>
        <p:spPr>
          <a:xfrm>
            <a:off x="971550" y="2154150"/>
            <a:ext cx="16503900" cy="5895300"/>
          </a:xfrm>
          <a:prstGeom prst="rect">
            <a:avLst/>
          </a:prstGeom>
          <a:noFill/>
          <a:ln>
            <a:noFill/>
          </a:ln>
        </p:spPr>
        <p:txBody>
          <a:bodyPr anchorCtr="0" anchor="t" bIns="45700" lIns="91425" spcFirstLastPara="1" rIns="91425" wrap="square" tIns="45700">
            <a:spAutoFit/>
          </a:bodyPr>
          <a:lstStyle/>
          <a:p>
            <a:pPr indent="-304800" lvl="0" marL="342900" marR="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Ashish‌‌ Arora‌‌ Web‌‌ Application‌‌ Development‌</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Zuwati Hasim Issues and Challenges of using Web Blogs as a Medium for Research Communication</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Karan Gupta, Anita Goel (2014) Blog in web application: a software engineering perspective</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Kedar Jain (2019) A python Book:Beginning Python,advanced Python and Python Exercises</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Daniel J LeBlanc (2015) Photo Blog Web Application using Twitter Bootstrap</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Adamya Shyam (2020) A Django based Educational Resource sharing website</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Obak Kando Adrian Holovaty The Definitive Guide to Django: Web Development Done Right</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V. Myalapalli (2015) Optimizing Front -end Applications and Javascript</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Matthew N.O Sadiku, Adedamola A.Omotoso, Sarhan M Musa (2019) Social Networking</a:t>
            </a:r>
            <a:endParaRPr sz="2600">
              <a:solidFill>
                <a:schemeClr val="dk2"/>
              </a:solidFill>
              <a:latin typeface="Raleway"/>
              <a:ea typeface="Raleway"/>
              <a:cs typeface="Raleway"/>
              <a:sym typeface="Raleway"/>
            </a:endParaRPr>
          </a:p>
          <a:p>
            <a:pPr indent="-393700" lvl="0" marL="457200" rtl="0" algn="l">
              <a:lnSpc>
                <a:spcPct val="150000"/>
              </a:lnSpc>
              <a:spcBef>
                <a:spcPts val="0"/>
              </a:spcBef>
              <a:spcAft>
                <a:spcPts val="0"/>
              </a:spcAft>
              <a:buClr>
                <a:schemeClr val="dk2"/>
              </a:buClr>
              <a:buSzPts val="2600"/>
              <a:buFont typeface="Raleway"/>
              <a:buAutoNum type="arabicPeriod"/>
            </a:pPr>
            <a:r>
              <a:rPr lang="en-US" sz="2600">
                <a:solidFill>
                  <a:schemeClr val="dk2"/>
                </a:solidFill>
                <a:latin typeface="Raleway"/>
                <a:ea typeface="Raleway"/>
                <a:cs typeface="Raleway"/>
                <a:sym typeface="Raleway"/>
              </a:rPr>
              <a:t>Tomayess B.T Issa(2013 Social Networking for Web -Based Communities</a:t>
            </a:r>
            <a:endParaRPr sz="2600">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Text, letter&#10;&#10;Description automatically generated" id="460" name="Google Shape;460;p17"/>
          <p:cNvPicPr preferRelativeResize="0"/>
          <p:nvPr/>
        </p:nvPicPr>
        <p:blipFill rotWithShape="1">
          <a:blip r:embed="rId3">
            <a:alphaModFix/>
          </a:blip>
          <a:srcRect b="0" l="0" r="0" t="0"/>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36" name="Google Shape;136;p3"/>
          <p:cNvGrpSpPr/>
          <p:nvPr/>
        </p:nvGrpSpPr>
        <p:grpSpPr>
          <a:xfrm>
            <a:off x="-2" y="9568581"/>
            <a:ext cx="19010314" cy="1112119"/>
            <a:chOff x="-2" y="9568581"/>
            <a:chExt cx="19010314" cy="1112119"/>
          </a:xfrm>
        </p:grpSpPr>
        <p:grpSp>
          <p:nvGrpSpPr>
            <p:cNvPr id="137" name="Google Shape;137;p3"/>
            <p:cNvGrpSpPr/>
            <p:nvPr/>
          </p:nvGrpSpPr>
          <p:grpSpPr>
            <a:xfrm>
              <a:off x="-2" y="9568581"/>
              <a:ext cx="19010314" cy="1112119"/>
              <a:chOff x="-324645" y="2222500"/>
              <a:chExt cx="22261686" cy="1302327"/>
            </a:xfrm>
          </p:grpSpPr>
          <p:sp>
            <p:nvSpPr>
              <p:cNvPr id="138" name="Google Shape;138;p3"/>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3"/>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3"/>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3"/>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142" name="Google Shape;142;p3"/>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143" name="Google Shape;143;p3"/>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44" name="Google Shape;144;p3"/>
          <p:cNvGrpSpPr/>
          <p:nvPr/>
        </p:nvGrpSpPr>
        <p:grpSpPr>
          <a:xfrm>
            <a:off x="-26281" y="774700"/>
            <a:ext cx="15071695" cy="827992"/>
            <a:chOff x="-16184" y="8640158"/>
            <a:chExt cx="4045716" cy="439420"/>
          </a:xfrm>
        </p:grpSpPr>
        <p:sp>
          <p:nvSpPr>
            <p:cNvPr id="145" name="Google Shape;145;p3"/>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1. Abstract</a:t>
              </a:r>
              <a:endParaRPr b="0" i="0" sz="2000" u="none" cap="none" strike="noStrike">
                <a:solidFill>
                  <a:schemeClr val="lt1"/>
                </a:solidFill>
                <a:latin typeface="Calibri"/>
                <a:ea typeface="Calibri"/>
                <a:cs typeface="Calibri"/>
                <a:sym typeface="Calibri"/>
              </a:endParaRPr>
            </a:p>
          </p:txBody>
        </p:sp>
        <p:sp>
          <p:nvSpPr>
            <p:cNvPr id="146" name="Google Shape;146;p3"/>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3"/>
          <p:cNvSpPr txBox="1"/>
          <p:nvPr/>
        </p:nvSpPr>
        <p:spPr>
          <a:xfrm>
            <a:off x="511600" y="1965650"/>
            <a:ext cx="18179100" cy="6927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US" sz="3200">
                <a:solidFill>
                  <a:schemeClr val="dk2"/>
                </a:solidFill>
                <a:latin typeface="Raleway"/>
                <a:ea typeface="Raleway"/>
                <a:cs typeface="Raleway"/>
                <a:sym typeface="Raleway"/>
              </a:rPr>
              <a:t>“In Our project of Blog Web App we built a web application in which in one person with knowledge of any specific topic can write an article and post it share it with the people worldwide so that they can use it research purposes , entertainment , education ,business promotions and many others fields .In the Project of Blog Web app</a:t>
            </a:r>
            <a:endParaRPr sz="3200">
              <a:solidFill>
                <a:schemeClr val="dk2"/>
              </a:solidFill>
              <a:latin typeface="Raleway"/>
              <a:ea typeface="Raleway"/>
              <a:cs typeface="Raleway"/>
              <a:sym typeface="Raleway"/>
            </a:endParaRPr>
          </a:p>
          <a:p>
            <a:pPr indent="0" lvl="0" marL="0" rtl="0" algn="just">
              <a:lnSpc>
                <a:spcPct val="150000"/>
              </a:lnSpc>
              <a:spcBef>
                <a:spcPts val="1200"/>
              </a:spcBef>
              <a:spcAft>
                <a:spcPts val="0"/>
              </a:spcAft>
              <a:buClr>
                <a:schemeClr val="dk1"/>
              </a:buClr>
              <a:buSzPts val="1100"/>
              <a:buFont typeface="Arial"/>
              <a:buNone/>
            </a:pPr>
            <a:r>
              <a:rPr lang="en-US" sz="3200">
                <a:solidFill>
                  <a:schemeClr val="dk2"/>
                </a:solidFill>
                <a:latin typeface="Raleway"/>
                <a:ea typeface="Raleway"/>
                <a:cs typeface="Raleway"/>
                <a:sym typeface="Raleway"/>
              </a:rPr>
              <a:t>We have used Django as a framework of python and other front - end technologies for building this site .This web site has almost all the features that compete with the modern day site and we made responsive so that we can also use it on mobile screens.It also has password change / reset functionality through email (SMTP) if the users forget their passwords “</a:t>
            </a:r>
            <a:endParaRPr sz="3200">
              <a:solidFill>
                <a:schemeClr val="dk2"/>
              </a:solidFill>
              <a:latin typeface="Raleway"/>
              <a:ea typeface="Raleway"/>
              <a:cs typeface="Raleway"/>
              <a:sym typeface="Raleway"/>
            </a:endParaRPr>
          </a:p>
          <a:p>
            <a:pPr indent="0" lvl="0" marL="0" marR="0" rtl="0" algn="l">
              <a:lnSpc>
                <a:spcPct val="100000"/>
              </a:lnSpc>
              <a:spcBef>
                <a:spcPts val="0"/>
              </a:spcBef>
              <a:spcAft>
                <a:spcPts val="0"/>
              </a:spcAft>
              <a:buClr>
                <a:schemeClr val="dk1"/>
              </a:buClr>
              <a:buSzPts val="1100"/>
              <a:buFont typeface="Arial"/>
              <a:buNone/>
            </a:pPr>
            <a:r>
              <a:t/>
            </a:r>
            <a:endParaRPr sz="3600">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sz="3600">
              <a:solidFill>
                <a:srgbClr val="20212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53" name="Google Shape;153;p4"/>
          <p:cNvGrpSpPr/>
          <p:nvPr/>
        </p:nvGrpSpPr>
        <p:grpSpPr>
          <a:xfrm>
            <a:off x="-2" y="956858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4"/>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159" name="Google Shape;159;p4"/>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160" name="Google Shape;160;p4"/>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61" name="Google Shape;161;p4"/>
          <p:cNvGrpSpPr/>
          <p:nvPr/>
        </p:nvGrpSpPr>
        <p:grpSpPr>
          <a:xfrm>
            <a:off x="-26281" y="774700"/>
            <a:ext cx="15071695" cy="827992"/>
            <a:chOff x="-16184" y="8640158"/>
            <a:chExt cx="4045716" cy="439420"/>
          </a:xfrm>
        </p:grpSpPr>
        <p:sp>
          <p:nvSpPr>
            <p:cNvPr id="162" name="Google Shape;162;p4"/>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2. Introduction</a:t>
              </a:r>
              <a:endParaRPr b="0" i="0" sz="2000" u="none" cap="none" strike="noStrike">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4"/>
          <p:cNvSpPr txBox="1"/>
          <p:nvPr/>
        </p:nvSpPr>
        <p:spPr>
          <a:xfrm>
            <a:off x="1199356" y="2070100"/>
            <a:ext cx="14616000" cy="4956300"/>
          </a:xfrm>
          <a:prstGeom prst="rect">
            <a:avLst/>
          </a:prstGeom>
          <a:noFill/>
          <a:ln>
            <a:noFill/>
          </a:ln>
        </p:spPr>
        <p:txBody>
          <a:bodyPr anchorCtr="0" anchor="t" bIns="45700" lIns="91425" spcFirstLastPara="1" rIns="91425" wrap="square" tIns="45700">
            <a:spAutoFit/>
          </a:bodyPr>
          <a:lstStyle/>
          <a:p>
            <a:pPr indent="-342900" lvl="0" marL="571500" marR="0" rtl="0" algn="l">
              <a:lnSpc>
                <a:spcPct val="100000"/>
              </a:lnSpc>
              <a:spcBef>
                <a:spcPts val="0"/>
              </a:spcBef>
              <a:spcAft>
                <a:spcPts val="0"/>
              </a:spcAft>
              <a:buClr>
                <a:schemeClr val="dk1"/>
              </a:buClr>
              <a:buSzPts val="3600"/>
              <a:buFont typeface="Noto Sans Symbols"/>
              <a:buNone/>
            </a:pPr>
            <a:r>
              <a:t/>
            </a:r>
            <a:endParaRPr b="0" i="0" sz="3600" u="none" cap="none" strike="noStrike">
              <a:solidFill>
                <a:schemeClr val="dk1"/>
              </a:solidFill>
              <a:latin typeface="Calibri"/>
              <a:ea typeface="Calibri"/>
              <a:cs typeface="Calibri"/>
              <a:sym typeface="Calibri"/>
            </a:endParaRPr>
          </a:p>
          <a:p>
            <a:pPr indent="-400050" lvl="0" marL="457200" marR="0" rtl="0" algn="just">
              <a:lnSpc>
                <a:spcPct val="150000"/>
              </a:lnSpc>
              <a:spcBef>
                <a:spcPts val="0"/>
              </a:spcBef>
              <a:spcAft>
                <a:spcPts val="0"/>
              </a:spcAft>
              <a:buClr>
                <a:schemeClr val="dk2"/>
              </a:buClr>
              <a:buSzPts val="2700"/>
              <a:buFont typeface="Raleway"/>
              <a:buChar char="✔"/>
            </a:pPr>
            <a:r>
              <a:rPr lang="en-US" sz="2700">
                <a:solidFill>
                  <a:schemeClr val="dk2"/>
                </a:solidFill>
                <a:latin typeface="Raleway"/>
                <a:ea typeface="Raleway"/>
                <a:cs typeface="Raleway"/>
                <a:sym typeface="Raleway"/>
              </a:rPr>
              <a:t>Blog Web-app  enables the users to create innovative and attractive articles with photos in just a few simple steps. </a:t>
            </a:r>
            <a:endParaRPr sz="2700">
              <a:solidFill>
                <a:schemeClr val="dk2"/>
              </a:solidFill>
              <a:latin typeface="Raleway"/>
              <a:ea typeface="Raleway"/>
              <a:cs typeface="Raleway"/>
              <a:sym typeface="Raleway"/>
            </a:endParaRPr>
          </a:p>
          <a:p>
            <a:pPr indent="-400050" lvl="0" marL="457200" marR="0" rtl="0" algn="just">
              <a:lnSpc>
                <a:spcPct val="150000"/>
              </a:lnSpc>
              <a:spcBef>
                <a:spcPts val="0"/>
              </a:spcBef>
              <a:spcAft>
                <a:spcPts val="0"/>
              </a:spcAft>
              <a:buClr>
                <a:schemeClr val="dk2"/>
              </a:buClr>
              <a:buSzPts val="2700"/>
              <a:buFont typeface="Raleway"/>
              <a:buChar char="✔"/>
            </a:pPr>
            <a:r>
              <a:rPr lang="en-US" sz="2700">
                <a:solidFill>
                  <a:schemeClr val="dk2"/>
                </a:solidFill>
                <a:latin typeface="Raleway"/>
                <a:ea typeface="Raleway"/>
                <a:cs typeface="Raleway"/>
                <a:sym typeface="Raleway"/>
              </a:rPr>
              <a:t>The user just needs to upload some images of his choice and can also upload the information or can select from the given category list. </a:t>
            </a:r>
            <a:endParaRPr sz="2700">
              <a:solidFill>
                <a:schemeClr val="dk2"/>
              </a:solidFill>
              <a:latin typeface="Raleway"/>
              <a:ea typeface="Raleway"/>
              <a:cs typeface="Raleway"/>
              <a:sym typeface="Raleway"/>
            </a:endParaRPr>
          </a:p>
          <a:p>
            <a:pPr indent="-400050" lvl="0" marL="457200" marR="0" rtl="0" algn="just">
              <a:lnSpc>
                <a:spcPct val="150000"/>
              </a:lnSpc>
              <a:spcBef>
                <a:spcPts val="0"/>
              </a:spcBef>
              <a:spcAft>
                <a:spcPts val="0"/>
              </a:spcAft>
              <a:buClr>
                <a:schemeClr val="dk2"/>
              </a:buClr>
              <a:buSzPts val="2700"/>
              <a:buFont typeface="Raleway"/>
              <a:buChar char="✔"/>
            </a:pPr>
            <a:r>
              <a:rPr lang="en-US" sz="2700">
                <a:solidFill>
                  <a:schemeClr val="dk2"/>
                </a:solidFill>
                <a:latin typeface="Raleway"/>
                <a:ea typeface="Raleway"/>
                <a:cs typeface="Raleway"/>
                <a:sym typeface="Raleway"/>
              </a:rPr>
              <a:t>This website will provide a personalized environment that would contain the data in motion with images. </a:t>
            </a:r>
            <a:endParaRPr sz="2700">
              <a:solidFill>
                <a:schemeClr val="dk2"/>
              </a:solidFill>
              <a:latin typeface="Raleway"/>
              <a:ea typeface="Raleway"/>
              <a:cs typeface="Raleway"/>
              <a:sym typeface="Raleway"/>
            </a:endParaRPr>
          </a:p>
          <a:p>
            <a:pPr indent="-400050" lvl="0" marL="457200" rtl="0" algn="just">
              <a:lnSpc>
                <a:spcPct val="150000"/>
              </a:lnSpc>
              <a:spcBef>
                <a:spcPts val="1200"/>
              </a:spcBef>
              <a:spcAft>
                <a:spcPts val="1200"/>
              </a:spcAft>
              <a:buClr>
                <a:schemeClr val="dk2"/>
              </a:buClr>
              <a:buSzPts val="2700"/>
              <a:buFont typeface="Raleway"/>
              <a:buChar char="✔"/>
            </a:pPr>
            <a:r>
              <a:rPr lang="en-US" sz="2700">
                <a:solidFill>
                  <a:schemeClr val="dk2"/>
                </a:solidFill>
                <a:latin typeface="Raleway"/>
                <a:ea typeface="Raleway"/>
                <a:cs typeface="Raleway"/>
                <a:sym typeface="Raleway"/>
              </a:rPr>
              <a:t>So, the main purpose of a blog is to connect you to the relevant audience.</a:t>
            </a:r>
            <a:endParaRPr sz="2700">
              <a:solidFill>
                <a:schemeClr val="dk2"/>
              </a:solidFill>
              <a:latin typeface="Raleway"/>
              <a:ea typeface="Raleway"/>
              <a:cs typeface="Raleway"/>
              <a:sym typeface="Raleway"/>
            </a:endParaRPr>
          </a:p>
        </p:txBody>
      </p:sp>
      <p:pic>
        <p:nvPicPr>
          <p:cNvPr id="165" name="Google Shape;165;p4"/>
          <p:cNvPicPr preferRelativeResize="0"/>
          <p:nvPr/>
        </p:nvPicPr>
        <p:blipFill rotWithShape="1">
          <a:blip r:embed="rId3">
            <a:alphaModFix/>
          </a:blip>
          <a:srcRect b="0" l="16529" r="16522" t="0"/>
          <a:stretch/>
        </p:blipFill>
        <p:spPr>
          <a:xfrm>
            <a:off x="14731570" y="5943950"/>
            <a:ext cx="2503895" cy="287819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71" name="Google Shape;171;p6"/>
          <p:cNvGrpSpPr/>
          <p:nvPr/>
        </p:nvGrpSpPr>
        <p:grpSpPr>
          <a:xfrm>
            <a:off x="-2" y="9568581"/>
            <a:ext cx="19010314" cy="1112119"/>
            <a:chOff x="-2" y="9568581"/>
            <a:chExt cx="19010314" cy="1112119"/>
          </a:xfrm>
        </p:grpSpPr>
        <p:grpSp>
          <p:nvGrpSpPr>
            <p:cNvPr id="172" name="Google Shape;172;p6"/>
            <p:cNvGrpSpPr/>
            <p:nvPr/>
          </p:nvGrpSpPr>
          <p:grpSpPr>
            <a:xfrm>
              <a:off x="-2" y="9568581"/>
              <a:ext cx="19010314" cy="1112119"/>
              <a:chOff x="-324645" y="2222500"/>
              <a:chExt cx="22261686" cy="1302327"/>
            </a:xfrm>
          </p:grpSpPr>
          <p:sp>
            <p:nvSpPr>
              <p:cNvPr id="173" name="Google Shape;173;p6"/>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6"/>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5" name="Google Shape;175;p6"/>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6"/>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177" name="Google Shape;177;p6"/>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178" name="Google Shape;178;p6"/>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79" name="Google Shape;179;p6"/>
          <p:cNvGrpSpPr/>
          <p:nvPr/>
        </p:nvGrpSpPr>
        <p:grpSpPr>
          <a:xfrm>
            <a:off x="-26281" y="774700"/>
            <a:ext cx="15071695" cy="827992"/>
            <a:chOff x="-16184" y="8640158"/>
            <a:chExt cx="4045716" cy="439420"/>
          </a:xfrm>
        </p:grpSpPr>
        <p:sp>
          <p:nvSpPr>
            <p:cNvPr id="180" name="Google Shape;180;p6"/>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3</a:t>
              </a:r>
              <a:r>
                <a:rPr b="0" i="0" lang="en-US" sz="5400" u="none" cap="none" strike="noStrike">
                  <a:solidFill>
                    <a:schemeClr val="lt1"/>
                  </a:solidFill>
                  <a:latin typeface="Calibri"/>
                  <a:ea typeface="Calibri"/>
                  <a:cs typeface="Calibri"/>
                  <a:sym typeface="Calibri"/>
                </a:rPr>
                <a:t>. Objectives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81" name="Google Shape;181;p6"/>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6"/>
          <p:cNvSpPr txBox="1"/>
          <p:nvPr/>
        </p:nvSpPr>
        <p:spPr>
          <a:xfrm>
            <a:off x="1199356" y="2070100"/>
            <a:ext cx="14616000" cy="39711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2"/>
              </a:buClr>
              <a:buSzPts val="3600"/>
              <a:buFont typeface="Raleway"/>
              <a:buChar char="✔"/>
            </a:pPr>
            <a:r>
              <a:rPr lang="en-US" sz="3600">
                <a:solidFill>
                  <a:schemeClr val="dk2"/>
                </a:solidFill>
                <a:latin typeface="Raleway"/>
                <a:ea typeface="Raleway"/>
                <a:cs typeface="Raleway"/>
                <a:sym typeface="Raleway"/>
              </a:rPr>
              <a:t>main objective was to build while learning i.e. Django </a:t>
            </a:r>
            <a:endParaRPr sz="3600">
              <a:solidFill>
                <a:schemeClr val="dk2"/>
              </a:solidFill>
              <a:latin typeface="Raleway"/>
              <a:ea typeface="Raleway"/>
              <a:cs typeface="Raleway"/>
              <a:sym typeface="Raleway"/>
            </a:endParaRPr>
          </a:p>
          <a:p>
            <a:pPr indent="-571500" lvl="0" marL="571500" marR="0" rtl="0" algn="l">
              <a:lnSpc>
                <a:spcPct val="150000"/>
              </a:lnSpc>
              <a:spcBef>
                <a:spcPts val="0"/>
              </a:spcBef>
              <a:spcAft>
                <a:spcPts val="0"/>
              </a:spcAft>
              <a:buClr>
                <a:schemeClr val="dk2"/>
              </a:buClr>
              <a:buSzPts val="3600"/>
              <a:buFont typeface="Raleway"/>
              <a:buChar char="✔"/>
            </a:pPr>
            <a:r>
              <a:rPr lang="en-US" sz="3600">
                <a:solidFill>
                  <a:schemeClr val="dk2"/>
                </a:solidFill>
                <a:latin typeface="Raleway"/>
                <a:ea typeface="Raleway"/>
                <a:cs typeface="Raleway"/>
                <a:sym typeface="Raleway"/>
              </a:rPr>
              <a:t>then create web application which lets users share content </a:t>
            </a:r>
            <a:r>
              <a:rPr lang="en-US" sz="3600">
                <a:solidFill>
                  <a:schemeClr val="dk2"/>
                </a:solidFill>
                <a:latin typeface="Raleway"/>
                <a:ea typeface="Raleway"/>
                <a:cs typeface="Raleway"/>
                <a:sym typeface="Raleway"/>
              </a:rPr>
              <a:t>online through articles</a:t>
            </a:r>
            <a:endParaRPr sz="3600">
              <a:solidFill>
                <a:schemeClr val="dk2"/>
              </a:solidFill>
              <a:latin typeface="Raleway"/>
              <a:ea typeface="Raleway"/>
              <a:cs typeface="Raleway"/>
              <a:sym typeface="Raleway"/>
            </a:endParaRPr>
          </a:p>
          <a:p>
            <a:pPr indent="-571500" lvl="0" marL="571500" marR="0" rtl="0" algn="l">
              <a:lnSpc>
                <a:spcPct val="150000"/>
              </a:lnSpc>
              <a:spcBef>
                <a:spcPts val="0"/>
              </a:spcBef>
              <a:spcAft>
                <a:spcPts val="0"/>
              </a:spcAft>
              <a:buClr>
                <a:schemeClr val="dk2"/>
              </a:buClr>
              <a:buSzPts val="3600"/>
              <a:buFont typeface="Raleway"/>
              <a:buChar char="✔"/>
            </a:pPr>
            <a:r>
              <a:rPr lang="en-US" sz="3600">
                <a:solidFill>
                  <a:schemeClr val="dk2"/>
                </a:solidFill>
                <a:latin typeface="Raleway"/>
                <a:ea typeface="Raleway"/>
                <a:cs typeface="Raleway"/>
                <a:sym typeface="Raleway"/>
              </a:rPr>
              <a:t>imply as much as possible from the different technologies we learnt</a:t>
            </a:r>
            <a:r>
              <a:rPr i="0" lang="en-US" sz="3600" u="none" cap="none" strike="noStrike">
                <a:solidFill>
                  <a:schemeClr val="dk2"/>
                </a:solidFill>
                <a:latin typeface="Raleway"/>
                <a:ea typeface="Raleway"/>
                <a:cs typeface="Raleway"/>
                <a:sym typeface="Raleway"/>
              </a:rPr>
              <a:t> and read from the literature survey</a:t>
            </a:r>
            <a:endParaRPr sz="36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188" name="Google Shape;188;p7"/>
          <p:cNvGrpSpPr/>
          <p:nvPr/>
        </p:nvGrpSpPr>
        <p:grpSpPr>
          <a:xfrm>
            <a:off x="-2" y="9568581"/>
            <a:ext cx="19010314" cy="1112119"/>
            <a:chOff x="-2" y="9568581"/>
            <a:chExt cx="19010314" cy="1112119"/>
          </a:xfrm>
        </p:grpSpPr>
        <p:grpSp>
          <p:nvGrpSpPr>
            <p:cNvPr id="189" name="Google Shape;189;p7"/>
            <p:cNvGrpSpPr/>
            <p:nvPr/>
          </p:nvGrpSpPr>
          <p:grpSpPr>
            <a:xfrm>
              <a:off x="-2" y="9568581"/>
              <a:ext cx="19010314" cy="1112119"/>
              <a:chOff x="-324645" y="2222500"/>
              <a:chExt cx="22261686" cy="1302327"/>
            </a:xfrm>
          </p:grpSpPr>
          <p:sp>
            <p:nvSpPr>
              <p:cNvPr id="190" name="Google Shape;190;p7"/>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7"/>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7"/>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7"/>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194" name="Google Shape;194;p7"/>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195" name="Google Shape;195;p7"/>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196" name="Google Shape;196;p7"/>
          <p:cNvGrpSpPr/>
          <p:nvPr/>
        </p:nvGrpSpPr>
        <p:grpSpPr>
          <a:xfrm>
            <a:off x="84451" y="284329"/>
            <a:ext cx="14961850" cy="828002"/>
            <a:chOff x="13540" y="8379915"/>
            <a:chExt cx="4016230" cy="439425"/>
          </a:xfrm>
        </p:grpSpPr>
        <p:sp>
          <p:nvSpPr>
            <p:cNvPr id="197" name="Google Shape;197;p7"/>
            <p:cNvSpPr/>
            <p:nvPr/>
          </p:nvSpPr>
          <p:spPr>
            <a:xfrm>
              <a:off x="13540" y="8379921"/>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4</a:t>
              </a:r>
              <a:r>
                <a:rPr b="0" i="0" lang="en-US" sz="5400" u="none" cap="none" strike="noStrike">
                  <a:solidFill>
                    <a:schemeClr val="lt1"/>
                  </a:solidFill>
                  <a:latin typeface="Calibri"/>
                  <a:ea typeface="Calibri"/>
                  <a:cs typeface="Calibri"/>
                  <a:sym typeface="Calibri"/>
                </a:rPr>
                <a:t>. Literature review</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98" name="Google Shape;198;p7"/>
            <p:cNvSpPr/>
            <p:nvPr/>
          </p:nvSpPr>
          <p:spPr>
            <a:xfrm>
              <a:off x="3800173" y="8379915"/>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aphicFrame>
        <p:nvGraphicFramePr>
          <p:cNvPr id="199" name="Google Shape;199;p7"/>
          <p:cNvGraphicFramePr/>
          <p:nvPr/>
        </p:nvGraphicFramePr>
        <p:xfrm>
          <a:off x="1041547" y="1287694"/>
          <a:ext cx="3000000" cy="3000000"/>
        </p:xfrm>
        <a:graphic>
          <a:graphicData uri="http://schemas.openxmlformats.org/drawingml/2006/table">
            <a:tbl>
              <a:tblPr bandRow="1" firstRow="1">
                <a:noFill/>
                <a:tableStyleId>{67E88BCA-530C-472F-B0D4-C88B26DC12B6}</a:tableStyleId>
              </a:tblPr>
              <a:tblGrid>
                <a:gridCol w="1377000"/>
                <a:gridCol w="2362200"/>
                <a:gridCol w="4892625"/>
                <a:gridCol w="3794175"/>
                <a:gridCol w="4261800"/>
              </a:tblGrid>
              <a:tr h="506150">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Sr. 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Source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7"/>
                        <a:buFont typeface="Arial"/>
                        <a:buNone/>
                      </a:pPr>
                      <a:r>
                        <a:rPr lang="en-US" sz="2807" u="none" cap="none" strike="noStrike"/>
                        <a:t>Findings/Remark</a:t>
                      </a:r>
                      <a:endParaRPr sz="1400" u="none" cap="none" strike="noStrike"/>
                    </a:p>
                  </a:txBody>
                  <a:tcPr marT="45725" marB="45725" marR="91450" marL="91450"/>
                </a:tc>
              </a:tr>
              <a:tr h="445700">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1</a:t>
                      </a:r>
                      <a:endParaRPr sz="1200" u="none" cap="none" strike="noStrike"/>
                    </a:p>
                  </a:txBody>
                  <a:tcPr marT="45725" marB="45725" marR="91450" marL="91450"/>
                </a:tc>
                <a:tc>
                  <a:txBody>
                    <a:bodyPr/>
                    <a:lstStyle/>
                    <a:p>
                      <a:pPr indent="0" lvl="0" marL="0" rtl="0" algn="l">
                        <a:spcBef>
                          <a:spcPts val="0"/>
                        </a:spcBef>
                        <a:spcAft>
                          <a:spcPts val="0"/>
                        </a:spcAft>
                        <a:buNone/>
                      </a:pPr>
                      <a:r>
                        <a:rPr lang="en-US" sz="1200"/>
                        <a:t>Tomayess B.T Issa (2013)</a:t>
                      </a:r>
                      <a:endParaRPr sz="1200"/>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just">
                        <a:lnSpc>
                          <a:spcPct val="10227"/>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From Social Networking for Web-Based Communities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chemeClr val="hlink"/>
                          </a:solidFill>
                          <a:hlinkClick r:id="rId3"/>
                        </a:rPr>
                        <a:t>https://www.researchgate.net/publication/262401330_Social_networking_for_web-based_communities</a:t>
                      </a:r>
                      <a:endParaRPr sz="1200"/>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t>Basic idea for social networking  </a:t>
                      </a:r>
                      <a:endParaRPr sz="1200"/>
                    </a:p>
                  </a:txBody>
                  <a:tcPr marT="45725" marB="45725" marR="91450" marL="91450"/>
                </a:tc>
              </a:tr>
              <a:tr h="812125">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2</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Matthew N.O Sadiku,</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Adedamola A.Omotoso,</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Sarhan M Musa</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(2019)ga</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Social Networking</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4">
                            <a:extLst>
                              <a:ext uri="{A12FA001-AC4F-418D-AE19-62706E023703}">
                                <ahyp:hlinkClr val="tx"/>
                              </a:ext>
                            </a:extLst>
                          </a:hlinkClick>
                        </a:rPr>
                        <a:t>https://www.researchgate.net/publication/333695257_Social_Networking</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807"/>
                        <a:buFont typeface="Arial"/>
                        <a:buNone/>
                      </a:pPr>
                      <a:r>
                        <a:t/>
                      </a:r>
                      <a:endParaRPr sz="1200" u="none" cap="none" strike="noStrike"/>
                    </a:p>
                  </a:txBody>
                  <a:tcPr marT="45725" marB="45725" marR="91450" marL="91450">
                    <a:lnL cap="flat" cmpd="sng" w="12700">
                      <a:solidFill>
                        <a:srgbClr val="FFFFFF"/>
                      </a:solidFill>
                      <a:prstDash val="solid"/>
                      <a:round/>
                      <a:headEnd len="sm" w="sm" type="none"/>
                      <a:tailEnd len="sm" w="sm" type="none"/>
                    </a:lnL>
                    <a:lnB cap="flat" cmpd="sng" w="12700">
                      <a:solidFill>
                        <a:srgbClr val="FFFFFF"/>
                      </a:solidFill>
                      <a:prstDash val="solid"/>
                      <a:round/>
                      <a:headEnd len="sm" w="sm" type="none"/>
                      <a:tailEnd len="sm" w="sm" type="none"/>
                    </a:lnB>
                  </a:tcPr>
                </a:tc>
              </a:tr>
              <a:tr h="633850">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3</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Karan Gupta, Anita Goel</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2014</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Blog in web application: a software engineering perspective</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5">
                            <a:extLst>
                              <a:ext uri="{A12FA001-AC4F-418D-AE19-62706E023703}">
                                <ahyp:hlinkClr val="tx"/>
                              </a:ext>
                            </a:extLst>
                          </a:hlinkClick>
                        </a:rPr>
                        <a:t>https://www.inderscience.com/info/inarticle.php?artid=64789</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Importance of Web Application</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812125">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4</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Zuwati Hasim 2011</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Issues and Challenges of using Web Blogs as a Medium for Research Communication</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6">
                            <a:extLst>
                              <a:ext uri="{A12FA001-AC4F-418D-AE19-62706E023703}">
                                <ahyp:hlinkClr val="tx"/>
                              </a:ext>
                            </a:extLst>
                          </a:hlinkClick>
                        </a:rPr>
                        <a:t>https://www.researchgate.net/publication/273493095_Issues_and_challenges_of_using_web_blogs_as_a_medium_for_research_communication</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Learnt How blog is important in research purposes and information gathering and how we can make application show more  relevant results</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33850">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5</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Ashish Arora</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Web Application Development</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7">
                            <a:extLst>
                              <a:ext uri="{A12FA001-AC4F-418D-AE19-62706E023703}">
                                <ahyp:hlinkClr val="tx"/>
                              </a:ext>
                            </a:extLst>
                          </a:hlinkClick>
                        </a:rPr>
                        <a:t>https://www.academia.edu/34579745/Web_Application_Development</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Basic idea of web app ,  working advantages and disadvantages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33850">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6</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Karan Gupta, Anita Goel</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2014</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Blog in web application: a software engineering perspective</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8">
                            <a:extLst>
                              <a:ext uri="{A12FA001-AC4F-418D-AE19-62706E023703}">
                                <ahyp:hlinkClr val="tx"/>
                              </a:ext>
                            </a:extLst>
                          </a:hlinkClick>
                        </a:rPr>
                        <a:t>https://www.inderscience.com/info/inarticle.php?artid=64789</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Importance of Web Application</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812125">
                <a:tc>
                  <a:txBody>
                    <a:bodyPr/>
                    <a:lstStyle/>
                    <a:p>
                      <a:pPr indent="0" lvl="0" marL="0" marR="0" rtl="0" algn="l">
                        <a:lnSpc>
                          <a:spcPct val="100000"/>
                        </a:lnSpc>
                        <a:spcBef>
                          <a:spcPts val="0"/>
                        </a:spcBef>
                        <a:spcAft>
                          <a:spcPts val="0"/>
                        </a:spcAft>
                        <a:buClr>
                          <a:srgbClr val="000000"/>
                        </a:buClr>
                        <a:buSzPts val="2807"/>
                        <a:buFont typeface="Arial"/>
                        <a:buNone/>
                      </a:pPr>
                      <a:r>
                        <a:rPr lang="en-US" sz="1200" u="none" cap="none" strike="noStrike"/>
                        <a:t>7</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Kedar Jain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2019</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A python Book:Beginning Python,advanced Python and Python Exercises</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9">
                            <a:extLst>
                              <a:ext uri="{A12FA001-AC4F-418D-AE19-62706E023703}">
                                <ahyp:hlinkClr val="tx"/>
                              </a:ext>
                            </a:extLst>
                          </a:hlinkClick>
                        </a:rPr>
                        <a:t>https://www.academia.edu/41829928/A_Python_Book_Beginning_Python_Advanced_Python_and_Python_Exercises?sm=b</a:t>
                      </a:r>
                      <a:endParaRPr sz="1200">
                        <a:latin typeface="Calibri"/>
                        <a:ea typeface="Calibri"/>
                        <a:cs typeface="Calibri"/>
                        <a:sym typeface="Calibri"/>
                      </a:endParaRPr>
                    </a:p>
                    <a:p>
                      <a:pPr indent="0" lvl="0" marL="0" rtl="0" algn="l">
                        <a:spcBef>
                          <a:spcPts val="0"/>
                        </a:spcBef>
                        <a:spcAft>
                          <a:spcPts val="0"/>
                        </a:spcAft>
                        <a:buNone/>
                      </a:pPr>
                      <a:r>
                        <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Learnt basic of python programing language</a:t>
                      </a:r>
                      <a:endParaRPr sz="1200" u="none" cap="none" strike="noStrike">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33850">
                <a:tc>
                  <a:txBody>
                    <a:bodyPr/>
                    <a:lstStyle/>
                    <a:p>
                      <a:pPr indent="0" lvl="0" marL="0" marR="0" rtl="0" algn="l">
                        <a:lnSpc>
                          <a:spcPct val="100000"/>
                        </a:lnSpc>
                        <a:spcBef>
                          <a:spcPts val="0"/>
                        </a:spcBef>
                        <a:spcAft>
                          <a:spcPts val="0"/>
                        </a:spcAft>
                        <a:buNone/>
                      </a:pPr>
                      <a:r>
                        <a:rPr lang="en-US" sz="1200"/>
                        <a:t>8</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V. Myalapalli 2015</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Optimizing Front -end Applications and Javascript</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10">
                            <a:extLst>
                              <a:ext uri="{A12FA001-AC4F-418D-AE19-62706E023703}">
                                <ahyp:hlinkClr val="tx"/>
                              </a:ext>
                            </a:extLst>
                          </a:hlinkClick>
                        </a:rPr>
                        <a:t>https://www.academia.edu/13009088/Optimizing_Front_End_Applications_and_JavaScript</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Learn Javascript</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812125">
                <a:tc>
                  <a:txBody>
                    <a:bodyPr/>
                    <a:lstStyle/>
                    <a:p>
                      <a:pPr indent="0" lvl="0" marL="0" marR="0" rtl="0" algn="l">
                        <a:lnSpc>
                          <a:spcPct val="100000"/>
                        </a:lnSpc>
                        <a:spcBef>
                          <a:spcPts val="0"/>
                        </a:spcBef>
                        <a:spcAft>
                          <a:spcPts val="0"/>
                        </a:spcAft>
                        <a:buNone/>
                      </a:pPr>
                      <a:r>
                        <a:rPr lang="en-US" sz="1200"/>
                        <a:t>9</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Obak Kando</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Adrian Holovaty</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The Definitive Guide to Django:</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Web Development Done Right</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11">
                            <a:extLst>
                              <a:ext uri="{A12FA001-AC4F-418D-AE19-62706E023703}">
                                <ahyp:hlinkClr val="tx"/>
                              </a:ext>
                            </a:extLst>
                          </a:hlinkClick>
                        </a:rPr>
                        <a:t>https://www.academia.edu/44025451/The_Definitive_Guide_to_Django_Web_Development_Done_Right_Adrian_Holovaty_Jacob_K_Moss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Guide for Django Framebook</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33850">
                <a:tc>
                  <a:txBody>
                    <a:bodyPr/>
                    <a:lstStyle/>
                    <a:p>
                      <a:pPr indent="0" lvl="0" marL="0" marR="0" rtl="0" algn="l">
                        <a:lnSpc>
                          <a:spcPct val="100000"/>
                        </a:lnSpc>
                        <a:spcBef>
                          <a:spcPts val="0"/>
                        </a:spcBef>
                        <a:spcAft>
                          <a:spcPts val="0"/>
                        </a:spcAft>
                        <a:buNone/>
                      </a:pPr>
                      <a:r>
                        <a:rPr lang="en-US" sz="1200"/>
                        <a:t>10</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Majo Flosa</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Javascript Reference</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12">
                            <a:extLst>
                              <a:ext uri="{A12FA001-AC4F-418D-AE19-62706E023703}">
                                <ahyp:hlinkClr val="tx"/>
                              </a:ext>
                            </a:extLst>
                          </a:hlinkClick>
                        </a:rPr>
                        <a:t>https://www.academia.edu/13009088/Optimizing_Front_End_Applications_and_JavaScript</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Reference for javascript</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5575">
                <a:tc>
                  <a:txBody>
                    <a:bodyPr/>
                    <a:lstStyle/>
                    <a:p>
                      <a:pPr indent="0" lvl="0" marL="0" marR="0" rtl="0" algn="l">
                        <a:lnSpc>
                          <a:spcPct val="100000"/>
                        </a:lnSpc>
                        <a:spcBef>
                          <a:spcPts val="0"/>
                        </a:spcBef>
                        <a:spcAft>
                          <a:spcPts val="0"/>
                        </a:spcAft>
                        <a:buNone/>
                      </a:pPr>
                      <a:r>
                        <a:rPr lang="en-US" sz="1200"/>
                        <a:t>11</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Maher Hossain</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Bootstrap</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13">
                            <a:extLst>
                              <a:ext uri="{A12FA001-AC4F-418D-AE19-62706E023703}">
                                <ahyp:hlinkClr val="tx"/>
                              </a:ext>
                            </a:extLst>
                          </a:hlinkClick>
                        </a:rPr>
                        <a:t>https://www.academia.edu/36797193/Bootstrap</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Reference of Bootstrap</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55575">
                <a:tc>
                  <a:txBody>
                    <a:bodyPr/>
                    <a:lstStyle/>
                    <a:p>
                      <a:pPr indent="0" lvl="0" marL="0" marR="0" rtl="0" algn="l">
                        <a:lnSpc>
                          <a:spcPct val="100000"/>
                        </a:lnSpc>
                        <a:spcBef>
                          <a:spcPts val="0"/>
                        </a:spcBef>
                        <a:spcAft>
                          <a:spcPts val="0"/>
                        </a:spcAft>
                        <a:buNone/>
                      </a:pPr>
                      <a:r>
                        <a:rPr lang="en-US" sz="1200"/>
                        <a:t>12</a:t>
                      </a:r>
                      <a:endParaRPr sz="1200" u="none" cap="none" strike="noStrike"/>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Calibri"/>
                          <a:ea typeface="Calibri"/>
                          <a:cs typeface="Calibri"/>
                          <a:sym typeface="Calibri"/>
                        </a:rPr>
                        <a:t>Waseem Wsm</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SQlite DATABASE</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u="sng">
                          <a:solidFill>
                            <a:srgbClr val="1155CC"/>
                          </a:solidFill>
                          <a:latin typeface="Calibri"/>
                          <a:ea typeface="Calibri"/>
                          <a:cs typeface="Calibri"/>
                          <a:sym typeface="Calibri"/>
                          <a:hlinkClick r:id="rId14">
                            <a:extLst>
                              <a:ext uri="{A12FA001-AC4F-418D-AE19-62706E023703}">
                                <ahyp:hlinkClr val="tx"/>
                              </a:ext>
                            </a:extLst>
                          </a:hlinkClick>
                        </a:rPr>
                        <a:t>https://www.academia.edu/39057071/SQLite_DATABASE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Reference for Sqlite</a:t>
                      </a:r>
                      <a:endParaRPr sz="1200">
                        <a:latin typeface="Calibri"/>
                        <a:ea typeface="Calibri"/>
                        <a:cs typeface="Calibri"/>
                        <a:sym typeface="Calibri"/>
                      </a:endParaRPr>
                    </a:p>
                  </a:txBody>
                  <a:tcPr marT="50800" marB="50800" marR="88900" marL="889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05" name="Google Shape;205;p8"/>
          <p:cNvGrpSpPr/>
          <p:nvPr/>
        </p:nvGrpSpPr>
        <p:grpSpPr>
          <a:xfrm>
            <a:off x="-2" y="9568581"/>
            <a:ext cx="19010314" cy="1112119"/>
            <a:chOff x="-2" y="9568581"/>
            <a:chExt cx="19010314" cy="1112119"/>
          </a:xfrm>
        </p:grpSpPr>
        <p:grpSp>
          <p:nvGrpSpPr>
            <p:cNvPr id="206" name="Google Shape;206;p8"/>
            <p:cNvGrpSpPr/>
            <p:nvPr/>
          </p:nvGrpSpPr>
          <p:grpSpPr>
            <a:xfrm>
              <a:off x="-2" y="9568581"/>
              <a:ext cx="19010314" cy="1112119"/>
              <a:chOff x="-324645" y="2222500"/>
              <a:chExt cx="22261686" cy="1302327"/>
            </a:xfrm>
          </p:grpSpPr>
          <p:sp>
            <p:nvSpPr>
              <p:cNvPr id="207" name="Google Shape;207;p8"/>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8"/>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9" name="Google Shape;209;p8"/>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8"/>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211" name="Google Shape;211;p8"/>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212" name="Google Shape;212;p8"/>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grpSp>
        <p:nvGrpSpPr>
          <p:cNvPr id="213" name="Google Shape;213;p8"/>
          <p:cNvGrpSpPr/>
          <p:nvPr/>
        </p:nvGrpSpPr>
        <p:grpSpPr>
          <a:xfrm>
            <a:off x="-26281" y="774700"/>
            <a:ext cx="15071695" cy="827992"/>
            <a:chOff x="-16184" y="8640158"/>
            <a:chExt cx="4045716" cy="439420"/>
          </a:xfrm>
        </p:grpSpPr>
        <p:sp>
          <p:nvSpPr>
            <p:cNvPr id="214" name="Google Shape;214;p8"/>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5</a:t>
              </a:r>
              <a:r>
                <a:rPr b="0" i="0" lang="en-US" sz="5400" u="none" cap="none" strike="noStrike">
                  <a:solidFill>
                    <a:schemeClr val="lt1"/>
                  </a:solidFill>
                  <a:latin typeface="Calibri"/>
                  <a:ea typeface="Calibri"/>
                  <a:cs typeface="Calibri"/>
                  <a:sym typeface="Calibri"/>
                </a:rPr>
                <a:t>. Methodology</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15" name="Google Shape;215;p8"/>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8"/>
          <p:cNvSpPr txBox="1"/>
          <p:nvPr/>
        </p:nvSpPr>
        <p:spPr>
          <a:xfrm>
            <a:off x="1145506" y="2123950"/>
            <a:ext cx="14616000" cy="3709500"/>
          </a:xfrm>
          <a:prstGeom prst="rect">
            <a:avLst/>
          </a:prstGeom>
          <a:noFill/>
          <a:ln>
            <a:noFill/>
          </a:ln>
        </p:spPr>
        <p:txBody>
          <a:bodyPr anchorCtr="0" anchor="t" bIns="45700" lIns="91425" spcFirstLastPara="1" rIns="91425" wrap="square" tIns="45700">
            <a:spAutoFit/>
          </a:bodyPr>
          <a:lstStyle/>
          <a:p>
            <a:pPr indent="-565150" lvl="0" marL="457200" rtl="0" algn="just">
              <a:lnSpc>
                <a:spcPct val="10227"/>
              </a:lnSpc>
              <a:spcBef>
                <a:spcPts val="1200"/>
              </a:spcBef>
              <a:spcAft>
                <a:spcPts val="0"/>
              </a:spcAft>
              <a:buClr>
                <a:schemeClr val="dk2"/>
              </a:buClr>
              <a:buSzPts val="5300"/>
              <a:buFont typeface="Raleway"/>
              <a:buChar char="✔"/>
            </a:pPr>
            <a:r>
              <a:rPr lang="en-US" sz="3100">
                <a:solidFill>
                  <a:schemeClr val="dk2"/>
                </a:solidFill>
                <a:latin typeface="Raleway"/>
                <a:ea typeface="Raleway"/>
                <a:cs typeface="Raleway"/>
                <a:sym typeface="Raleway"/>
              </a:rPr>
              <a:t>The methodology we followed for this project was agile methodology</a:t>
            </a:r>
            <a:endParaRPr sz="3100">
              <a:solidFill>
                <a:schemeClr val="dk2"/>
              </a:solidFill>
              <a:latin typeface="Raleway"/>
              <a:ea typeface="Raleway"/>
              <a:cs typeface="Raleway"/>
              <a:sym typeface="Raleway"/>
            </a:endParaRPr>
          </a:p>
          <a:p>
            <a:pPr indent="-565150" lvl="0" marL="457200" rtl="0" algn="just">
              <a:lnSpc>
                <a:spcPct val="10227"/>
              </a:lnSpc>
              <a:spcBef>
                <a:spcPts val="0"/>
              </a:spcBef>
              <a:spcAft>
                <a:spcPts val="0"/>
              </a:spcAft>
              <a:buClr>
                <a:schemeClr val="dk2"/>
              </a:buClr>
              <a:buSzPts val="5300"/>
              <a:buFont typeface="Noto Sans Symbols"/>
              <a:buChar char="✔"/>
            </a:pPr>
            <a:r>
              <a:rPr lang="en-US" sz="3100">
                <a:solidFill>
                  <a:schemeClr val="dk2"/>
                </a:solidFill>
                <a:latin typeface="Raleway"/>
                <a:ea typeface="Raleway"/>
                <a:cs typeface="Raleway"/>
                <a:sym typeface="Raleway"/>
              </a:rPr>
              <a:t>AGILE methodology is a practice that promotes </a:t>
            </a:r>
            <a:r>
              <a:rPr b="1" lang="en-US" sz="3100">
                <a:solidFill>
                  <a:schemeClr val="dk2"/>
                </a:solidFill>
                <a:latin typeface="Raleway"/>
                <a:ea typeface="Raleway"/>
                <a:cs typeface="Raleway"/>
                <a:sym typeface="Raleway"/>
              </a:rPr>
              <a:t>continuous iteration</a:t>
            </a:r>
            <a:r>
              <a:rPr lang="en-US" sz="3100">
                <a:solidFill>
                  <a:schemeClr val="dk2"/>
                </a:solidFill>
                <a:latin typeface="Raleway"/>
                <a:ea typeface="Raleway"/>
                <a:cs typeface="Raleway"/>
                <a:sym typeface="Raleway"/>
              </a:rPr>
              <a:t> of development and testing throughout the software development life cycle of the project. In the Agile model, both development and testing activities are concurrent, unlike the Waterfall model.</a:t>
            </a:r>
            <a:endParaRPr sz="3100">
              <a:solidFill>
                <a:schemeClr val="dk2"/>
              </a:solidFill>
              <a:latin typeface="Raleway"/>
              <a:ea typeface="Raleway"/>
              <a:cs typeface="Raleway"/>
              <a:sym typeface="Raleway"/>
            </a:endParaRPr>
          </a:p>
          <a:p>
            <a:pPr indent="0" lvl="0" marL="457200" marR="0" rtl="0" algn="l">
              <a:lnSpc>
                <a:spcPct val="100000"/>
              </a:lnSpc>
              <a:spcBef>
                <a:spcPts val="0"/>
              </a:spcBef>
              <a:spcAft>
                <a:spcPts val="0"/>
              </a:spcAft>
              <a:buNone/>
            </a:pPr>
            <a:r>
              <a:t/>
            </a:r>
            <a:endParaRPr sz="3600">
              <a:solidFill>
                <a:schemeClr val="dk1"/>
              </a:solidFill>
              <a:latin typeface="Calibri"/>
              <a:ea typeface="Calibri"/>
              <a:cs typeface="Calibri"/>
              <a:sym typeface="Calibri"/>
            </a:endParaRPr>
          </a:p>
        </p:txBody>
      </p:sp>
      <p:pic>
        <p:nvPicPr>
          <p:cNvPr id="217" name="Google Shape;217;p8"/>
          <p:cNvPicPr preferRelativeResize="0"/>
          <p:nvPr/>
        </p:nvPicPr>
        <p:blipFill>
          <a:blip r:embed="rId3">
            <a:alphaModFix/>
          </a:blip>
          <a:stretch>
            <a:fillRect/>
          </a:stretch>
        </p:blipFill>
        <p:spPr>
          <a:xfrm>
            <a:off x="5205150" y="5429550"/>
            <a:ext cx="7521843" cy="370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db1c7d917_0_4"/>
          <p:cNvSpPr txBox="1"/>
          <p:nvPr>
            <p:ph idx="12" type="sldNum"/>
          </p:nvPr>
        </p:nvSpPr>
        <p:spPr>
          <a:xfrm>
            <a:off x="13426034" y="9911198"/>
            <a:ext cx="4277400" cy="56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870"/>
              <a:buFont typeface="Arial"/>
              <a:buNone/>
            </a:pPr>
            <a:fld id="{00000000-1234-1234-1234-123412341234}" type="slidenum">
              <a:rPr lang="en-US"/>
              <a:t>‹#›</a:t>
            </a:fld>
            <a:endParaRPr/>
          </a:p>
        </p:txBody>
      </p:sp>
      <p:grpSp>
        <p:nvGrpSpPr>
          <p:cNvPr id="224" name="Google Shape;224;gddb1c7d917_0_4"/>
          <p:cNvGrpSpPr/>
          <p:nvPr/>
        </p:nvGrpSpPr>
        <p:grpSpPr>
          <a:xfrm>
            <a:off x="13" y="9568476"/>
            <a:ext cx="19007909" cy="1112345"/>
            <a:chOff x="13" y="9568476"/>
            <a:chExt cx="19007909" cy="1112345"/>
          </a:xfrm>
        </p:grpSpPr>
        <p:grpSp>
          <p:nvGrpSpPr>
            <p:cNvPr id="225" name="Google Shape;225;gddb1c7d917_0_4"/>
            <p:cNvGrpSpPr/>
            <p:nvPr/>
          </p:nvGrpSpPr>
          <p:grpSpPr>
            <a:xfrm>
              <a:off x="13" y="9568476"/>
              <a:ext cx="19007909" cy="1112258"/>
              <a:chOff x="-324645" y="2222500"/>
              <a:chExt cx="22260112" cy="1302563"/>
            </a:xfrm>
          </p:grpSpPr>
          <p:sp>
            <p:nvSpPr>
              <p:cNvPr id="226" name="Google Shape;226;gddb1c7d917_0_4"/>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gddb1c7d917_0_4"/>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8" name="Google Shape;228;gddb1c7d917_0_4"/>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9" name="Google Shape;229;gddb1c7d917_0_4"/>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230" name="Google Shape;230;gddb1c7d917_0_4"/>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231" name="Google Shape;231;gddb1c7d917_0_4"/>
          <p:cNvSpPr txBox="1"/>
          <p:nvPr/>
        </p:nvSpPr>
        <p:spPr>
          <a:xfrm>
            <a:off x="18115756" y="9911199"/>
            <a:ext cx="575100" cy="388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cap="none" strike="noStrike">
                <a:solidFill>
                  <a:schemeClr val="lt1"/>
                </a:solidFill>
                <a:latin typeface="Calibri"/>
                <a:ea typeface="Calibri"/>
                <a:cs typeface="Calibri"/>
                <a:sym typeface="Calibri"/>
              </a:rPr>
              <a:t>‹#›</a:t>
            </a:fld>
            <a:endParaRPr b="0" i="0" sz="1870" u="none" cap="none" strike="noStrike">
              <a:solidFill>
                <a:schemeClr val="lt1"/>
              </a:solidFill>
              <a:latin typeface="Calibri"/>
              <a:ea typeface="Calibri"/>
              <a:cs typeface="Calibri"/>
              <a:sym typeface="Calibri"/>
            </a:endParaRPr>
          </a:p>
        </p:txBody>
      </p:sp>
      <p:sp>
        <p:nvSpPr>
          <p:cNvPr id="232" name="Google Shape;232;gddb1c7d917_0_4"/>
          <p:cNvSpPr txBox="1"/>
          <p:nvPr/>
        </p:nvSpPr>
        <p:spPr>
          <a:xfrm>
            <a:off x="727025" y="807800"/>
            <a:ext cx="17388600" cy="65571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With the help of Agile methodology ,we build the web application in small chunks and without messing up the other components and features of the project</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Basic necessary elements for the blog  web app  </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Add additional features like comments , tags , header images etc</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User Authentication</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Database </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User Authorization</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Templates</a:t>
            </a:r>
            <a:endParaRPr sz="36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3200"/>
              <a:buNone/>
            </a:pPr>
            <a:fld id="{00000000-1234-1234-1234-123412341234}" type="slidenum">
              <a:rPr lang="en-US" sz="3200">
                <a:solidFill>
                  <a:schemeClr val="lt1"/>
                </a:solidFill>
              </a:rPr>
              <a:t>‹#›</a:t>
            </a:fld>
            <a:endParaRPr sz="3200">
              <a:solidFill>
                <a:schemeClr val="lt1"/>
              </a:solidFill>
            </a:endParaRPr>
          </a:p>
        </p:txBody>
      </p:sp>
      <p:grpSp>
        <p:nvGrpSpPr>
          <p:cNvPr id="238" name="Google Shape;238;p9"/>
          <p:cNvGrpSpPr/>
          <p:nvPr/>
        </p:nvGrpSpPr>
        <p:grpSpPr>
          <a:xfrm>
            <a:off x="-2" y="9568581"/>
            <a:ext cx="19010314" cy="1112119"/>
            <a:chOff x="-2" y="9568581"/>
            <a:chExt cx="19010314" cy="1112119"/>
          </a:xfrm>
        </p:grpSpPr>
        <p:grpSp>
          <p:nvGrpSpPr>
            <p:cNvPr id="239" name="Google Shape;239;p9"/>
            <p:cNvGrpSpPr/>
            <p:nvPr/>
          </p:nvGrpSpPr>
          <p:grpSpPr>
            <a:xfrm>
              <a:off x="-2" y="9568581"/>
              <a:ext cx="19010314" cy="1112119"/>
              <a:chOff x="-324645" y="2222500"/>
              <a:chExt cx="22261686" cy="1302327"/>
            </a:xfrm>
          </p:grpSpPr>
          <p:sp>
            <p:nvSpPr>
              <p:cNvPr id="240" name="Google Shape;240;p9"/>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9"/>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9"/>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3" name="Google Shape;243;p9"/>
          <p:cNvSpPr txBox="1"/>
          <p:nvPr/>
        </p:nvSpPr>
        <p:spPr>
          <a:xfrm>
            <a:off x="665956" y="9771598"/>
            <a:ext cx="1127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Times New Roman"/>
                <a:ea typeface="Times New Roman"/>
                <a:cs typeface="Times New Roman"/>
                <a:sym typeface="Times New Roman"/>
              </a:rPr>
              <a:t>Blog-Web Application</a:t>
            </a:r>
            <a:endParaRPr sz="4000">
              <a:solidFill>
                <a:schemeClr val="dk1"/>
              </a:solidFill>
              <a:latin typeface="Times New Roman"/>
              <a:ea typeface="Times New Roman"/>
              <a:cs typeface="Times New Roman"/>
              <a:sym typeface="Times New Roman"/>
            </a:endParaRPr>
          </a:p>
        </p:txBody>
      </p:sp>
      <p:sp>
        <p:nvSpPr>
          <p:cNvPr id="244" name="Google Shape;244;p9"/>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June - 2021</a:t>
            </a:r>
            <a:endParaRPr sz="2800">
              <a:solidFill>
                <a:schemeClr val="dk1"/>
              </a:solidFill>
              <a:latin typeface="Times New Roman"/>
              <a:ea typeface="Times New Roman"/>
              <a:cs typeface="Times New Roman"/>
              <a:sym typeface="Times New Roman"/>
            </a:endParaRPr>
          </a:p>
        </p:txBody>
      </p:sp>
      <p:sp>
        <p:nvSpPr>
          <p:cNvPr id="245" name="Google Shape;245;p9"/>
          <p:cNvSpPr txBox="1"/>
          <p:nvPr/>
        </p:nvSpPr>
        <p:spPr>
          <a:xfrm>
            <a:off x="18115756" y="9911199"/>
            <a:ext cx="575100" cy="388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2900" u="none" cap="none" strike="noStrike">
                <a:solidFill>
                  <a:schemeClr val="lt1"/>
                </a:solidFill>
                <a:latin typeface="Calibri"/>
                <a:ea typeface="Calibri"/>
                <a:cs typeface="Calibri"/>
                <a:sym typeface="Calibri"/>
              </a:rPr>
              <a:t>‹#›</a:t>
            </a:fld>
            <a:endParaRPr b="0" i="0" sz="1570" u="none" cap="none" strike="noStrike">
              <a:solidFill>
                <a:schemeClr val="lt1"/>
              </a:solidFill>
              <a:latin typeface="Calibri"/>
              <a:ea typeface="Calibri"/>
              <a:cs typeface="Calibri"/>
              <a:sym typeface="Calibri"/>
            </a:endParaRPr>
          </a:p>
        </p:txBody>
      </p:sp>
      <p:grpSp>
        <p:nvGrpSpPr>
          <p:cNvPr id="246" name="Google Shape;246;p9"/>
          <p:cNvGrpSpPr/>
          <p:nvPr/>
        </p:nvGrpSpPr>
        <p:grpSpPr>
          <a:xfrm>
            <a:off x="-26281" y="774700"/>
            <a:ext cx="15071695" cy="827992"/>
            <a:chOff x="-16184" y="8640158"/>
            <a:chExt cx="4045716" cy="439420"/>
          </a:xfrm>
        </p:grpSpPr>
        <p:sp>
          <p:nvSpPr>
            <p:cNvPr id="247" name="Google Shape;247;p9"/>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1" marL="457200" marR="0" rtl="0" algn="ctr">
                <a:lnSpc>
                  <a:spcPct val="100000"/>
                </a:lnSpc>
                <a:spcBef>
                  <a:spcPts val="0"/>
                </a:spcBef>
                <a:spcAft>
                  <a:spcPts val="0"/>
                </a:spcAft>
                <a:buClr>
                  <a:srgbClr val="000000"/>
                </a:buClr>
                <a:buSzPts val="5400"/>
                <a:buFont typeface="Arial"/>
                <a:buNone/>
              </a:pPr>
              <a:r>
                <a:rPr lang="en-US" sz="5400">
                  <a:solidFill>
                    <a:schemeClr val="lt1"/>
                  </a:solidFill>
                  <a:latin typeface="Calibri"/>
                  <a:ea typeface="Calibri"/>
                  <a:cs typeface="Calibri"/>
                  <a:sym typeface="Calibri"/>
                </a:rPr>
                <a:t>6</a:t>
              </a:r>
              <a:r>
                <a:rPr b="0" i="0" lang="en-US" sz="5400" u="none" cap="none" strike="noStrike">
                  <a:solidFill>
                    <a:schemeClr val="lt1"/>
                  </a:solidFill>
                  <a:latin typeface="Calibri"/>
                  <a:ea typeface="Calibri"/>
                  <a:cs typeface="Calibri"/>
                  <a:sym typeface="Calibri"/>
                </a:rPr>
                <a:t>. Tools and technologies</a:t>
              </a:r>
              <a:endParaRPr b="0" i="0" sz="1400" u="none" cap="none" strike="noStrike">
                <a:solidFill>
                  <a:srgbClr val="000000"/>
                </a:solidFill>
                <a:latin typeface="Arial"/>
                <a:ea typeface="Arial"/>
                <a:cs typeface="Arial"/>
                <a:sym typeface="Arial"/>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Calibri"/>
                <a:ea typeface="Calibri"/>
                <a:cs typeface="Calibri"/>
                <a:sym typeface="Calibri"/>
              </a:endParaRPr>
            </a:p>
            <a:p>
              <a:pPr indent="0" lvl="1"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248" name="Google Shape;248;p9"/>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372"/>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9" name="Google Shape;249;p9"/>
          <p:cNvSpPr txBox="1"/>
          <p:nvPr/>
        </p:nvSpPr>
        <p:spPr>
          <a:xfrm>
            <a:off x="1199356" y="2070100"/>
            <a:ext cx="15544800" cy="56337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dk2"/>
              </a:buClr>
              <a:buSzPts val="3600"/>
              <a:buFont typeface="Noto Sans Symbols"/>
              <a:buChar char="✔"/>
            </a:pPr>
            <a:r>
              <a:rPr lang="en-US" sz="3600">
                <a:solidFill>
                  <a:schemeClr val="dk2"/>
                </a:solidFill>
                <a:latin typeface="Calibri"/>
                <a:ea typeface="Calibri"/>
                <a:cs typeface="Calibri"/>
                <a:sym typeface="Calibri"/>
              </a:rPr>
              <a:t>Django </a:t>
            </a:r>
            <a:endParaRPr sz="3600">
              <a:solidFill>
                <a:schemeClr val="dk2"/>
              </a:solidFill>
              <a:latin typeface="Calibri"/>
              <a:ea typeface="Calibri"/>
              <a:cs typeface="Calibri"/>
              <a:sym typeface="Calibri"/>
            </a:endParaRPr>
          </a:p>
          <a:p>
            <a:pPr indent="-457200" lvl="1" marL="9144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Third Party Applications</a:t>
            </a:r>
            <a:endParaRPr sz="3600">
              <a:solidFill>
                <a:schemeClr val="dk2"/>
              </a:solidFill>
              <a:latin typeface="Calibri"/>
              <a:ea typeface="Calibri"/>
              <a:cs typeface="Calibri"/>
              <a:sym typeface="Calibri"/>
            </a:endParaRPr>
          </a:p>
          <a:p>
            <a:pPr indent="-457200" lvl="2" marL="13716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Crispy Forms</a:t>
            </a:r>
            <a:endParaRPr sz="3600">
              <a:solidFill>
                <a:schemeClr val="dk2"/>
              </a:solidFill>
              <a:latin typeface="Calibri"/>
              <a:ea typeface="Calibri"/>
              <a:cs typeface="Calibri"/>
              <a:sym typeface="Calibri"/>
            </a:endParaRPr>
          </a:p>
          <a:p>
            <a:pPr indent="-457200" lvl="2" marL="13716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CK-editor</a:t>
            </a:r>
            <a:endParaRPr sz="3600">
              <a:solidFill>
                <a:schemeClr val="dk2"/>
              </a:solidFill>
              <a:latin typeface="Calibri"/>
              <a:ea typeface="Calibri"/>
              <a:cs typeface="Calibri"/>
              <a:sym typeface="Calibri"/>
            </a:endParaRPr>
          </a:p>
          <a:p>
            <a:pPr indent="-457200" lvl="2" marL="13716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Pillow</a:t>
            </a:r>
            <a:endParaRPr sz="3600">
              <a:solidFill>
                <a:schemeClr val="dk2"/>
              </a:solidFill>
              <a:latin typeface="Calibri"/>
              <a:ea typeface="Calibri"/>
              <a:cs typeface="Calibri"/>
              <a:sym typeface="Calibri"/>
            </a:endParaRPr>
          </a:p>
          <a:p>
            <a:pPr indent="-571500" lvl="0" marL="5715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Python</a:t>
            </a:r>
            <a:endParaRPr sz="3600">
              <a:solidFill>
                <a:schemeClr val="dk2"/>
              </a:solidFill>
              <a:latin typeface="Calibri"/>
              <a:ea typeface="Calibri"/>
              <a:cs typeface="Calibri"/>
              <a:sym typeface="Calibri"/>
            </a:endParaRPr>
          </a:p>
          <a:p>
            <a:pPr indent="-571500" lvl="0" marL="5715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HTML</a:t>
            </a:r>
            <a:endParaRPr sz="3600">
              <a:solidFill>
                <a:schemeClr val="dk2"/>
              </a:solidFill>
              <a:latin typeface="Calibri"/>
              <a:ea typeface="Calibri"/>
              <a:cs typeface="Calibri"/>
              <a:sym typeface="Calibri"/>
            </a:endParaRPr>
          </a:p>
          <a:p>
            <a:pPr indent="-571500" lvl="0" marL="5715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Css</a:t>
            </a:r>
            <a:endParaRPr sz="3600">
              <a:solidFill>
                <a:schemeClr val="dk2"/>
              </a:solidFill>
              <a:latin typeface="Calibri"/>
              <a:ea typeface="Calibri"/>
              <a:cs typeface="Calibri"/>
              <a:sym typeface="Calibri"/>
            </a:endParaRPr>
          </a:p>
          <a:p>
            <a:pPr indent="-571500" lvl="0" marL="5715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Bootstrap</a:t>
            </a:r>
            <a:endParaRPr sz="3600">
              <a:solidFill>
                <a:schemeClr val="dk2"/>
              </a:solidFill>
              <a:latin typeface="Calibri"/>
              <a:ea typeface="Calibri"/>
              <a:cs typeface="Calibri"/>
              <a:sym typeface="Calibri"/>
            </a:endParaRPr>
          </a:p>
          <a:p>
            <a:pPr indent="-571500" lvl="0" marL="571500" marR="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SQLite</a:t>
            </a:r>
            <a:endParaRPr sz="3600">
              <a:solidFill>
                <a:schemeClr val="dk2"/>
              </a:solidFill>
              <a:latin typeface="Calibri"/>
              <a:ea typeface="Calibri"/>
              <a:cs typeface="Calibri"/>
              <a:sym typeface="Calibri"/>
            </a:endParaRPr>
          </a:p>
        </p:txBody>
      </p:sp>
      <p:pic>
        <p:nvPicPr>
          <p:cNvPr id="250" name="Google Shape;250;p9"/>
          <p:cNvPicPr preferRelativeResize="0"/>
          <p:nvPr/>
        </p:nvPicPr>
        <p:blipFill rotWithShape="1">
          <a:blip r:embed="rId3">
            <a:alphaModFix/>
          </a:blip>
          <a:srcRect b="0" l="3078" r="3078" t="0"/>
          <a:stretch/>
        </p:blipFill>
        <p:spPr>
          <a:xfrm>
            <a:off x="13188415" y="4123025"/>
            <a:ext cx="3108935" cy="283428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