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lstStyle/>
          <a:p>
            <a:pPr defTabSz="914126"/>
            <a:endParaRPr lang="en-US" dirty="0"/>
          </a:p>
          <a:p>
            <a:r>
              <a:rPr lang="en-US" sz="4000" b="1" dirty="0">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362200"/>
            <a:ext cx="9144000" cy="3657600"/>
          </a:xfrm>
          <a:ln>
            <a:headEnd type="none"/>
            <a:tailEnd type="none"/>
          </a:ln>
        </p:spPr>
        <p:txBody>
          <a:bodyPr wrap="square" anchor="t">
            <a:noAutofit/>
          </a:bodyPr>
          <a:lstStyle/>
          <a:p>
            <a:pPr defTabSz="914126"/>
            <a:endParaRPr lang="en-US" sz="2100"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93</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6</cp:revision>
  <dcterms:created xsi:type="dcterms:W3CDTF">2015-02-26T11:44:22Z</dcterms:created>
  <dcterms:modified xsi:type="dcterms:W3CDTF">2023-01-13T11:11:56Z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