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2"/>
  </p:sldMasterIdLst>
  <p:notesMasterIdLst>
    <p:notesMasterId r:id="rId4"/>
  </p:notesMasterIdLst>
  <p:handoutMasterIdLst>
    <p:handoutMasterId r:id="rId5"/>
  </p:handoutMasterIdLst>
  <p:sldIdLst>
    <p:sldId id="321" r:id="rId3"/>
  </p:sldIdLst>
  <p:sldSz cx="12188825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F2C"/>
    <a:srgbClr val="8086FC"/>
    <a:srgbClr val="828282"/>
    <a:srgbClr val="6E90FE"/>
    <a:srgbClr val="6D6DFB"/>
    <a:srgbClr val="4E78F0"/>
    <a:srgbClr val="F0932C"/>
    <a:srgbClr val="92C610"/>
    <a:srgbClr val="9FD812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29"/>
  </p:normalViewPr>
  <p:slideViewPr>
    <p:cSldViewPr showGuides="1">
      <p:cViewPr varScale="1">
        <p:scale>
          <a:sx n="63" d="100"/>
          <a:sy n="63" d="100"/>
        </p:scale>
        <p:origin x="732" y="64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white"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8669AFDC-7658-4951-B0FF-52DFF2A93C0A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white"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white"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AF8ED99B-9732-49FC-9C16-B56FEB1B109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3ABD2D7A-D230-4F91-BD59-0A39C2703BA8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white"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wrap="square" lIns="91440" tIns="45720" rIns="91440" bIns="4572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343400"/>
            <a:ext cx="5486400" cy="41148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F93199CD-3E1B-4AE6-990F-76F925F5EA9F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3603" y="1122363"/>
            <a:ext cx="9141619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5998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3603" y="3602038"/>
            <a:ext cx="9141619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399" dirty="0"/>
            </a:lvl1pPr>
            <a:lvl2pPr marL="457063" indent="0" algn="ctr">
              <a:buNone/>
              <a:defRPr sz="1999" dirty="0"/>
            </a:lvl2pPr>
            <a:lvl3pPr marL="914126" indent="0" algn="ctr">
              <a:buNone/>
              <a:defRPr sz="1799" dirty="0"/>
            </a:lvl3pPr>
            <a:lvl4pPr marL="1371189" indent="0" algn="ctr">
              <a:buNone/>
              <a:defRPr sz="1600" dirty="0"/>
            </a:lvl4pPr>
            <a:lvl5pPr marL="1828251" indent="0" algn="ctr">
              <a:buNone/>
              <a:defRPr sz="1600" dirty="0"/>
            </a:lvl5pPr>
            <a:lvl6pPr marL="2285314" indent="0" algn="ctr">
              <a:buNone/>
              <a:defRPr sz="1600" dirty="0"/>
            </a:lvl6pPr>
            <a:lvl7pPr marL="2742377" indent="0" algn="ctr">
              <a:buNone/>
              <a:defRPr sz="1600" dirty="0"/>
            </a:lvl7pPr>
            <a:lvl8pPr marL="3199440" indent="0" algn="ctr">
              <a:buNone/>
              <a:defRPr sz="1600" dirty="0"/>
            </a:lvl8pPr>
            <a:lvl9pPr marL="3656503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2628" y="365125"/>
            <a:ext cx="2628215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7982" y="365125"/>
            <a:ext cx="7732286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633" y="1709739"/>
            <a:ext cx="10512862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5998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633" y="4589464"/>
            <a:ext cx="10512862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399" dirty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 dirty="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 dirty="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7982" y="1825625"/>
            <a:ext cx="5180251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0592" y="1825625"/>
            <a:ext cx="5180251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569" y="365126"/>
            <a:ext cx="10512862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570" y="1681163"/>
            <a:ext cx="5156444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399" b="1" dirty="0"/>
            </a:lvl1pPr>
            <a:lvl2pPr marL="457063" indent="0">
              <a:buNone/>
              <a:defRPr sz="1999" b="1" dirty="0"/>
            </a:lvl2pPr>
            <a:lvl3pPr marL="914126" indent="0">
              <a:buNone/>
              <a:defRPr sz="1799" b="1" dirty="0"/>
            </a:lvl3pPr>
            <a:lvl4pPr marL="1371189" indent="0">
              <a:buNone/>
              <a:defRPr sz="1600" b="1" dirty="0"/>
            </a:lvl4pPr>
            <a:lvl5pPr marL="1828251" indent="0">
              <a:buNone/>
              <a:defRPr sz="1600" b="1" dirty="0"/>
            </a:lvl5pPr>
            <a:lvl6pPr marL="2285314" indent="0">
              <a:buNone/>
              <a:defRPr sz="1600" b="1" dirty="0"/>
            </a:lvl6pPr>
            <a:lvl7pPr marL="2742377" indent="0">
              <a:buNone/>
              <a:defRPr sz="1600" b="1" dirty="0"/>
            </a:lvl7pPr>
            <a:lvl8pPr marL="3199440" indent="0">
              <a:buNone/>
              <a:defRPr sz="1600" b="1" dirty="0"/>
            </a:lvl8pPr>
            <a:lvl9pPr marL="3656503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570" y="2505075"/>
            <a:ext cx="5156444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0593" y="1681163"/>
            <a:ext cx="518183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399" b="1" dirty="0"/>
            </a:lvl1pPr>
            <a:lvl2pPr marL="457063" indent="0">
              <a:buNone/>
              <a:defRPr sz="1999" b="1" dirty="0"/>
            </a:lvl2pPr>
            <a:lvl3pPr marL="914126" indent="0">
              <a:buNone/>
              <a:defRPr sz="1799" b="1" dirty="0"/>
            </a:lvl3pPr>
            <a:lvl4pPr marL="1371189" indent="0">
              <a:buNone/>
              <a:defRPr sz="1600" b="1" dirty="0"/>
            </a:lvl4pPr>
            <a:lvl5pPr marL="1828251" indent="0">
              <a:buNone/>
              <a:defRPr sz="1600" b="1" dirty="0"/>
            </a:lvl5pPr>
            <a:lvl6pPr marL="2285314" indent="0">
              <a:buNone/>
              <a:defRPr sz="1600" b="1" dirty="0"/>
            </a:lvl6pPr>
            <a:lvl7pPr marL="2742377" indent="0">
              <a:buNone/>
              <a:defRPr sz="1600" b="1" dirty="0"/>
            </a:lvl7pPr>
            <a:lvl8pPr marL="3199440" indent="0">
              <a:buNone/>
              <a:defRPr sz="1600" b="1" dirty="0"/>
            </a:lvl8pPr>
            <a:lvl9pPr marL="3656503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0593" y="2505075"/>
            <a:ext cx="518183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570" y="457200"/>
            <a:ext cx="3931213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199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1838" y="987426"/>
            <a:ext cx="6170593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199" dirty="0"/>
            </a:lvl1pPr>
            <a:lvl2pPr>
              <a:defRPr sz="2799" dirty="0"/>
            </a:lvl2pPr>
            <a:lvl3pPr>
              <a:defRPr sz="2399" dirty="0"/>
            </a:lvl3pPr>
            <a:lvl4pPr>
              <a:defRPr sz="1999" dirty="0"/>
            </a:lvl4pPr>
            <a:lvl5pPr>
              <a:defRPr sz="1999" dirty="0"/>
            </a:lvl5pPr>
            <a:lvl6pPr>
              <a:defRPr sz="1999" dirty="0"/>
            </a:lvl6pPr>
            <a:lvl7pPr>
              <a:defRPr sz="1999" dirty="0"/>
            </a:lvl7pPr>
            <a:lvl8pPr>
              <a:defRPr sz="1999" dirty="0"/>
            </a:lvl8pPr>
            <a:lvl9pPr>
              <a:defRPr sz="1999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570" y="2057400"/>
            <a:ext cx="3931213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063" indent="0">
              <a:buNone/>
              <a:defRPr sz="1400" dirty="0"/>
            </a:lvl2pPr>
            <a:lvl3pPr marL="914126" indent="0">
              <a:buNone/>
              <a:defRPr sz="1200" dirty="0"/>
            </a:lvl3pPr>
            <a:lvl4pPr marL="1371189" indent="0">
              <a:buNone/>
              <a:defRPr sz="1000" dirty="0"/>
            </a:lvl4pPr>
            <a:lvl5pPr marL="1828251" indent="0">
              <a:buNone/>
              <a:defRPr sz="1000" dirty="0"/>
            </a:lvl5pPr>
            <a:lvl6pPr marL="2285314" indent="0">
              <a:buNone/>
              <a:defRPr sz="1000" dirty="0"/>
            </a:lvl6pPr>
            <a:lvl7pPr marL="2742377" indent="0">
              <a:buNone/>
              <a:defRPr sz="1000" dirty="0"/>
            </a:lvl7pPr>
            <a:lvl8pPr marL="3199440" indent="0">
              <a:buNone/>
              <a:defRPr sz="1000" dirty="0"/>
            </a:lvl8pPr>
            <a:lvl9pPr marL="3656503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570" y="457200"/>
            <a:ext cx="3931213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199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1838" y="987426"/>
            <a:ext cx="6170593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199" dirty="0"/>
            </a:lvl1pPr>
            <a:lvl2pPr marL="457063" indent="0">
              <a:buNone/>
              <a:defRPr sz="2799" dirty="0"/>
            </a:lvl2pPr>
            <a:lvl3pPr marL="914126" indent="0">
              <a:buNone/>
              <a:defRPr sz="2399" dirty="0"/>
            </a:lvl3pPr>
            <a:lvl4pPr marL="1371189" indent="0">
              <a:buNone/>
              <a:defRPr sz="1999" dirty="0"/>
            </a:lvl4pPr>
            <a:lvl5pPr marL="1828251" indent="0">
              <a:buNone/>
              <a:defRPr sz="1999" dirty="0"/>
            </a:lvl5pPr>
            <a:lvl6pPr marL="2285314" indent="0">
              <a:buNone/>
              <a:defRPr sz="1999" dirty="0"/>
            </a:lvl6pPr>
            <a:lvl7pPr marL="2742377" indent="0">
              <a:buNone/>
              <a:defRPr sz="1999" dirty="0"/>
            </a:lvl7pPr>
            <a:lvl8pPr marL="3199440" indent="0">
              <a:buNone/>
              <a:defRPr sz="1999" dirty="0"/>
            </a:lvl8pPr>
            <a:lvl9pPr marL="3656503" indent="0">
              <a:buNone/>
              <a:defRPr sz="1999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570" y="2057400"/>
            <a:ext cx="3931213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063" indent="0">
              <a:buNone/>
              <a:defRPr sz="1400" dirty="0"/>
            </a:lvl2pPr>
            <a:lvl3pPr marL="914126" indent="0">
              <a:buNone/>
              <a:defRPr sz="1200" dirty="0"/>
            </a:lvl3pPr>
            <a:lvl4pPr marL="1371189" indent="0">
              <a:buNone/>
              <a:defRPr sz="1000" dirty="0"/>
            </a:lvl4pPr>
            <a:lvl5pPr marL="1828251" indent="0">
              <a:buNone/>
              <a:defRPr sz="1000" dirty="0"/>
            </a:lvl5pPr>
            <a:lvl6pPr marL="2285314" indent="0">
              <a:buNone/>
              <a:defRPr sz="1000" dirty="0"/>
            </a:lvl6pPr>
            <a:lvl7pPr marL="2742377" indent="0">
              <a:buNone/>
              <a:defRPr sz="1000" dirty="0"/>
            </a:lvl7pPr>
            <a:lvl8pPr marL="3199440" indent="0">
              <a:buNone/>
              <a:defRPr sz="1000" dirty="0"/>
            </a:lvl8pPr>
            <a:lvl9pPr marL="3656503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7982" y="365126"/>
            <a:ext cx="10512862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7982" y="1825625"/>
            <a:ext cx="10512862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7982" y="6356351"/>
            <a:ext cx="2742486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7549" y="6356351"/>
            <a:ext cx="4113728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08357" y="6356351"/>
            <a:ext cx="2742486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126" rtl="0">
        <a:lnSpc>
          <a:spcPct val="90000"/>
        </a:lnSpc>
        <a:spcBef>
          <a:spcPct val="0"/>
        </a:spcBef>
        <a:buNone/>
        <a:defRPr sz="4399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>
        <a:lnSpc>
          <a:spcPct val="90000"/>
        </a:lnSpc>
        <a:spcBef>
          <a:spcPts val="1000"/>
        </a:spcBef>
        <a:buFont typeface="Arial"/>
        <a:buChar char="•"/>
        <a:defRPr sz="2799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999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126">
        <a:defRPr lang="en-US" dirty="0"/>
      </a:defPPr>
      <a:lvl1pPr marL="0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BD031C-155F-4B62-9290-32B3C51700E2}"/>
              </a:ext>
            </a:extLst>
          </p:cNvPr>
          <p:cNvSpPr/>
          <p:nvPr/>
        </p:nvSpPr>
        <p:spPr>
          <a:xfrm>
            <a:off x="1827213" y="266700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8CEDE1-EC63-4074-A6D2-218611EEC6D8}"/>
              </a:ext>
            </a:extLst>
          </p:cNvPr>
          <p:cNvSpPr/>
          <p:nvPr/>
        </p:nvSpPr>
        <p:spPr>
          <a:xfrm>
            <a:off x="1827213" y="2672080"/>
            <a:ext cx="1828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36CF08-6F3F-4DB5-A42B-2F950CDD7ADC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 bwMode="white">
          <a:xfrm flipV="1">
            <a:off x="3656013" y="3238500"/>
            <a:ext cx="3962399" cy="50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0229932-3E3A-4BCA-BEDA-BAB6A53818C7}"/>
              </a:ext>
            </a:extLst>
          </p:cNvPr>
          <p:cNvSpPr/>
          <p:nvPr/>
        </p:nvSpPr>
        <p:spPr>
          <a:xfrm>
            <a:off x="7618412" y="26670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rrency Symbols">
  <a:themeElements>
    <a:clrScheme name="Currency Symbols">
      <a:dk1>
        <a:srgbClr val="303030"/>
      </a:dk1>
      <a:lt1>
        <a:srgbClr val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headEnd type="none"/>
          <a:tailEnd type="none"/>
        </a:ln>
        <a:ln w="12700" cap="flat">
          <a:solidFill>
            <a:schemeClr val="phClr"/>
          </a:solidFill>
          <a:prstDash val="solid"/>
          <a:headEnd type="none"/>
          <a:tailEnd type="none"/>
        </a:ln>
        <a:ln w="1905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rency Symbols">
  <a:themeElements>
    <a:clrScheme name="Currency Symbols">
      <a:dk1>
        <a:srgbClr val="303030"/>
      </a:dk1>
      <a:lt1>
        <a:srgbClr val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headEnd type="none"/>
          <a:tailEnd type="none"/>
        </a:ln>
        <a:ln w="12700" cap="flat">
          <a:solidFill>
            <a:schemeClr val="phClr"/>
          </a:solidFill>
          <a:prstDash val="solid"/>
          <a:headEnd type="none"/>
          <a:tailEnd type="none"/>
        </a:ln>
        <a:ln w="1905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9CF527E-FFB0-4DB9-A7A4-39065878ED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Pages>0</Pages>
  <Words>0</Words>
  <Characters>0</Characters>
  <Application>Microsoft Office PowerPoint</Application>
  <PresentationFormat>Custom</PresentationFormat>
  <Lines>0</Lines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Essential Presentation</dc:title>
  <dc:creator/>
  <cp:lastModifiedBy>Dharanitharan Ayyasamy</cp:lastModifiedBy>
  <cp:revision>19</cp:revision>
  <dcterms:created xsi:type="dcterms:W3CDTF">2015-02-26T11:44:22Z</dcterms:created>
  <dcterms:modified xsi:type="dcterms:W3CDTF">2023-01-13T13:20:21Z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TC028952629991</vt:lpwstr>
  </property>
</Properties>
</file>