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9115-F10D-8A03-A14C-78966DAA3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5673C-DD84-11DF-54FC-C043BB407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4F6C-4F88-36BF-CF77-0FFE7BC5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CCCC-C78F-331C-017A-B188AC46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28CCB-A2E2-8376-4297-6CBB6B21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8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DC78-DC3C-E7A7-9B44-319C8B8C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1569C-922D-E344-5875-2D99FE8A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C029-830D-DDF6-AB26-C60D50A7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5BC7-F2AF-B27E-D7E5-4C243F20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B37A-05AB-D0B4-88DC-CBC4D97D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8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17039-5077-B1AF-52C8-B466DC814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CFD02-9E0C-999E-8762-77902C50A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DAD3-CFA3-4261-D913-1AC48C68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3111A-2A83-D60F-ABA0-241F7915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DDAC-349C-9E16-F31C-DDDDD66C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913B-9FA9-2C8E-01AE-9328A17A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A4FB-8037-B9E4-21D9-2BB7CA9D8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EC26-F799-9000-E725-CBFA5352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11995-8545-020B-F141-95E29432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95DC7-B215-1D5F-C682-8B83782F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3711-1653-CE80-C2F7-97173547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D5BE-6700-092B-70ED-D681AB6F9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49F44-60EF-7AD1-52C6-7C66BF5F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8AF7-C9FB-7512-CCA5-2279E4D4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6363-1489-B523-ABD9-9B7F2A1C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9C17-FB62-9ADD-5C26-6467E6F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E474-4E53-6E55-D220-E36466A6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9C8B-EA5E-BEA1-0958-5EF548B7A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2F86-3A36-37CF-517D-28BA29C1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02C5-A4ED-095B-2F73-5D77A59E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C4AC-CEB0-0BAB-08E6-332FC1A8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9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ECD4-50DA-EC58-A4A5-AEC6BB70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619A-B586-B60B-04C9-58B92254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7BA22-2E0D-2FC0-175C-CF82D4A5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088FE-E00F-FB1A-571E-3FBCFEA20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276A9-631A-1A5B-DD1B-C2E0A5BE9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804D2-CAE5-9B94-A91D-F3850F7E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C9D5E-AF87-7772-2266-48B287DD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585FC-0206-47A7-3EF8-A8508139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D0DE-0CB0-1065-397F-41D47EC4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72A08-CFCB-6069-BDD5-D8DBE37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189E-6A23-6F55-0A85-51A5E24C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168FB-E9E5-BD0D-03D3-B7D68296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D1092-A997-BF89-1DFB-FD9E918A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3CBE0-98E0-B11E-DC16-20C7C57F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D4BC-1B61-94B3-2026-AD5FB4A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1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8734-02C5-E462-5048-117867C7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B223-B20E-DD23-0518-895578C6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9A83-BBEF-0A91-6E82-AD93AFA07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4F3D3-FF3D-3102-AD11-20D8290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3F69-BA55-9A0A-41C9-4CDFA8BA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B07B-3A8F-2290-85A3-30597827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C9D5-9EB9-500B-7A6E-A83A7C4D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A140B-58CD-657E-1BAC-62FB83912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AABD7-6394-766B-C595-ED2136B2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06DC2-6927-585B-D0FB-DFBF2C6C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AAF3-0BA8-DE06-0061-42D58584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5B01-46EC-2161-96DC-9425ADAC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3D588-E39F-6BFB-9CFC-DC862906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DB4BB-5066-BCA7-2926-FF4E8662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2EFD-D0C7-BE5C-D510-99E4510F3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FD689-0E86-4E81-A06A-21B5E7AA5489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61DA-FE77-59B5-66B5-6A7D3222B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4A83-AFDF-50AD-20A7-41098F6A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D3242-4867-4DB4-8BEA-3E7D6D93E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962E19-3CC9-413B-EC8A-376B4217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95" y="305866"/>
            <a:ext cx="4742361" cy="6246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95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Biju</dc:creator>
  <cp:lastModifiedBy>Sneha Biju</cp:lastModifiedBy>
  <cp:revision>1</cp:revision>
  <dcterms:created xsi:type="dcterms:W3CDTF">2024-03-28T11:56:06Z</dcterms:created>
  <dcterms:modified xsi:type="dcterms:W3CDTF">2024-03-28T11:56:29Z</dcterms:modified>
</cp:coreProperties>
</file>