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0-430A-A44A-8DDA5B76D5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B0-430A-A44A-8DDA5B76D5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0-430A-A44A-8DDA5B76D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0206223"/>
        <c:axId val="1492221231"/>
      </c:barChart>
      <c:catAx>
        <c:axId val="1330206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21231"/>
        <c:crosses val="autoZero"/>
        <c:auto val="1"/>
        <c:lblAlgn val="ctr"/>
        <c:lblOffset val="100"/>
        <c:noMultiLvlLbl val="0"/>
      </c:catAx>
      <c:valAx>
        <c:axId val="149222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206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2408-7A92-4F71-890B-8E5300B54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B225F-2AA5-416F-19B7-B5C0E136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2CEF-1A22-E7E2-A6A3-73236F08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0995A-EF21-4286-FF98-90032D0B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8F5E8-CEE7-20FE-FDCA-35D90FEB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374E-74E1-F4E9-F71A-64CDB4A9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C0008-4FCA-F48A-7D4F-D72AD2D5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9F7C-05D7-9C7C-D7EA-2263BF1C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198C-635D-56BE-00DC-8B34970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9268-6734-DEA3-D253-6F318328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4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1421E-A5B0-89A3-591A-0D89A6398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3E2EB-9847-6FEA-4628-C34DE05D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247B-AE8D-5FAE-9B19-ED973043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3FC04-BC1D-4533-741D-042013BA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1908-01E4-18D1-A1DD-DE0DAA20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F106-4407-B99B-96C4-9FEFBF37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F7B3-AA6C-A6BE-32F6-0636CEBF4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5AEC-DD75-235D-FA74-ADA46460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19175-0511-325D-CDD4-F7B4176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2D3-403A-1BD3-9BDE-92479D2B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3C56-6A6C-4F40-E5D5-E7883C11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52C4-92D6-2C96-0A5E-6E7E3E69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2D9A-72CB-728B-87DB-15DAD545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DC2A-2CA0-B998-D9F5-FAC6FEE8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6874-8F6D-9506-6A0D-FE320A76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3BC2-EAE9-9525-623D-A1802878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B63B-084E-8800-955B-8B4A865F7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D003F-2C52-528F-6CAC-BB0C922B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60A27-AE8B-C847-4872-4BC55D26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C5DAC-239E-27E7-45E6-E6D2A418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02F15-B134-6B9B-0517-B87F520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296F-F040-3644-FC82-E9EDEB37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8E1D8-26CC-F053-D3AB-42AC8AEE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39BE6-04D3-6070-EC55-D2FD03BC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0A065-5788-F80A-CCD0-889491CF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F28E2-1437-B222-5EAA-E9772B96C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F083B-BA07-A415-CF25-BDB1D8E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E02E3-2817-027C-DF7A-7E44BA3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25B0-38A0-80DA-0B04-EE794174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E50-6B12-E498-A7AC-688623BA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AB9FE-3237-527A-B3A5-89EDF2E4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F5D1A-C7DE-1B2C-FA98-695382AD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B02DF-AF5E-C277-CE78-69F6DCB1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DA8AC-EDD9-DE0C-02A6-68CCD1E7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7221C-B541-83D7-815A-99EFEC3C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F9DF-6F82-30DC-AB8E-1D58C8FF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B23E-C3B1-CBC5-1600-A356AB7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719B-70CC-2389-E669-838A6406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0479F-2769-56B5-799C-5338AEA7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55CA8-6C66-ADBE-D787-4500030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3132-C9D6-E0C6-7A77-9EF3B9AD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A8CB-03D9-1AA0-FEFB-8D8559D4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4A1D-8F3B-8064-95BC-138A32AB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988FE-7A50-9068-BF80-4958A144A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9EFB3-CAA2-419E-77D5-95DA3AB2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44951-92E4-65D6-9651-2170C5F6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4F555-9DB0-AB06-0925-0F93BC4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464C-CE2E-FF4B-9BFD-39A5725D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4E248-9B7F-BB4B-0BEB-6563605D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8DD0-A2B1-39F4-136D-98F59BD7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C446-D290-A3FE-7722-7C933425C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5311-703D-4035-B90F-EE184045181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3651-57E1-A1D7-FB82-AD0DE3A4D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263AC-9CAE-C646-6AE4-BF5E378B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03A9-F2A8-48EB-B16B-B6E52AC6E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6C1587-E2D3-4342-13C5-7E9E0B970E6F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41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Biju</dc:creator>
  <cp:lastModifiedBy>Sneha Biju</cp:lastModifiedBy>
  <cp:revision>1</cp:revision>
  <dcterms:created xsi:type="dcterms:W3CDTF">2023-11-10T06:43:28Z</dcterms:created>
  <dcterms:modified xsi:type="dcterms:W3CDTF">2023-11-10T06:43:58Z</dcterms:modified>
</cp:coreProperties>
</file>