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2"/>
    <p:sldId id="257" r:id="rId3"/>
    <p:sldId id="261" r:id="rId4"/>
  </p:sldIdLst>
  <p:sldSz cx="12192000" cy="6858000"/>
  <p:notesSz cx="6858000" cy="9144000"/>
  <p:defaultText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8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F5251A-60B9-4ADC-9903-3484F6E68912}" type="datetimeFigureOut">
              <a:rPr lang="en-US" smtClean="0"/>
              <a:t>12/27/2022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946FFD-1B6E-4B2C-9714-838810CCE393}" type="slidenum">
              <a:rPr lang="en-US" smtClean="0"/>
              <a:t>‹#›</a:t>
            </a:fld>
            <a:endParaRPr lang="en-US"/>
          </a:p>
        </p:txBody>
      </p:sp>
    </p:spTree>
    <p:extLst>
      <p:ext uri="{BB962C8B-B14F-4D97-AF65-F5344CB8AC3E}">
        <p14:creationId xmlns:p14="http://schemas.microsoft.com/office/powerpoint/2010/main" val="2612813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1524000" y="1122363"/>
            <a:ext cx="9144000" cy="2387600"/>
          </a:xfrm>
          <a:ln>
            <a:headEnd type="none"/>
            <a:tailEnd type="none"/>
          </a:ln>
        </p:spPr>
        <p:txBody>
          <a:bodyPr wrap="square" anchor="b"/>
          <a:lstStyle>
            <a:lvl1pPr algn="ctr">
              <a:defRPr sz="6000" dirty="0"/>
            </a:lvl1pPr>
          </a:lstStyle>
          <a:p>
            <a:r>
              <a:rPr lang="en-US" dirty="0"/>
              <a:t>Click to edit Master title style</a:t>
            </a:r>
          </a:p>
        </p:txBody>
      </p:sp>
      <p:sp>
        <p:nvSpPr>
          <p:cNvPr id="3" name="Subtitle 2"/>
          <p:cNvSpPr>
            <a:spLocks noGrp="1"/>
          </p:cNvSpPr>
          <p:nvPr>
            <p:ph type="subTitle" idx="1"/>
          </p:nvPr>
        </p:nvSpPr>
        <p:spPr bwMode="white">
          <a:xfrm>
            <a:off x="1524000" y="3602038"/>
            <a:ext cx="9144000" cy="1655762"/>
          </a:xfrm>
          <a:ln>
            <a:headEnd type="none"/>
            <a:tailEnd type="none"/>
          </a:ln>
        </p:spPr>
        <p:txBody>
          <a:bodyPr wrap="square"/>
          <a:lstStyle>
            <a:lvl1pPr marL="0" indent="0" algn="ctr">
              <a:buNone/>
              <a:defRPr sz="2400" dirty="0"/>
            </a:lvl1pPr>
            <a:lvl2pPr marL="457200" indent="0" algn="ctr">
              <a:buNone/>
              <a:defRPr sz="2000" dirty="0"/>
            </a:lvl2pPr>
            <a:lvl3pPr marL="914400" indent="0" algn="ctr">
              <a:buNone/>
              <a:defRPr sz="1800" dirty="0"/>
            </a:lvl3pPr>
            <a:lvl4pPr marL="1371600" indent="0" algn="ctr">
              <a:buNone/>
              <a:defRPr sz="1600" dirty="0"/>
            </a:lvl4pPr>
            <a:lvl5pPr marL="1828800" indent="0" algn="ctr">
              <a:buNone/>
              <a:defRPr sz="1600" dirty="0"/>
            </a:lvl5pPr>
            <a:lvl6pPr marL="2286000" indent="0" algn="ctr">
              <a:buNone/>
              <a:defRPr sz="1600" dirty="0"/>
            </a:lvl6pPr>
            <a:lvl7pPr marL="2743200" indent="0" algn="ctr">
              <a:buNone/>
              <a:defRPr sz="1600" dirty="0"/>
            </a:lvl7pPr>
            <a:lvl8pPr marL="3200400" indent="0" algn="ctr">
              <a:buNone/>
              <a:defRPr sz="1600" dirty="0"/>
            </a:lvl8pPr>
            <a:lvl9pPr marL="3657600" indent="0" algn="ctr">
              <a:buNone/>
              <a:defRPr sz="1600" dirty="0"/>
            </a:lvl9pPr>
          </a:lstStyle>
          <a:p>
            <a:r>
              <a:rPr lang="en-US" dirty="0"/>
              <a:t>Click to edit Master subtitle style</a:t>
            </a:r>
          </a:p>
        </p:txBody>
      </p:sp>
      <p:sp>
        <p:nvSpPr>
          <p:cNvPr id="4" name="Date Placeholder 3"/>
          <p:cNvSpPr>
            <a:spLocks noGrp="1"/>
          </p:cNvSpPr>
          <p:nvPr>
            <p:ph type="dt" sz="half" idx="10"/>
          </p:nvPr>
        </p:nvSpPr>
        <p:spPr bwMode="white">
          <a:ln>
            <a:headEnd type="none"/>
            <a:tailEnd type="none"/>
          </a:ln>
        </p:spPr>
        <p:txBody>
          <a:bodyPr wrap="square"/>
          <a:lstStyle/>
          <a:p>
            <a:fld id="{1EB875AB-4600-464E-AFBF-A661D0FD1C6F}" type="datetime1">
              <a:rPr lang="en-US" smtClean="0"/>
              <a:t>12/27/2022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r>
              <a:rPr lang="en-US"/>
              <a:t>Footer content</a:t>
            </a: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Vertical Text Placeholder 2"/>
          <p:cNvSpPr>
            <a:spLocks noGrp="1"/>
          </p:cNvSpPr>
          <p:nvPr>
            <p:ph type="body" orient="vert" idx="1"/>
          </p:nvPr>
        </p:nvSpPr>
        <p:spPr bwMode="white">
          <a:ln>
            <a:headEnd type="none"/>
            <a:tailEnd type="none"/>
          </a:ln>
        </p:spPr>
        <p:txBody>
          <a:bodyPr vert="eaVert"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7D5E8431-9225-417C-867C-8142FFE6A91A}" type="datetime1">
              <a:rPr lang="en-US" smtClean="0"/>
              <a:t>12/27/2022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r>
              <a:rPr lang="en-US"/>
              <a:t>Footer content</a:t>
            </a: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8724900" y="365125"/>
            <a:ext cx="2628900" cy="5811838"/>
          </a:xfrm>
          <a:ln>
            <a:headEnd type="none"/>
            <a:tailEnd type="none"/>
          </a:ln>
        </p:spPr>
        <p:txBody>
          <a:bodyPr vert="eaVert" wrap="square"/>
          <a:lstStyle/>
          <a:p>
            <a:r>
              <a:rPr lang="en-US" dirty="0"/>
              <a:t>Click to edit Master title style</a:t>
            </a:r>
          </a:p>
        </p:txBody>
      </p:sp>
      <p:sp>
        <p:nvSpPr>
          <p:cNvPr id="3" name="Vertical Text Placeholder 2"/>
          <p:cNvSpPr>
            <a:spLocks noGrp="1"/>
          </p:cNvSpPr>
          <p:nvPr>
            <p:ph type="body" orient="vert" idx="1"/>
          </p:nvPr>
        </p:nvSpPr>
        <p:spPr bwMode="white">
          <a:xfrm>
            <a:off x="838200" y="365125"/>
            <a:ext cx="7734300" cy="5811838"/>
          </a:xfrm>
          <a:ln>
            <a:headEnd type="none"/>
            <a:tailEnd type="none"/>
          </a:ln>
        </p:spPr>
        <p:txBody>
          <a:bodyPr vert="eaVert"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57B64611-6A3A-4B80-8441-DF63219A213E}" type="datetime1">
              <a:rPr lang="en-US" smtClean="0"/>
              <a:t>12/27/2022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r>
              <a:rPr lang="en-US"/>
              <a:t>Footer content</a:t>
            </a: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idx="1"/>
          </p:nvPr>
        </p:nvSpPr>
        <p:spPr bwMode="white">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F30DAF8E-0E2C-4A2E-BB4D-B2AA3519A2A4}" type="datetime1">
              <a:rPr lang="en-US" smtClean="0"/>
              <a:t>12/27/2022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r>
              <a:rPr lang="en-US"/>
              <a:t>Footer content</a:t>
            </a: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1850" y="1709738"/>
            <a:ext cx="10515600" cy="2852737"/>
          </a:xfrm>
          <a:ln>
            <a:headEnd type="none"/>
            <a:tailEnd type="none"/>
          </a:ln>
        </p:spPr>
        <p:txBody>
          <a:bodyPr wrap="square" anchor="b"/>
          <a:lstStyle>
            <a:lvl1pPr>
              <a:defRPr sz="6000" dirty="0"/>
            </a:lvl1pPr>
          </a:lstStyle>
          <a:p>
            <a:r>
              <a:rPr lang="en-US" dirty="0"/>
              <a:t>Click to edit Master title style</a:t>
            </a:r>
          </a:p>
        </p:txBody>
      </p:sp>
      <p:sp>
        <p:nvSpPr>
          <p:cNvPr id="3" name="Text Placeholder 2"/>
          <p:cNvSpPr>
            <a:spLocks noGrp="1"/>
          </p:cNvSpPr>
          <p:nvPr>
            <p:ph type="body" idx="1"/>
          </p:nvPr>
        </p:nvSpPr>
        <p:spPr bwMode="white">
          <a:xfrm>
            <a:off x="831850" y="4589463"/>
            <a:ext cx="10515600" cy="1500187"/>
          </a:xfrm>
          <a:ln>
            <a:headEnd type="none"/>
            <a:tailEnd type="none"/>
          </a:ln>
        </p:spPr>
        <p:txBody>
          <a:bodyPr wrap="square"/>
          <a:lstStyle>
            <a:lvl1pPr marL="0" indent="0">
              <a:buNone/>
              <a:defRPr sz="2400" dirty="0">
                <a:solidFill>
                  <a:schemeClr val="tx1">
                    <a:tint val="75000"/>
                  </a:schemeClr>
                </a:solidFill>
              </a:defRPr>
            </a:lvl1pPr>
            <a:lvl2pPr marL="457200" indent="0">
              <a:buNone/>
              <a:defRPr sz="2000" dirty="0">
                <a:solidFill>
                  <a:schemeClr val="tx1">
                    <a:tint val="75000"/>
                  </a:schemeClr>
                </a:solidFill>
              </a:defRPr>
            </a:lvl2pPr>
            <a:lvl3pPr marL="914400" indent="0">
              <a:buNone/>
              <a:defRPr sz="1800" dirty="0">
                <a:solidFill>
                  <a:schemeClr val="tx1">
                    <a:tint val="75000"/>
                  </a:schemeClr>
                </a:solidFill>
              </a:defRPr>
            </a:lvl3pPr>
            <a:lvl4pPr marL="1371600" indent="0">
              <a:buNone/>
              <a:defRPr sz="1600" dirty="0">
                <a:solidFill>
                  <a:schemeClr val="tx1">
                    <a:tint val="75000"/>
                  </a:schemeClr>
                </a:solidFill>
              </a:defRPr>
            </a:lvl4pPr>
            <a:lvl5pPr marL="1828800" indent="0">
              <a:buNone/>
              <a:defRPr sz="1600" dirty="0">
                <a:solidFill>
                  <a:schemeClr val="tx1">
                    <a:tint val="75000"/>
                  </a:schemeClr>
                </a:solidFill>
              </a:defRPr>
            </a:lvl5pPr>
            <a:lvl6pPr marL="2286000" indent="0">
              <a:buNone/>
              <a:defRPr sz="1600" dirty="0">
                <a:solidFill>
                  <a:schemeClr val="tx1">
                    <a:tint val="75000"/>
                  </a:schemeClr>
                </a:solidFill>
              </a:defRPr>
            </a:lvl6pPr>
            <a:lvl7pPr marL="2743200" indent="0">
              <a:buNone/>
              <a:defRPr sz="1600" dirty="0">
                <a:solidFill>
                  <a:schemeClr val="tx1">
                    <a:tint val="75000"/>
                  </a:schemeClr>
                </a:solidFill>
              </a:defRPr>
            </a:lvl7pPr>
            <a:lvl8pPr marL="3200400" indent="0">
              <a:buNone/>
              <a:defRPr sz="1600" dirty="0">
                <a:solidFill>
                  <a:schemeClr val="tx1">
                    <a:tint val="75000"/>
                  </a:schemeClr>
                </a:solidFill>
              </a:defRPr>
            </a:lvl8pPr>
            <a:lvl9pPr marL="3657600" indent="0">
              <a:buNone/>
              <a:defRPr sz="1600" dirty="0">
                <a:solidFill>
                  <a:schemeClr val="tx1">
                    <a:tint val="75000"/>
                  </a:schemeClr>
                </a:solidFill>
              </a:defRPr>
            </a:lvl9pPr>
          </a:lstStyle>
          <a:p>
            <a:r>
              <a:rPr lang="en-US" dirty="0"/>
              <a:t>Edit Master text styles</a:t>
            </a:r>
          </a:p>
        </p:txBody>
      </p:sp>
      <p:sp>
        <p:nvSpPr>
          <p:cNvPr id="4" name="Date Placeholder 3"/>
          <p:cNvSpPr>
            <a:spLocks noGrp="1"/>
          </p:cNvSpPr>
          <p:nvPr>
            <p:ph type="dt" sz="half" idx="10"/>
          </p:nvPr>
        </p:nvSpPr>
        <p:spPr bwMode="white">
          <a:ln>
            <a:headEnd type="none"/>
            <a:tailEnd type="none"/>
          </a:ln>
        </p:spPr>
        <p:txBody>
          <a:bodyPr wrap="square"/>
          <a:lstStyle/>
          <a:p>
            <a:fld id="{CCC7D92E-043C-488F-930C-8B843EA71774}" type="datetime1">
              <a:rPr lang="en-US" smtClean="0"/>
              <a:t>12/27/2022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r>
              <a:rPr lang="en-US"/>
              <a:t>Footer content</a:t>
            </a: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sz="half" idx="1"/>
          </p:nvPr>
        </p:nvSpPr>
        <p:spPr bwMode="white">
          <a:xfrm>
            <a:off x="838200" y="1825625"/>
            <a:ext cx="5181600" cy="435133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white">
          <a:xfrm>
            <a:off x="6172200" y="1825625"/>
            <a:ext cx="5181600" cy="435133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bwMode="white">
          <a:ln>
            <a:headEnd type="none"/>
            <a:tailEnd type="none"/>
          </a:ln>
        </p:spPr>
        <p:txBody>
          <a:bodyPr wrap="square"/>
          <a:lstStyle/>
          <a:p>
            <a:fld id="{C850BD63-E333-47A2-933D-EE51C6723DC1}" type="datetime1">
              <a:rPr lang="en-US" smtClean="0"/>
              <a:t>12/27/2022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r>
              <a:rPr lang="en-US"/>
              <a:t>Footer content</a:t>
            </a:r>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365125"/>
            <a:ext cx="10515600" cy="1325563"/>
          </a:xfrm>
          <a:ln>
            <a:headEnd type="none"/>
            <a:tailEnd type="none"/>
          </a:ln>
        </p:spPr>
        <p:txBody>
          <a:bodyPr wrap="square"/>
          <a:lstStyle/>
          <a:p>
            <a:r>
              <a:rPr lang="en-US" dirty="0"/>
              <a:t>Click to edit Master title style</a:t>
            </a:r>
          </a:p>
        </p:txBody>
      </p:sp>
      <p:sp>
        <p:nvSpPr>
          <p:cNvPr id="3" name="Text Placeholder 2"/>
          <p:cNvSpPr>
            <a:spLocks noGrp="1"/>
          </p:cNvSpPr>
          <p:nvPr>
            <p:ph type="body" idx="1"/>
          </p:nvPr>
        </p:nvSpPr>
        <p:spPr bwMode="white">
          <a:xfrm>
            <a:off x="839788" y="1681163"/>
            <a:ext cx="5157787" cy="823912"/>
          </a:xfrm>
          <a:ln>
            <a:headEnd type="none"/>
            <a:tailEnd type="none"/>
          </a:ln>
        </p:spPr>
        <p:txBody>
          <a:bodyPr wrap="square" anchor="b"/>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r>
              <a:rPr lang="en-US" dirty="0"/>
              <a:t>Edit Master text styles</a:t>
            </a:r>
          </a:p>
        </p:txBody>
      </p:sp>
      <p:sp>
        <p:nvSpPr>
          <p:cNvPr id="4" name="Content Placeholder 3"/>
          <p:cNvSpPr>
            <a:spLocks noGrp="1"/>
          </p:cNvSpPr>
          <p:nvPr>
            <p:ph sz="half" idx="2"/>
          </p:nvPr>
        </p:nvSpPr>
        <p:spPr bwMode="white">
          <a:xfrm>
            <a:off x="839788" y="2505075"/>
            <a:ext cx="5157787" cy="368458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bwMode="white">
          <a:xfrm>
            <a:off x="6172200" y="1681163"/>
            <a:ext cx="5183188" cy="823912"/>
          </a:xfrm>
          <a:ln>
            <a:headEnd type="none"/>
            <a:tailEnd type="none"/>
          </a:ln>
        </p:spPr>
        <p:txBody>
          <a:bodyPr wrap="square" anchor="b"/>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r>
              <a:rPr lang="en-US" dirty="0"/>
              <a:t>Edit Master text styles</a:t>
            </a:r>
          </a:p>
        </p:txBody>
      </p:sp>
      <p:sp>
        <p:nvSpPr>
          <p:cNvPr id="6" name="Content Placeholder 5"/>
          <p:cNvSpPr>
            <a:spLocks noGrp="1"/>
          </p:cNvSpPr>
          <p:nvPr>
            <p:ph sz="quarter" idx="4"/>
          </p:nvPr>
        </p:nvSpPr>
        <p:spPr bwMode="white">
          <a:xfrm>
            <a:off x="6172200" y="2505075"/>
            <a:ext cx="5183188" cy="368458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bwMode="white">
          <a:ln>
            <a:headEnd type="none"/>
            <a:tailEnd type="none"/>
          </a:ln>
        </p:spPr>
        <p:txBody>
          <a:bodyPr wrap="square"/>
          <a:lstStyle/>
          <a:p>
            <a:fld id="{CD139521-ECDC-4506-A9BA-5925CBC80530}" type="datetime1">
              <a:rPr lang="en-US" smtClean="0"/>
              <a:t>12/27/2022</a:t>
            </a:fld>
            <a:endParaRPr lang="en-US" dirty="0"/>
          </a:p>
        </p:txBody>
      </p:sp>
      <p:sp>
        <p:nvSpPr>
          <p:cNvPr id="8" name="Footer Placeholder 7"/>
          <p:cNvSpPr>
            <a:spLocks noGrp="1"/>
          </p:cNvSpPr>
          <p:nvPr>
            <p:ph type="ftr" sz="quarter" idx="11"/>
          </p:nvPr>
        </p:nvSpPr>
        <p:spPr bwMode="white">
          <a:ln>
            <a:headEnd type="none"/>
            <a:tailEnd type="none"/>
          </a:ln>
        </p:spPr>
        <p:txBody>
          <a:bodyPr wrap="square"/>
          <a:lstStyle/>
          <a:p>
            <a:r>
              <a:rPr lang="en-US"/>
              <a:t>Footer content</a:t>
            </a:r>
            <a:endParaRPr lang="en-US" dirty="0"/>
          </a:p>
        </p:txBody>
      </p:sp>
      <p:sp>
        <p:nvSpPr>
          <p:cNvPr id="9" name="Slide Number Placeholder 8"/>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Date Placeholder 2"/>
          <p:cNvSpPr>
            <a:spLocks noGrp="1"/>
          </p:cNvSpPr>
          <p:nvPr>
            <p:ph type="dt" sz="half" idx="10"/>
          </p:nvPr>
        </p:nvSpPr>
        <p:spPr bwMode="white">
          <a:ln>
            <a:headEnd type="none"/>
            <a:tailEnd type="none"/>
          </a:ln>
        </p:spPr>
        <p:txBody>
          <a:bodyPr wrap="square"/>
          <a:lstStyle/>
          <a:p>
            <a:fld id="{01002A12-FD2B-4C42-A39F-526621323AF9}" type="datetime1">
              <a:rPr lang="en-US" smtClean="0"/>
              <a:t>12/27/2022</a:t>
            </a:fld>
            <a:endParaRPr lang="en-US" dirty="0"/>
          </a:p>
        </p:txBody>
      </p:sp>
      <p:sp>
        <p:nvSpPr>
          <p:cNvPr id="4" name="Footer Placeholder 3"/>
          <p:cNvSpPr>
            <a:spLocks noGrp="1"/>
          </p:cNvSpPr>
          <p:nvPr>
            <p:ph type="ftr" sz="quarter" idx="11"/>
          </p:nvPr>
        </p:nvSpPr>
        <p:spPr bwMode="white">
          <a:ln>
            <a:headEnd type="none"/>
            <a:tailEnd type="none"/>
          </a:ln>
        </p:spPr>
        <p:txBody>
          <a:bodyPr wrap="square"/>
          <a:lstStyle/>
          <a:p>
            <a:r>
              <a:rPr lang="en-US" dirty="0"/>
              <a:t>Footer content</a:t>
            </a:r>
          </a:p>
        </p:txBody>
      </p:sp>
      <p:sp>
        <p:nvSpPr>
          <p:cNvPr id="5" name="Slide Number Placeholder 4"/>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fld id="{4316F9C8-4248-4163-8792-37EBBBB3C4F5}" type="datetime1">
              <a:rPr lang="en-US" smtClean="0"/>
              <a:t>12/27/2022</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r>
              <a:rPr lang="en-US"/>
              <a:t>Footer content</a:t>
            </a:r>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wrap="square" anchor="b"/>
          <a:lstStyle>
            <a:lvl1pPr>
              <a:defRPr sz="3200" dirty="0"/>
            </a:lvl1pPr>
          </a:lstStyle>
          <a:p>
            <a:r>
              <a:rPr lang="en-US" dirty="0"/>
              <a:t>Click to edit Master title style</a:t>
            </a:r>
          </a:p>
        </p:txBody>
      </p:sp>
      <p:sp>
        <p:nvSpPr>
          <p:cNvPr id="3" name="Content Placeholder 2"/>
          <p:cNvSpPr>
            <a:spLocks noGrp="1"/>
          </p:cNvSpPr>
          <p:nvPr>
            <p:ph idx="1"/>
          </p:nvPr>
        </p:nvSpPr>
        <p:spPr bwMode="white">
          <a:xfrm>
            <a:off x="5183188" y="987425"/>
            <a:ext cx="6172200" cy="4873625"/>
          </a:xfrm>
          <a:ln>
            <a:headEnd type="none"/>
            <a:tailEnd type="none"/>
          </a:ln>
        </p:spPr>
        <p:txBody>
          <a:bodyPr wrap="square"/>
          <a:lstStyle>
            <a:lvl1pPr>
              <a:defRPr sz="3200" dirty="0"/>
            </a:lvl1pPr>
            <a:lvl2pPr>
              <a:defRPr sz="2800" dirty="0"/>
            </a:lvl2pPr>
            <a:lvl3pPr>
              <a:defRPr sz="2400" dirty="0"/>
            </a:lvl3pPr>
            <a:lvl4pPr>
              <a:defRPr sz="2000" dirty="0"/>
            </a:lvl4pPr>
            <a:lvl5pPr>
              <a:defRPr sz="2000" dirty="0"/>
            </a:lvl5pPr>
            <a:lvl6pPr>
              <a:defRPr sz="2000" dirty="0"/>
            </a:lvl6pPr>
            <a:lvl7pPr>
              <a:defRPr sz="2000" dirty="0"/>
            </a:lvl7pPr>
            <a:lvl8pPr>
              <a:defRPr sz="2000" dirty="0"/>
            </a:lvl8pPr>
            <a:lvl9pPr>
              <a:defRPr sz="2000" dirty="0"/>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r>
              <a:rPr lang="en-US" dirty="0"/>
              <a:t>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D2A719BB-7595-4F72-858B-E31848128F8E}" type="datetime1">
              <a:rPr lang="en-US" smtClean="0"/>
              <a:t>12/27/2022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r>
              <a:rPr lang="en-US"/>
              <a:t>Footer content</a:t>
            </a:r>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wrap="square" anchor="b"/>
          <a:lstStyle>
            <a:lvl1pPr>
              <a:defRPr sz="3200" dirty="0"/>
            </a:lvl1pPr>
          </a:lstStyle>
          <a:p>
            <a:r>
              <a:rPr lang="en-US" dirty="0"/>
              <a:t>Click to edit Master title style</a:t>
            </a:r>
          </a:p>
        </p:txBody>
      </p:sp>
      <p:sp>
        <p:nvSpPr>
          <p:cNvPr id="3" name="Picture Placeholder 2"/>
          <p:cNvSpPr>
            <a:spLocks noGrp="1"/>
          </p:cNvSpPr>
          <p:nvPr>
            <p:ph type="pic" idx="1"/>
          </p:nvPr>
        </p:nvSpPr>
        <p:spPr bwMode="white">
          <a:xfrm>
            <a:off x="5183188" y="987425"/>
            <a:ext cx="6172200" cy="4873625"/>
          </a:xfrm>
          <a:ln>
            <a:headEnd type="none"/>
            <a:tailEnd type="none"/>
          </a:ln>
        </p:spPr>
        <p:txBody>
          <a:bodyPr wrap="square"/>
          <a:lstStyle>
            <a:lvl1pPr marL="0" indent="0">
              <a:buNone/>
              <a:defRPr sz="3200" dirty="0"/>
            </a:lvl1pPr>
            <a:lvl2pPr marL="457200" indent="0">
              <a:buNone/>
              <a:defRPr sz="2800" dirty="0"/>
            </a:lvl2pPr>
            <a:lvl3pPr marL="914400" indent="0">
              <a:buNone/>
              <a:defRPr sz="2400" dirty="0"/>
            </a:lvl3pPr>
            <a:lvl4pPr marL="1371600" indent="0">
              <a:buNone/>
              <a:defRPr sz="2000" dirty="0"/>
            </a:lvl4pPr>
            <a:lvl5pPr marL="1828800" indent="0">
              <a:buNone/>
              <a:defRPr sz="2000" dirty="0"/>
            </a:lvl5pPr>
            <a:lvl6pPr marL="2286000" indent="0">
              <a:buNone/>
              <a:defRPr sz="2000" dirty="0"/>
            </a:lvl6pPr>
            <a:lvl7pPr marL="2743200" indent="0">
              <a:buNone/>
              <a:defRPr sz="2000" dirty="0"/>
            </a:lvl7pPr>
            <a:lvl8pPr marL="3200400" indent="0">
              <a:buNone/>
              <a:defRPr sz="2000" dirty="0"/>
            </a:lvl8pPr>
            <a:lvl9pPr marL="3657600" indent="0">
              <a:buNone/>
              <a:defRPr sz="2000" dirty="0"/>
            </a:lvl9pPr>
          </a:lstStyle>
          <a:p>
            <a:endParaRPr lang="en-US" dirty="0"/>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r>
              <a:rPr lang="en-US" dirty="0"/>
              <a:t>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939C4430-1815-4130-BECF-7A6B41160BE1}" type="datetime1">
              <a:rPr lang="en-US" smtClean="0"/>
              <a:t>12/27/2022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r>
              <a:rPr lang="en-US"/>
              <a:t>Footer content</a:t>
            </a:r>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838200" y="365125"/>
            <a:ext cx="10515600" cy="1325563"/>
          </a:xfrm>
          <a:prstGeom prst="rect">
            <a:avLst/>
          </a:prstGeom>
          <a:ln>
            <a:headEnd type="none"/>
            <a:tailEnd type="none"/>
          </a:ln>
        </p:spPr>
        <p:txBody>
          <a:bodyPr wrap="square" lIns="91440" tIns="45720" rIns="91440" bIns="45720" anchor="ctr">
            <a:normAutofit/>
          </a:bodyPr>
          <a:lstStyle/>
          <a:p>
            <a:r>
              <a:rPr lang="en-US" dirty="0"/>
              <a:t>Click to edit Master title style</a:t>
            </a:r>
          </a:p>
        </p:txBody>
      </p:sp>
      <p:sp>
        <p:nvSpPr>
          <p:cNvPr id="3" name="Text Placeholder 2"/>
          <p:cNvSpPr>
            <a:spLocks noGrp="1"/>
          </p:cNvSpPr>
          <p:nvPr>
            <p:ph type="body" idx="1"/>
          </p:nvPr>
        </p:nvSpPr>
        <p:spPr bwMode="white">
          <a:xfrm>
            <a:off x="838200" y="1825625"/>
            <a:ext cx="10515600" cy="4351338"/>
          </a:xfrm>
          <a:prstGeom prst="rect">
            <a:avLst/>
          </a:prstGeom>
          <a:ln>
            <a:headEnd type="none"/>
            <a:tailEnd type="none"/>
          </a:ln>
        </p:spPr>
        <p:txBody>
          <a:bodyPr wrap="square" lIns="91440" tIns="45720" rIns="91440" bIns="45720">
            <a:normAutofit/>
          </a:body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white">
          <a:xfrm>
            <a:off x="838200" y="6356350"/>
            <a:ext cx="2743200" cy="365125"/>
          </a:xfrm>
          <a:prstGeom prst="rect">
            <a:avLst/>
          </a:prstGeom>
          <a:ln>
            <a:headEnd type="none"/>
            <a:tailEnd type="none"/>
          </a:ln>
        </p:spPr>
        <p:txBody>
          <a:bodyPr wrap="square" lIns="91440" tIns="45720" rIns="91440" bIns="45720" anchor="ctr"/>
          <a:lstStyle>
            <a:lvl1pPr algn="l">
              <a:defRPr sz="1200" dirty="0">
                <a:solidFill>
                  <a:schemeClr val="tx1">
                    <a:tint val="75000"/>
                  </a:schemeClr>
                </a:solidFill>
              </a:defRPr>
            </a:lvl1pPr>
          </a:lstStyle>
          <a:p>
            <a:fld id="{FEAC53F9-6168-4A4D-86DF-F527564DC33D}" type="datetime1">
              <a:rPr lang="en-US" smtClean="0"/>
              <a:t>12/27/2022</a:t>
            </a:fld>
            <a:endParaRPr lang="en-US" dirty="0"/>
          </a:p>
        </p:txBody>
      </p:sp>
      <p:sp>
        <p:nvSpPr>
          <p:cNvPr id="5" name="Footer Placeholder 4"/>
          <p:cNvSpPr>
            <a:spLocks noGrp="1"/>
          </p:cNvSpPr>
          <p:nvPr>
            <p:ph type="ftr" sz="quarter" idx="3"/>
          </p:nvPr>
        </p:nvSpPr>
        <p:spPr bwMode="white">
          <a:xfrm>
            <a:off x="4038600" y="6356350"/>
            <a:ext cx="4114800" cy="365125"/>
          </a:xfrm>
          <a:prstGeom prst="rect">
            <a:avLst/>
          </a:prstGeom>
          <a:ln>
            <a:headEnd type="none"/>
            <a:tailEnd type="none"/>
          </a:ln>
        </p:spPr>
        <p:txBody>
          <a:bodyPr wrap="square" lIns="91440" tIns="45720" rIns="91440" bIns="45720" anchor="ctr"/>
          <a:lstStyle>
            <a:lvl1pPr algn="ctr">
              <a:defRPr sz="1200" dirty="0">
                <a:solidFill>
                  <a:schemeClr val="tx1">
                    <a:tint val="75000"/>
                  </a:schemeClr>
                </a:solidFill>
              </a:defRPr>
            </a:lvl1pPr>
          </a:lstStyle>
          <a:p>
            <a:r>
              <a:rPr lang="en-US"/>
              <a:t>Footer content</a:t>
            </a:r>
            <a:endParaRPr lang="en-US" dirty="0"/>
          </a:p>
        </p:txBody>
      </p:sp>
      <p:sp>
        <p:nvSpPr>
          <p:cNvPr id="6" name="Slide Number Placeholder 5"/>
          <p:cNvSpPr>
            <a:spLocks noGrp="1"/>
          </p:cNvSpPr>
          <p:nvPr>
            <p:ph type="sldNum" sz="quarter" idx="4"/>
          </p:nvPr>
        </p:nvSpPr>
        <p:spPr bwMode="white">
          <a:xfrm>
            <a:off x="8610600" y="6356350"/>
            <a:ext cx="2743200" cy="365125"/>
          </a:xfrm>
          <a:prstGeom prst="rect">
            <a:avLst/>
          </a:prstGeom>
          <a:ln>
            <a:headEnd type="none"/>
            <a:tailEnd type="none"/>
          </a:ln>
        </p:spPr>
        <p:txBody>
          <a:bodyPr wrap="square" lIns="91440" tIns="45720" rIns="91440" bIns="45720" anchor="ctr"/>
          <a:lstStyle>
            <a:lvl1pPr algn="r">
              <a:defRPr sz="1200" dirty="0">
                <a:solidFill>
                  <a:schemeClr val="tx1">
                    <a:tint val="75000"/>
                  </a:schemeClr>
                </a:solidFill>
              </a:defRPr>
            </a:lvl1pPr>
          </a:lstStyle>
          <a:p>
            <a:fld id="{24E76E65-7777-4C32-B153-6028045D6BD3}" type="slidenum">
              <a:rPr lang="en-US" dirty="0"/>
              <a:t>‹#›</a:t>
            </a:fld>
            <a:endParaRPr lang="en-US" dirty="0"/>
          </a:p>
        </p:txBody>
      </p:sp>
      <p:sp>
        <p:nvSpPr>
          <p:cNvPr id="7" name="TextBox 6"/>
          <p:cNvSpPr txBox="1">
            <a:spLocks noChangeArrowheads="1"/>
          </p:cNvSpPr>
          <p:nvPr userDrawn="1"/>
        </p:nvSpPr>
        <p:spPr bwMode="white">
          <a:xfrm>
            <a:off x="9342268" y="6356350"/>
            <a:ext cx="2743200" cy="369332"/>
          </a:xfrm>
          <a:prstGeom prst="rect">
            <a:avLst/>
          </a:prstGeom>
          <a:noFill/>
          <a:ln>
            <a:headEnd type="none"/>
            <a:tailEnd type="none"/>
          </a:ln>
        </p:spPr>
        <p:txBody>
          <a:bodyPr wrap="square">
            <a:spAutoFit/>
          </a:bodyPr>
          <a:lstStyle/>
          <a:p>
            <a:pPr defTabSz="914400"/>
            <a:r>
              <a:rPr lang="en-US" dirty="0">
                <a:solidFill>
                  <a:schemeClr val="tx1"/>
                </a:solidFill>
              </a:rPr>
              <a:t>@ </a:t>
            </a:r>
            <a:r>
              <a:rPr lang="en-US" dirty="0">
                <a:solidFill>
                  <a:srgbClr val="FF0000"/>
                </a:solidFill>
              </a:rPr>
              <a:t>The Product Company</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a:lnSpc>
          <a:spcPct val="90000"/>
        </a:lnSpc>
        <a:spcBef>
          <a:spcPct val="0"/>
        </a:spcBef>
        <a:buNone/>
        <a:defRPr sz="4400" kern="1200" dirty="0">
          <a:solidFill>
            <a:schemeClr val="tx1"/>
          </a:solidFill>
          <a:latin typeface="+mj-lt"/>
          <a:ea typeface="+mj-ea"/>
          <a:cs typeface="+mj-cs"/>
        </a:defRPr>
      </a:lvl1pPr>
    </p:titleStyle>
    <p:bodyStyle>
      <a:lvl1pPr marL="228600" indent="-228600" algn="l" defTabSz="914400" rtl="0">
        <a:lnSpc>
          <a:spcPct val="90000"/>
        </a:lnSpc>
        <a:spcBef>
          <a:spcPts val="1000"/>
        </a:spcBef>
        <a:buFont typeface="Arial"/>
        <a:buChar char="•"/>
        <a:defRPr sz="2800" kern="1200" dirty="0">
          <a:solidFill>
            <a:schemeClr val="tx1"/>
          </a:solidFill>
          <a:latin typeface="+mn-lt"/>
          <a:ea typeface="+mn-ea"/>
          <a:cs typeface="+mn-cs"/>
        </a:defRPr>
      </a:lvl1pPr>
      <a:lvl2pPr marL="685800" indent="-228600" algn="l" defTabSz="914400" rtl="0">
        <a:lnSpc>
          <a:spcPct val="90000"/>
        </a:lnSpc>
        <a:spcBef>
          <a:spcPts val="500"/>
        </a:spcBef>
        <a:buFont typeface="Arial"/>
        <a:buChar char="•"/>
        <a:defRPr sz="2400" kern="1200" dirty="0">
          <a:solidFill>
            <a:schemeClr val="tx1"/>
          </a:solidFill>
          <a:latin typeface="+mn-lt"/>
          <a:ea typeface="+mn-ea"/>
          <a:cs typeface="+mn-cs"/>
        </a:defRPr>
      </a:lvl2pPr>
      <a:lvl3pPr marL="1143000" indent="-228600" algn="l" defTabSz="914400" rtl="0">
        <a:lnSpc>
          <a:spcPct val="90000"/>
        </a:lnSpc>
        <a:spcBef>
          <a:spcPts val="500"/>
        </a:spcBef>
        <a:buFont typeface="Arial"/>
        <a:buChar char="•"/>
        <a:defRPr sz="2000" kern="1200" dirty="0">
          <a:solidFill>
            <a:schemeClr val="tx1"/>
          </a:solidFill>
          <a:latin typeface="+mn-lt"/>
          <a:ea typeface="+mn-ea"/>
          <a:cs typeface="+mn-cs"/>
        </a:defRPr>
      </a:lvl3pPr>
      <a:lvl4pPr marL="1600200" indent="-228600" algn="l" defTabSz="914400" rtl="0">
        <a:lnSpc>
          <a:spcPct val="90000"/>
        </a:lnSpc>
        <a:spcBef>
          <a:spcPts val="500"/>
        </a:spcBef>
        <a:buFont typeface="Arial"/>
        <a:buChar char="•"/>
        <a:defRPr sz="1800" kern="1200" dirty="0">
          <a:solidFill>
            <a:schemeClr val="tx1"/>
          </a:solidFill>
          <a:latin typeface="+mn-lt"/>
          <a:ea typeface="+mn-ea"/>
          <a:cs typeface="+mn-cs"/>
        </a:defRPr>
      </a:lvl4pPr>
      <a:lvl5pPr marL="2057400" indent="-228600" algn="l" defTabSz="914400" rtl="0">
        <a:lnSpc>
          <a:spcPct val="90000"/>
        </a:lnSpc>
        <a:spcBef>
          <a:spcPts val="500"/>
        </a:spcBef>
        <a:buFont typeface="Arial"/>
        <a:buChar char="•"/>
        <a:defRPr sz="1800" kern="1200" dirty="0">
          <a:solidFill>
            <a:schemeClr val="tx1"/>
          </a:solidFill>
          <a:latin typeface="+mn-lt"/>
          <a:ea typeface="+mn-ea"/>
          <a:cs typeface="+mn-cs"/>
        </a:defRPr>
      </a:lvl5pPr>
      <a:lvl6pPr marL="2514600" indent="-228600" algn="l" defTabSz="914400" rtl="0">
        <a:lnSpc>
          <a:spcPct val="90000"/>
        </a:lnSpc>
        <a:spcBef>
          <a:spcPts val="500"/>
        </a:spcBef>
        <a:buFont typeface="Arial"/>
        <a:buChar char="•"/>
        <a:defRPr sz="1800" kern="1200" dirty="0">
          <a:solidFill>
            <a:schemeClr val="tx1"/>
          </a:solidFill>
          <a:latin typeface="+mn-lt"/>
          <a:ea typeface="+mn-ea"/>
          <a:cs typeface="+mn-cs"/>
        </a:defRPr>
      </a:lvl6pPr>
      <a:lvl7pPr marL="2971800" indent="-228600" algn="l" defTabSz="914400" rtl="0">
        <a:lnSpc>
          <a:spcPct val="90000"/>
        </a:lnSpc>
        <a:spcBef>
          <a:spcPts val="500"/>
        </a:spcBef>
        <a:buFont typeface="Arial"/>
        <a:buChar char="•"/>
        <a:defRPr sz="1800" kern="1200" dirty="0">
          <a:solidFill>
            <a:schemeClr val="tx1"/>
          </a:solidFill>
          <a:latin typeface="+mn-lt"/>
          <a:ea typeface="+mn-ea"/>
          <a:cs typeface="+mn-cs"/>
        </a:defRPr>
      </a:lvl7pPr>
      <a:lvl8pPr marL="3429000" indent="-228600" algn="l" defTabSz="914400" rtl="0">
        <a:lnSpc>
          <a:spcPct val="90000"/>
        </a:lnSpc>
        <a:spcBef>
          <a:spcPts val="500"/>
        </a:spcBef>
        <a:buFont typeface="Arial"/>
        <a:buChar char="•"/>
        <a:defRPr sz="1800" kern="1200" dirty="0">
          <a:solidFill>
            <a:schemeClr val="tx1"/>
          </a:solidFill>
          <a:latin typeface="+mn-lt"/>
          <a:ea typeface="+mn-ea"/>
          <a:cs typeface="+mn-cs"/>
        </a:defRPr>
      </a:lvl8pPr>
      <a:lvl9pPr marL="3886200" indent="-228600" algn="l" defTabSz="914400" rtl="0">
        <a:lnSpc>
          <a:spcPct val="90000"/>
        </a:lnSpc>
        <a:spcBef>
          <a:spcPts val="500"/>
        </a:spcBef>
        <a:buFont typeface="Arial"/>
        <a:buChar char="•"/>
        <a:defRPr sz="1800" kern="1200" dirty="0">
          <a:solidFill>
            <a:schemeClr val="tx1"/>
          </a:solidFill>
          <a:latin typeface="+mn-lt"/>
          <a:ea typeface="+mn-ea"/>
          <a:cs typeface="+mn-cs"/>
        </a:defRPr>
      </a:lvl9pPr>
    </p:bodyStyle>
    <p:other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since 1988 and got awards for quality product</a:t>
            </a:r>
            <a:r>
              <a:rPr lang="en-US" dirty="0"/>
              <a:t>ion</a:t>
            </a:r>
            <a:r>
              <a:rPr dirty="0"/>
              <a:t>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t>
            </a:r>
            <a:r>
              <a:rPr lang="en-US" dirty="0"/>
              <a:t>product </a:t>
            </a:r>
            <a:r>
              <a:rPr dirty="0"/>
              <a:t>acquired the MCY corporation for 20 billion dollars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2">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rPr dirty="0"/>
              <a:t>IMN</a:t>
            </a:r>
          </a:p>
        </p:txBody>
      </p:sp>
      <p:sp>
        <p:nvSpPr>
          <p:cNvPr id="7" name="Footer Placeholder 6">
            <a:extLst>
              <a:ext uri="{FF2B5EF4-FFF2-40B4-BE49-F238E27FC236}">
                <a16:creationId xmlns:a16="http://schemas.microsoft.com/office/drawing/2014/main" id="{ECE57F16-270D-4A57-B17D-A4C3772E21CA}"/>
              </a:ext>
            </a:extLst>
          </p:cNvPr>
          <p:cNvSpPr>
            <a:spLocks noGrp="1"/>
          </p:cNvSpPr>
          <p:nvPr>
            <p:ph type="ftr" sz="quarter" idx="11"/>
          </p:nvPr>
        </p:nvSpPr>
        <p:spPr/>
        <p:txBody>
          <a:bodyPr/>
          <a:lstStyle/>
          <a:p>
            <a:r>
              <a:rPr lang="en-US"/>
              <a:t>Footer content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Helvetica CE 35 Thin"/>
                <a:ea typeface="Helvetica CE 35 Thin"/>
                <a:cs typeface="Helvetica CE 35 Thin"/>
              </a:rPr>
              <a:t>Product Overview</a:t>
            </a:r>
            <a:endParaRPr sz="4000" dirty="0">
              <a:latin typeface="Helvetica CE 35 Thin"/>
              <a:ea typeface="Helvetica CE 35 Thin"/>
              <a:cs typeface="Helvetica CE 35 Thin"/>
            </a:endParaRPr>
          </a:p>
        </p:txBody>
      </p:sp>
      <p:sp>
        <p:nvSpPr>
          <p:cNvPr id="3" name="Text Placeholder 2"/>
          <p:cNvSpPr>
            <a:spLocks noGrp="1"/>
          </p:cNvSpPr>
          <p:nvPr>
            <p:ph type="body" idx="1"/>
          </p:nvPr>
        </p:nvSpPr>
        <p:spPr bwMode="white">
          <a:xfrm>
            <a:off x="1106424" y="1517904"/>
            <a:ext cx="9217152" cy="4507992"/>
          </a:xfrm>
          <a:ln>
            <a:headEnd type="none"/>
            <a:tailEnd type="none"/>
          </a:ln>
        </p:spPr>
        <p:txBody>
          <a:bodyPr wrap="square">
            <a:normAutofit/>
          </a:bodyPr>
          <a:lstStyle/>
          <a:p>
            <a:pPr marL="285750" indent="-285750" algn="l" defTabSz="914400">
              <a:buFont typeface="Arial"/>
              <a:buChar char="•"/>
            </a:pPr>
            <a:r>
              <a:rPr lang="en-US" sz="18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a:buChar char="•"/>
            </a:pPr>
            <a:r>
              <a:rPr lang="en-US" sz="18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a:buChar char="•"/>
            </a:pPr>
            <a:r>
              <a:rPr lang="en-US" sz="1800" dirty="0">
                <a:solidFill>
                  <a:srgbClr val="000000"/>
                </a:solidFill>
                <a:latin typeface="Calibri (Body)"/>
                <a:ea typeface="Calibri (Body)"/>
                <a:cs typeface="Calibri (Body)"/>
              </a:rPr>
              <a:t>In 2000, Adventure Works Cycles bought a small manufacturing plant, Importadores Neptuno, located in Mexico. Importadores Neptuno manufactures several critical subcomponents for the Adventure Works Cycles production line. </a:t>
            </a:r>
          </a:p>
          <a:p>
            <a:pPr marL="285750" indent="-285750" algn="l" defTabSz="914400">
              <a:buFont typeface="Arial"/>
              <a:buChar char="•"/>
            </a:pPr>
            <a:r>
              <a:rPr lang="en-US" sz="1800" dirty="0">
                <a:solidFill>
                  <a:srgbClr val="000000"/>
                </a:solidFill>
                <a:latin typeface="Calibri (Body)"/>
                <a:ea typeface="Calibri (Body)"/>
                <a:cs typeface="Calibri (Body)"/>
              </a:rPr>
              <a:t>These subcomponents are shipped to the Bothell location for final product assembly. In 2001, Importadores Neptuno, became the sole manufacturer and distributor of the touring bicycle productivity group.</a:t>
            </a:r>
          </a:p>
        </p:txBody>
      </p:sp>
      <p:sp>
        <p:nvSpPr>
          <p:cNvPr id="4" name="Footer Placeholder 3">
            <a:extLst>
              <a:ext uri="{FF2B5EF4-FFF2-40B4-BE49-F238E27FC236}">
                <a16:creationId xmlns:a16="http://schemas.microsoft.com/office/drawing/2014/main" id="{DD16BC31-0AD9-46F4-8AC4-DF182C1A6CF3}"/>
              </a:ext>
            </a:extLst>
          </p:cNvPr>
          <p:cNvSpPr>
            <a:spLocks noGrp="1"/>
          </p:cNvSpPr>
          <p:nvPr>
            <p:ph type="ftr" sz="quarter" idx="11"/>
          </p:nvPr>
        </p:nvSpPr>
        <p:spPr/>
        <p:txBody>
          <a:bodyPr/>
          <a:lstStyle/>
          <a:p>
            <a:r>
              <a:rPr lang="en-US"/>
              <a:t>Footer content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nvGraphicFramePr>
        <p:xfrm>
          <a:off x="786384" y="1216152"/>
          <a:ext cx="10858500" cy="4930123"/>
        </p:xfrm>
        <a:graphic>
          <a:graphicData uri="http://schemas.openxmlformats.org/drawingml/2006/table">
            <a:tbl>
              <a:tblPr firstRow="1" bandRow="1">
                <a:tableStyleId>{93296810-A885-4BE3-A3E7-6D5BEEA58F35}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1206500">
                  <a:extLst>
                    <a:ext uri="{9D8B030D-6E8A-4147-A177-3AD203B41FA5}">
                      <a16:colId xmlns:a16="http://schemas.microsoft.com/office/drawing/2014/main" val="20007"/>
                    </a:ext>
                  </a:extLst>
                </a:gridCol>
                <a:gridCol w="1206500">
                  <a:extLst>
                    <a:ext uri="{9D8B030D-6E8A-4147-A177-3AD203B41FA5}">
                      <a16:colId xmlns:a16="http://schemas.microsoft.com/office/drawing/2014/main" val="20008"/>
                    </a:ext>
                  </a:extLst>
                </a:gridCol>
              </a:tblGrid>
              <a:tr h="968800">
                <a:tc>
                  <a:txBody>
                    <a:bodyPr/>
                    <a:lstStyle/>
                    <a:p>
                      <a:pPr algn="ctr" defTabSz="914400"/>
                      <a:r>
                        <a:rPr sz="1400" b="1" dirty="0">
                          <a:latin typeface="Arial"/>
                        </a:rPr>
                        <a:t>Month</a:t>
                      </a:r>
                    </a:p>
                  </a:txBody>
                  <a:tcPr anchor="ctr" horzOverflow="overflow"/>
                </a:tc>
                <a:tc>
                  <a:txBody>
                    <a:bodyPr/>
                    <a:lstStyle/>
                    <a:p>
                      <a:pPr algn="ctr" defTabSz="914400"/>
                      <a:r>
                        <a:rPr sz="1400" b="1" dirty="0">
                          <a:latin typeface="Arial"/>
                        </a:rPr>
                        <a:t>Product A</a:t>
                      </a:r>
                    </a:p>
                  </a:txBody>
                  <a:tcPr anchor="ctr" horzOverflow="overflow"/>
                </a:tc>
                <a:tc>
                  <a:txBody>
                    <a:bodyPr/>
                    <a:lstStyle/>
                    <a:p>
                      <a:pPr algn="ctr" defTabSz="914400"/>
                      <a:r>
                        <a:rPr sz="1400" b="1" dirty="0">
                          <a:latin typeface="Arial"/>
                        </a:rPr>
                        <a:t>Product B</a:t>
                      </a:r>
                    </a:p>
                  </a:txBody>
                  <a:tcPr anchor="ctr" horzOverflow="overflow"/>
                </a:tc>
                <a:tc>
                  <a:txBody>
                    <a:bodyPr/>
                    <a:lstStyle/>
                    <a:p>
                      <a:pPr algn="ctr" defTabSz="914400"/>
                      <a:r>
                        <a:rPr sz="1400" b="1" dirty="0">
                          <a:latin typeface="Arial"/>
                        </a:rPr>
                        <a:t>Product C</a:t>
                      </a:r>
                    </a:p>
                  </a:txBody>
                  <a:tcPr anchor="ctr" horzOverflow="overflow"/>
                </a:tc>
                <a:tc>
                  <a:txBody>
                    <a:bodyPr/>
                    <a:lstStyle/>
                    <a:p>
                      <a:pPr algn="ctr" defTabSz="914400"/>
                      <a:r>
                        <a:rPr sz="1400" b="1" dirty="0">
                          <a:latin typeface="Arial"/>
                        </a:rPr>
                        <a:t>Product D</a:t>
                      </a:r>
                    </a:p>
                  </a:txBody>
                  <a:tcPr anchor="ctr" horzOverflow="overflow"/>
                </a:tc>
                <a:tc>
                  <a:txBody>
                    <a:bodyPr/>
                    <a:lstStyle/>
                    <a:p>
                      <a:pPr algn="ctr" defTabSz="914400"/>
                      <a:r>
                        <a:rPr sz="1400" b="1" dirty="0">
                          <a:latin typeface="Arial"/>
                        </a:rPr>
                        <a:t>Product E</a:t>
                      </a:r>
                    </a:p>
                  </a:txBody>
                  <a:tcPr anchor="ctr" horzOverflow="overflow"/>
                </a:tc>
                <a:tc>
                  <a:txBody>
                    <a:bodyPr/>
                    <a:lstStyle/>
                    <a:p>
                      <a:pPr algn="ctr" defTabSz="914400"/>
                      <a:r>
                        <a:rPr sz="1400" b="1" dirty="0">
                          <a:latin typeface="Arial"/>
                        </a:rPr>
                        <a:t>Product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extLst>
                  <a:ext uri="{0D108BD9-81ED-4DB2-BD59-A6C34878D82A}">
                    <a16:rowId xmlns:a16="http://schemas.microsoft.com/office/drawing/2014/main" val="10000"/>
                  </a:ext>
                </a:extLst>
              </a:tr>
              <a:tr h="440147">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extLst>
                  <a:ext uri="{0D108BD9-81ED-4DB2-BD59-A6C34878D82A}">
                    <a16:rowId xmlns:a16="http://schemas.microsoft.com/office/drawing/2014/main" val="10001"/>
                  </a:ext>
                </a:extLst>
              </a:tr>
              <a:tr h="440147">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extLst>
                  <a:ext uri="{0D108BD9-81ED-4DB2-BD59-A6C34878D82A}">
                    <a16:rowId xmlns:a16="http://schemas.microsoft.com/office/drawing/2014/main" val="10002"/>
                  </a:ext>
                </a:extLst>
              </a:tr>
              <a:tr h="440147">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extLst>
                  <a:ext uri="{0D108BD9-81ED-4DB2-BD59-A6C34878D82A}">
                    <a16:rowId xmlns:a16="http://schemas.microsoft.com/office/drawing/2014/main" val="10003"/>
                  </a:ext>
                </a:extLst>
              </a:tr>
              <a:tr h="440147">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extLst>
                  <a:ext uri="{0D108BD9-81ED-4DB2-BD59-A6C34878D82A}">
                    <a16:rowId xmlns:a16="http://schemas.microsoft.com/office/drawing/2014/main" val="10004"/>
                  </a:ext>
                </a:extLst>
              </a:tr>
              <a:tr h="440147">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extLst>
                  <a:ext uri="{0D108BD9-81ED-4DB2-BD59-A6C34878D82A}">
                    <a16:rowId xmlns:a16="http://schemas.microsoft.com/office/drawing/2014/main" val="10005"/>
                  </a:ext>
                </a:extLst>
              </a:tr>
              <a:tr h="440147">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extLst>
                  <a:ext uri="{0D108BD9-81ED-4DB2-BD59-A6C34878D82A}">
                    <a16:rowId xmlns:a16="http://schemas.microsoft.com/office/drawing/2014/main" val="10006"/>
                  </a:ext>
                </a:extLst>
              </a:tr>
              <a:tr h="440147">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extLst>
                  <a:ext uri="{0D108BD9-81ED-4DB2-BD59-A6C34878D82A}">
                    <a16:rowId xmlns:a16="http://schemas.microsoft.com/office/drawing/2014/main" val="10007"/>
                  </a:ext>
                </a:extLst>
              </a:tr>
              <a:tr h="440147">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extLst>
                  <a:ext uri="{0D108BD9-81ED-4DB2-BD59-A6C34878D82A}">
                    <a16:rowId xmlns:a16="http://schemas.microsoft.com/office/drawing/2014/main" val="10008"/>
                  </a:ext>
                </a:extLst>
              </a:tr>
              <a:tr h="440147">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extLst>
                  <a:ext uri="{0D108BD9-81ED-4DB2-BD59-A6C34878D82A}">
                    <a16:rowId xmlns:a16="http://schemas.microsoft.com/office/drawing/2014/main" val="10009"/>
                  </a:ext>
                </a:extLst>
              </a:tr>
            </a:tbl>
          </a:graphicData>
        </a:graphic>
      </p:graphicFrame>
      <p:sp>
        <p:nvSpPr>
          <p:cNvPr id="4" name="Footer Placeholder 3">
            <a:extLst>
              <a:ext uri="{FF2B5EF4-FFF2-40B4-BE49-F238E27FC236}">
                <a16:creationId xmlns:a16="http://schemas.microsoft.com/office/drawing/2014/main" id="{67D9CCBF-6ABB-4A67-8EA9-EFF9703E84F1}"/>
              </a:ext>
            </a:extLst>
          </p:cNvPr>
          <p:cNvSpPr>
            <a:spLocks noGrp="1"/>
          </p:cNvSpPr>
          <p:nvPr>
            <p:ph type="ftr" sz="quarter" idx="11"/>
          </p:nvPr>
        </p:nvSpPr>
        <p:spPr/>
        <p:txBody>
          <a:bodyPr/>
          <a:lstStyle/>
          <a:p>
            <a:r>
              <a:rPr lang="en-US"/>
              <a:t>Footer content</a:t>
            </a:r>
            <a:endParaRPr lang="en-US" dirty="0"/>
          </a:p>
        </p:txBody>
      </p:sp>
    </p:spTree>
  </p:cSld>
  <p:clrMapOvr>
    <a:masterClrMapping/>
  </p:clrMapOvr>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Pages>0</Pages>
  <Words>322</Words>
  <Characters>0</Characters>
  <Application>Microsoft Office PowerPoint</Application>
  <PresentationFormat>Widescreen</PresentationFormat>
  <Lines>0</Lines>
  <Paragraphs>104</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(Body)</vt:lpstr>
      <vt:lpstr>Calibri Light</vt:lpstr>
      <vt:lpstr>Helvetica CE 35 Thin</vt:lpstr>
      <vt:lpstr>Office</vt:lpstr>
      <vt:lpstr>Company History</vt:lpstr>
      <vt:lpstr>Product Overview</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Dharanitharan Ayyasamy</cp:lastModifiedBy>
  <cp:revision>21</cp:revision>
  <dcterms:created xsi:type="dcterms:W3CDTF">2019-02-27T08:36:52Z</dcterms:created>
  <dcterms:modified xsi:type="dcterms:W3CDTF">2022-12-27T10:51:48Z</dcterms:modified>
</cp:coreProperties>
</file>