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1" baseline="0">
                <a:latin typeface="Calibri (Body)"/>
                <a:ea typeface="Calibri (Body)"/>
                <a:cs typeface="Calibri (Body)"/>
              </a:rPr>
              <a:t>Purchase Details</a:t>
            </a:r>
          </a:p>
        </c:rich>
      </c:tx>
      <c:overlay val="0"/>
      <c:spPr>
        <a:ln>
          <a:noFill/>
          <a:round/>
        </a:ln>
      </c:spPr>
    </c:title>
    <c:autoTitleDeleted val="0"/>
    <c:plotArea>
      <c:layout/>
      <c:barChart>
        <c:barDir val="bar"/>
        <c:grouping val="clustered"/>
        <c:varyColors val="0"/>
        <c:ser>
          <c:idx val="0"/>
          <c:order val="0"/>
          <c:tx>
            <c:v>Sum of Purchases</c:v>
          </c:tx>
          <c:invertIfNegative val="1"/>
          <c:val>
            <c:numRef>
              <c:f>'Sheet1'!$B$2:$B$6</c:f>
              <c:numCache>
                <c:formatCode>General</c:formatCode>
                <c:ptCount val="5"/>
                <c:pt idx="0">
                  <c:v>286</c:v>
                </c:pt>
                <c:pt idx="1">
                  <c:v>680</c:v>
                </c:pt>
                <c:pt idx="2">
                  <c:v>288</c:v>
                </c:pt>
                <c:pt idx="3">
                  <c:v>200</c:v>
                </c:pt>
                <c:pt idx="4">
                  <c:v>731</c:v>
                </c:pt>
              </c:numCache>
            </c:numRef>
          </c:val>
          <c:extLs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Gravad lax</c:v>
                      </c:pt>
                      <c:pt idx="1">
                        <c:v>Louisiana Hot spiced Okara</c:v>
                      </c:pt>
                      <c:pt idx="2">
                        <c:v>Mascarpone Fabioli</c:v>
                      </c:pt>
                      <c:pt idx="3">
                        <c:v>Wimmers gute SemmelKnodel</c:v>
                      </c:pt>
                      <c:pt idx="4">
                        <c:v>Maxilaku</c:v>
                      </c:pt>
                    </c:strCache>
                  </c:strRef>
                </c15:cat>
              </c15:filteredCategoryTitle>
            </c:ext>
            <c:ext xmlns:c16="http://schemas.microsoft.com/office/drawing/2014/chart" uri="{C3380CC4-5D6E-409C-BE32-E72D297353CC}">
              <c16:uniqueId val="{00000000-C12B-4AFE-AE74-834746292C77}"/>
            </c:ext>
          </c:extLst>
        </c:ser>
        <c:ser>
          <c:idx val="1"/>
          <c:order val="1"/>
          <c:tx>
            <c:v>Sum of Future Expenses</c:v>
          </c:tx>
          <c:invertIfNegative val="1"/>
          <c:val>
            <c:numRef>
              <c:f>'Sheet1'!$C$2:$C$6</c:f>
              <c:numCache>
                <c:formatCode>General</c:formatCode>
                <c:ptCount val="5"/>
                <c:pt idx="0">
                  <c:v>1300</c:v>
                </c:pt>
                <c:pt idx="1">
                  <c:v>700</c:v>
                </c:pt>
                <c:pt idx="2">
                  <c:v>1280</c:v>
                </c:pt>
                <c:pt idx="3">
                  <c:v>1200</c:v>
                </c:pt>
                <c:pt idx="4">
                  <c:v>2660</c:v>
                </c:pt>
              </c:numCache>
            </c:numRef>
          </c:val>
          <c:extLs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Gravad lax</c:v>
                      </c:pt>
                      <c:pt idx="1">
                        <c:v>Louisiana Hot spiced Okara</c:v>
                      </c:pt>
                      <c:pt idx="2">
                        <c:v>Mascarpone Fabioli</c:v>
                      </c:pt>
                      <c:pt idx="3">
                        <c:v>Wimmers gute SemmelKnodel</c:v>
                      </c:pt>
                      <c:pt idx="4">
                        <c:v>Maxilaku</c:v>
                      </c:pt>
                    </c:strCache>
                  </c:strRef>
                </c15:cat>
              </c15:filteredCategoryTitle>
            </c:ext>
            <c:ext xmlns:c16="http://schemas.microsoft.com/office/drawing/2014/chart" uri="{C3380CC4-5D6E-409C-BE32-E72D297353CC}">
              <c16:uniqueId val="{00000001-C12B-4AFE-AE74-834746292C77}"/>
            </c:ext>
          </c:extLst>
        </c:ser>
        <c:dLbls>
          <c:showLegendKey val="0"/>
          <c:showVal val="0"/>
          <c:showCatName val="0"/>
          <c:showSerName val="0"/>
          <c:showPercent val="0"/>
          <c:showBubbleSize val="0"/>
        </c:dLbls>
        <c:gapWidth val="150"/>
        <c:axId val="59983360"/>
        <c:axId val="57253888"/>
      </c:barChart>
      <c:catAx>
        <c:axId val="59983360"/>
        <c:scaling>
          <c:orientation val="minMax"/>
        </c:scaling>
        <c:delete val="0"/>
        <c:axPos val="l"/>
        <c:numFmt formatCode="General" sourceLinked="0"/>
        <c:majorTickMark val="out"/>
        <c:minorTickMark val="none"/>
        <c:tickLblPos val="nextTo"/>
        <c:spPr>
          <a:ln w="12700">
            <a:noFill/>
            <a:round/>
          </a:ln>
        </c:spPr>
        <c:crossAx val="57253888"/>
        <c:crosses val="autoZero"/>
        <c:auto val="1"/>
        <c:lblAlgn val="ctr"/>
        <c:lblOffset val="100"/>
        <c:noMultiLvlLbl val="0"/>
      </c:catAx>
      <c:valAx>
        <c:axId val="57253888"/>
        <c:scaling>
          <c:orientation val="minMax"/>
        </c:scaling>
        <c:delete val="0"/>
        <c:axPos val="b"/>
        <c:majorGridlines>
          <c:spPr>
            <a:ln w="3175">
              <a:solidFill>
                <a:srgbClr val="AFABAB"/>
              </a:solidFill>
              <a:prstDash val="solid"/>
              <a:round/>
            </a:ln>
          </c:spPr>
        </c:majorGridlines>
        <c:numFmt formatCode="General" sourceLinked="1"/>
        <c:majorTickMark val="out"/>
        <c:minorTickMark val="none"/>
        <c:tickLblPos val="low"/>
        <c:spPr>
          <a:ln w="12700">
            <a:noFill/>
            <a:round/>
          </a:ln>
        </c:spPr>
        <c:crossAx val="59983360"/>
        <c:crosses val="autoZero"/>
        <c:crossBetween val="between"/>
      </c:valAx>
      <c:dTable>
        <c:showHorzBorder val="1"/>
        <c:showVertBorder val="1"/>
        <c:showOutline val="1"/>
        <c:showKeys val="1"/>
      </c:dTable>
      <c:spPr>
        <a:solidFill>
          <a:srgbClr val="D0CECE"/>
        </a:solidFill>
        <a:ln>
          <a:noFill/>
          <a:round/>
        </a:ln>
      </c:spPr>
    </c:plotArea>
    <c:plotVisOnly val="1"/>
    <c:dispBlanksAs val="gap"/>
    <c:showDLblsOverMax val="1"/>
  </c:chart>
  <c:spPr>
    <a:solidFill>
      <a:srgbClr val="D0CECE"/>
    </a:solidFill>
    <a:ln>
      <a:noFill/>
      <a:round/>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A05BF45-9537-477D-B6B1-3D2753C35479}"/>
              </a:ext>
            </a:extLst>
          </p:cNvPr>
          <p:cNvGraphicFramePr/>
          <p:nvPr/>
        </p:nvGraphicFramePr>
        <p:xfrm>
          <a:off x="1679448" y="882396"/>
          <a:ext cx="8833104" cy="50932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Pages>0</Pages>
  <Words>234</Words>
  <Characters>0</Characters>
  <Application>Microsoft Office PowerPoint</Application>
  <PresentationFormat>Widescreen</PresentationFormat>
  <Lines>0</Lines>
  <Paragraphs>17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27</cp:revision>
  <dcterms:created xsi:type="dcterms:W3CDTF">2019-02-27T08:36:52Z</dcterms:created>
  <dcterms:modified xsi:type="dcterms:W3CDTF">2023-01-02T16:52:09Z</dcterms:modified>
</cp:coreProperties>
</file>