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1" r:id="rId4"/>
  </p:sldIdLst>
  <p:sldSz cx="12192000" cy="6858000"/>
  <p:notesSz cx="6858000" cy="9144000"/>
  <p:defaultText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4000" y="1122363"/>
            <a:ext cx="9144000" cy="2387600"/>
          </a:xfrm>
          <a:ln>
            <a:headEnd type="none"/>
            <a:tailEnd type="none"/>
          </a:ln>
        </p:spPr>
        <p:txBody>
          <a:bodyPr wrap="square" anchor="b"/>
          <a:lstStyle>
            <a:lvl1pPr algn="ctr">
              <a:defRPr sz="6000" dirty="0"/>
            </a:lvl1pPr>
          </a:lstStyle>
          <a:p>
            <a:r>
              <a:rPr lang="en-US" dirty="0"/>
              <a:t>Click to edit Master title style</a:t>
            </a:r>
          </a:p>
        </p:txBody>
      </p:sp>
      <p:sp>
        <p:nvSpPr>
          <p:cNvPr id="3" name="Subtitle 2"/>
          <p:cNvSpPr>
            <a:spLocks noGrp="1"/>
          </p:cNvSpPr>
          <p:nvPr>
            <p:ph type="subTitle" idx="1"/>
          </p:nvPr>
        </p:nvSpPr>
        <p:spPr bwMode="white">
          <a:xfrm>
            <a:off x="1524000" y="3602038"/>
            <a:ext cx="9144000" cy="1655762"/>
          </a:xfrm>
          <a:ln>
            <a:headEnd type="none"/>
            <a:tailEnd type="none"/>
          </a:ln>
        </p:spPr>
        <p:txBody>
          <a:bodyPr wrap="square"/>
          <a:lstStyle>
            <a:lvl1pPr marL="0" indent="0" algn="ctr">
              <a:buNone/>
              <a:defRPr sz="2400" dirty="0"/>
            </a:lvl1pPr>
            <a:lvl2pPr marL="457200" indent="0" algn="ctr">
              <a:buNone/>
              <a:defRPr sz="2000" dirty="0"/>
            </a:lvl2pPr>
            <a:lvl3pPr marL="914400" indent="0" algn="ctr">
              <a:buNone/>
              <a:defRPr sz="1800" dirty="0"/>
            </a:lvl3pPr>
            <a:lvl4pPr marL="1371600" indent="0" algn="ctr">
              <a:buNone/>
              <a:defRPr sz="1600" dirty="0"/>
            </a:lvl4pPr>
            <a:lvl5pPr marL="1828800" indent="0" algn="ctr">
              <a:buNone/>
              <a:defRPr sz="1600" dirty="0"/>
            </a:lvl5pPr>
            <a:lvl6pPr marL="2286000" indent="0" algn="ctr">
              <a:buNone/>
              <a:defRPr sz="1600" dirty="0"/>
            </a:lvl6pPr>
            <a:lvl7pPr marL="2743200" indent="0" algn="ctr">
              <a:buNone/>
              <a:defRPr sz="1600" dirty="0"/>
            </a:lvl7pPr>
            <a:lvl8pPr marL="3200400" indent="0" algn="ctr">
              <a:buNone/>
              <a:defRPr sz="1600" dirty="0"/>
            </a:lvl8pPr>
            <a:lvl9pPr marL="3657600" indent="0" algn="ctr">
              <a:buNone/>
              <a:defRPr sz="1600" dirty="0"/>
            </a:lvl9pPr>
          </a:lstStyle>
          <a:p>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9/12/2023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9/12/2023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4900" y="365125"/>
            <a:ext cx="2628900" cy="5811838"/>
          </a:xfrm>
          <a:ln>
            <a:headEnd type="none"/>
            <a:tailEnd type="none"/>
          </a:ln>
        </p:spPr>
        <p:txBody>
          <a:bodyPr vert="eaVert" wrap="square"/>
          <a:lstStyle/>
          <a:p>
            <a:r>
              <a:rPr lang="en-US" dirty="0"/>
              <a:t>Click to edit Master title style</a:t>
            </a:r>
          </a:p>
        </p:txBody>
      </p:sp>
      <p:sp>
        <p:nvSpPr>
          <p:cNvPr id="3" name="Vertical Text Placeholder 2"/>
          <p:cNvSpPr>
            <a:spLocks noGrp="1"/>
          </p:cNvSpPr>
          <p:nvPr>
            <p:ph type="body" orient="vert" idx="1"/>
          </p:nvPr>
        </p:nvSpPr>
        <p:spPr bwMode="white">
          <a:xfrm>
            <a:off x="838200" y="365125"/>
            <a:ext cx="7734300" cy="5811838"/>
          </a:xfrm>
          <a:ln>
            <a:headEnd type="none"/>
            <a:tailEnd type="none"/>
          </a:ln>
        </p:spPr>
        <p:txBody>
          <a:bodyPr vert="eaVert"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9/12/2023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9/12/2023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850" y="1709738"/>
            <a:ext cx="10515600" cy="2852737"/>
          </a:xfrm>
          <a:ln>
            <a:headEnd type="none"/>
            <a:tailEnd type="none"/>
          </a:ln>
        </p:spPr>
        <p:txBody>
          <a:bodyPr wrap="square" anchor="b"/>
          <a:lstStyle>
            <a:lvl1pPr>
              <a:defRPr sz="6000" dirty="0"/>
            </a:lvl1pPr>
          </a:lstStyle>
          <a:p>
            <a:r>
              <a:rPr lang="en-US" dirty="0"/>
              <a:t>Click to edit Master title style</a:t>
            </a:r>
          </a:p>
        </p:txBody>
      </p:sp>
      <p:sp>
        <p:nvSpPr>
          <p:cNvPr id="3" name="Text Placeholder 2"/>
          <p:cNvSpPr>
            <a:spLocks noGrp="1"/>
          </p:cNvSpPr>
          <p:nvPr>
            <p:ph type="body" idx="1"/>
          </p:nvPr>
        </p:nvSpPr>
        <p:spPr bwMode="white">
          <a:xfrm>
            <a:off x="831850" y="4589463"/>
            <a:ext cx="10515600" cy="1500187"/>
          </a:xfrm>
          <a:ln>
            <a:headEnd type="none"/>
            <a:tailEnd type="none"/>
          </a:ln>
        </p:spPr>
        <p:txBody>
          <a:bodyPr wrap="square"/>
          <a:lstStyle>
            <a:lvl1pPr marL="0" indent="0">
              <a:buNone/>
              <a:defRPr sz="2400" dirty="0">
                <a:solidFill>
                  <a:schemeClr val="tx1">
                    <a:tint val="75000"/>
                  </a:schemeClr>
                </a:solidFill>
              </a:defRPr>
            </a:lvl1pPr>
            <a:lvl2pPr marL="457200" indent="0">
              <a:buNone/>
              <a:defRPr sz="2000" dirty="0">
                <a:solidFill>
                  <a:schemeClr val="tx1">
                    <a:tint val="75000"/>
                  </a:schemeClr>
                </a:solidFill>
              </a:defRPr>
            </a:lvl2pPr>
            <a:lvl3pPr marL="914400" indent="0">
              <a:buNone/>
              <a:defRPr sz="1800" dirty="0">
                <a:solidFill>
                  <a:schemeClr val="tx1">
                    <a:tint val="75000"/>
                  </a:schemeClr>
                </a:solidFill>
              </a:defRPr>
            </a:lvl3pPr>
            <a:lvl4pPr marL="1371600" indent="0">
              <a:buNone/>
              <a:defRPr sz="1600" dirty="0">
                <a:solidFill>
                  <a:schemeClr val="tx1">
                    <a:tint val="75000"/>
                  </a:schemeClr>
                </a:solidFill>
              </a:defRPr>
            </a:lvl4pPr>
            <a:lvl5pPr marL="1828800" indent="0">
              <a:buNone/>
              <a:defRPr sz="1600" dirty="0">
                <a:solidFill>
                  <a:schemeClr val="tx1">
                    <a:tint val="75000"/>
                  </a:schemeClr>
                </a:solidFill>
              </a:defRPr>
            </a:lvl5pPr>
            <a:lvl6pPr marL="2286000" indent="0">
              <a:buNone/>
              <a:defRPr sz="1600" dirty="0">
                <a:solidFill>
                  <a:schemeClr val="tx1">
                    <a:tint val="75000"/>
                  </a:schemeClr>
                </a:solidFill>
              </a:defRPr>
            </a:lvl6pPr>
            <a:lvl7pPr marL="2743200" indent="0">
              <a:buNone/>
              <a:defRPr sz="1600" dirty="0">
                <a:solidFill>
                  <a:schemeClr val="tx1">
                    <a:tint val="75000"/>
                  </a:schemeClr>
                </a:solidFill>
              </a:defRPr>
            </a:lvl7pPr>
            <a:lvl8pPr marL="3200400" indent="0">
              <a:buNone/>
              <a:defRPr sz="1600" dirty="0">
                <a:solidFill>
                  <a:schemeClr val="tx1">
                    <a:tint val="75000"/>
                  </a:schemeClr>
                </a:solidFill>
              </a:defRPr>
            </a:lvl8pPr>
            <a:lvl9pPr marL="3657600" indent="0">
              <a:buNone/>
              <a:defRPr sz="1600" dirty="0">
                <a:solidFill>
                  <a:schemeClr val="tx1">
                    <a:tint val="75000"/>
                  </a:schemeClr>
                </a:solidFill>
              </a:defRPr>
            </a:lvl9pPr>
          </a:lstStyle>
          <a:p>
            <a:r>
              <a:rPr lang="en-US" dirty="0"/>
              <a:t>Edit Master text styles</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9/12/2023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sz="half" idx="1"/>
          </p:nvPr>
        </p:nvSpPr>
        <p:spPr bwMode="white">
          <a:xfrm>
            <a:off x="838200" y="1825625"/>
            <a:ext cx="5181600" cy="435133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2200" y="1825625"/>
            <a:ext cx="5181600" cy="435133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fld id="{5455A7CF-DB6C-4325-93B5-8C3F06D80356}" type="datetimeFigureOut">
              <a:rPr lang="en-US" dirty="0"/>
              <a:t>9/12/2023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365125"/>
            <a:ext cx="10515600" cy="1325563"/>
          </a:xfrm>
          <a:ln>
            <a:headEnd type="none"/>
            <a:tailEnd type="none"/>
          </a:ln>
        </p:spPr>
        <p:txBody>
          <a:bodyPr wrap="square"/>
          <a:lstStyle/>
          <a:p>
            <a:r>
              <a:rPr lang="en-US" dirty="0"/>
              <a:t>Click to edit Master title style</a:t>
            </a:r>
          </a:p>
        </p:txBody>
      </p:sp>
      <p:sp>
        <p:nvSpPr>
          <p:cNvPr id="3" name="Text Placeholder 2"/>
          <p:cNvSpPr>
            <a:spLocks noGrp="1"/>
          </p:cNvSpPr>
          <p:nvPr>
            <p:ph type="body" idx="1"/>
          </p:nvPr>
        </p:nvSpPr>
        <p:spPr bwMode="white">
          <a:xfrm>
            <a:off x="839788" y="1681163"/>
            <a:ext cx="5157787" cy="823912"/>
          </a:xfrm>
          <a:ln>
            <a:headEnd type="none"/>
            <a:tailEnd type="none"/>
          </a:ln>
        </p:spPr>
        <p:txBody>
          <a:bodyPr wrap="square" anchor="b"/>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r>
              <a:rPr lang="en-US" dirty="0"/>
              <a:t>Edit Master text styles</a:t>
            </a:r>
          </a:p>
        </p:txBody>
      </p:sp>
      <p:sp>
        <p:nvSpPr>
          <p:cNvPr id="4" name="Content Placeholder 3"/>
          <p:cNvSpPr>
            <a:spLocks noGrp="1"/>
          </p:cNvSpPr>
          <p:nvPr>
            <p:ph sz="half" idx="2"/>
          </p:nvPr>
        </p:nvSpPr>
        <p:spPr bwMode="white">
          <a:xfrm>
            <a:off x="839788" y="2505075"/>
            <a:ext cx="5157787" cy="368458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2200" y="1681163"/>
            <a:ext cx="5183188" cy="823912"/>
          </a:xfrm>
          <a:ln>
            <a:headEnd type="none"/>
            <a:tailEnd type="none"/>
          </a:ln>
        </p:spPr>
        <p:txBody>
          <a:bodyPr wrap="square" anchor="b"/>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r>
              <a:rPr lang="en-US" dirty="0"/>
              <a:t>Edit Master text styles</a:t>
            </a:r>
          </a:p>
        </p:txBody>
      </p:sp>
      <p:sp>
        <p:nvSpPr>
          <p:cNvPr id="6" name="Content Placeholder 5"/>
          <p:cNvSpPr>
            <a:spLocks noGrp="1"/>
          </p:cNvSpPr>
          <p:nvPr>
            <p:ph sz="quarter" idx="4"/>
          </p:nvPr>
        </p:nvSpPr>
        <p:spPr bwMode="white">
          <a:xfrm>
            <a:off x="6172200" y="2505075"/>
            <a:ext cx="5183188" cy="368458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fld id="{5455A7CF-DB6C-4325-93B5-8C3F06D80356}" type="datetimeFigureOut">
              <a:rPr lang="en-US" dirty="0"/>
              <a:t>9/12/2023</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fld id="{5455A7CF-DB6C-4325-93B5-8C3F06D80356}" type="datetimeFigureOut">
              <a:rPr lang="en-US" dirty="0"/>
              <a:t>9/12/2023</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endParaRPr lang="en-US" dirty="0"/>
          </a:p>
        </p:txBody>
      </p:sp>
      <p:sp>
        <p:nvSpPr>
          <p:cNvPr id="5" name="Slide Number Placeholder 4"/>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5455A7CF-DB6C-4325-93B5-8C3F06D80356}" type="datetimeFigureOut">
              <a:rPr lang="en-US" dirty="0"/>
              <a:t>9/12/2023</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wrap="square" anchor="b"/>
          <a:lstStyle>
            <a:lvl1pPr>
              <a:defRPr sz="3200" dirty="0"/>
            </a:lvl1pPr>
          </a:lstStyle>
          <a:p>
            <a:r>
              <a:rPr lang="en-US" dirty="0"/>
              <a:t>Click to edit Master title style</a:t>
            </a:r>
          </a:p>
        </p:txBody>
      </p:sp>
      <p:sp>
        <p:nvSpPr>
          <p:cNvPr id="3" name="Content Placeholder 2"/>
          <p:cNvSpPr>
            <a:spLocks noGrp="1"/>
          </p:cNvSpPr>
          <p:nvPr>
            <p:ph idx="1"/>
          </p:nvPr>
        </p:nvSpPr>
        <p:spPr bwMode="white">
          <a:xfrm>
            <a:off x="5183188" y="987425"/>
            <a:ext cx="6172200" cy="4873625"/>
          </a:xfrm>
          <a:ln>
            <a:headEnd type="none"/>
            <a:tailEnd type="none"/>
          </a:ln>
        </p:spPr>
        <p:txBody>
          <a:bodyPr wrap="square"/>
          <a:lstStyle>
            <a:lvl1pPr>
              <a:defRPr sz="3200" dirty="0"/>
            </a:lvl1pPr>
            <a:lvl2pPr>
              <a:defRPr sz="2800" dirty="0"/>
            </a:lvl2pPr>
            <a:lvl3pPr>
              <a:defRPr sz="2400" dirty="0"/>
            </a:lvl3pPr>
            <a:lvl4pPr>
              <a:defRPr sz="2000" dirty="0"/>
            </a:lvl4pPr>
            <a:lvl5pPr>
              <a:defRPr sz="2000" dirty="0"/>
            </a:lvl5pPr>
            <a:lvl6pPr>
              <a:defRPr sz="2000" dirty="0"/>
            </a:lvl6pPr>
            <a:lvl7pPr>
              <a:defRPr sz="2000" dirty="0"/>
            </a:lvl7pPr>
            <a:lvl8pPr>
              <a:defRPr sz="2000" dirty="0"/>
            </a:lvl8pPr>
            <a:lvl9pPr>
              <a:defRPr sz="2000" dirty="0"/>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5455A7CF-DB6C-4325-93B5-8C3F06D80356}" type="datetimeFigureOut">
              <a:rPr lang="en-US" dirty="0"/>
              <a:t>9/12/2023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wrap="square" anchor="b"/>
          <a:lstStyle>
            <a:lvl1pPr>
              <a:defRPr sz="3200" dirty="0"/>
            </a:lvl1pPr>
          </a:lstStyle>
          <a:p>
            <a:r>
              <a:rPr lang="en-US" dirty="0"/>
              <a:t>Click to edit Master title style</a:t>
            </a:r>
          </a:p>
        </p:txBody>
      </p:sp>
      <p:sp>
        <p:nvSpPr>
          <p:cNvPr id="3" name="Picture Placeholder 2"/>
          <p:cNvSpPr>
            <a:spLocks noGrp="1"/>
          </p:cNvSpPr>
          <p:nvPr>
            <p:ph type="pic" idx="1"/>
          </p:nvPr>
        </p:nvSpPr>
        <p:spPr bwMode="white">
          <a:xfrm>
            <a:off x="5183188" y="987425"/>
            <a:ext cx="6172200" cy="4873625"/>
          </a:xfrm>
          <a:ln>
            <a:headEnd type="none"/>
            <a:tailEnd type="none"/>
          </a:ln>
        </p:spPr>
        <p:txBody>
          <a:bodyPr wrap="square"/>
          <a:lstStyle>
            <a:lvl1pPr marL="0" indent="0">
              <a:buNone/>
              <a:defRPr sz="3200" dirty="0"/>
            </a:lvl1pPr>
            <a:lvl2pPr marL="457200" indent="0">
              <a:buNone/>
              <a:defRPr sz="2800" dirty="0"/>
            </a:lvl2pPr>
            <a:lvl3pPr marL="914400" indent="0">
              <a:buNone/>
              <a:defRPr sz="2400" dirty="0"/>
            </a:lvl3pPr>
            <a:lvl4pPr marL="1371600" indent="0">
              <a:buNone/>
              <a:defRPr sz="2000" dirty="0"/>
            </a:lvl4pPr>
            <a:lvl5pPr marL="1828800" indent="0">
              <a:buNone/>
              <a:defRPr sz="2000" dirty="0"/>
            </a:lvl5pPr>
            <a:lvl6pPr marL="2286000" indent="0">
              <a:buNone/>
              <a:defRPr sz="2000" dirty="0"/>
            </a:lvl6pPr>
            <a:lvl7pPr marL="2743200" indent="0">
              <a:buNone/>
              <a:defRPr sz="2000" dirty="0"/>
            </a:lvl7pPr>
            <a:lvl8pPr marL="3200400" indent="0">
              <a:buNone/>
              <a:defRPr sz="2000" dirty="0"/>
            </a:lvl8pPr>
            <a:lvl9pPr marL="3657600" indent="0">
              <a:buNone/>
              <a:defRPr sz="2000" dirty="0"/>
            </a:lvl9pPr>
          </a:lstStyle>
          <a:p>
            <a:endParaRPr lang="en-US" dirty="0"/>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5455A7CF-DB6C-4325-93B5-8C3F06D80356}" type="datetimeFigureOut">
              <a:rPr lang="en-US" dirty="0"/>
              <a:t>9/12/2023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8200" y="365125"/>
            <a:ext cx="10515600" cy="1325563"/>
          </a:xfrm>
          <a:prstGeom prst="rect">
            <a:avLst/>
          </a:prstGeom>
          <a:ln>
            <a:headEnd type="none"/>
            <a:tailEnd type="none"/>
          </a:ln>
        </p:spPr>
        <p:txBody>
          <a:bodyPr wrap="square" lIns="91440" tIns="45720" rIns="91440" bIns="45720" anchor="ctr">
            <a:normAutofit/>
          </a:bodyPr>
          <a:lstStyle/>
          <a:p>
            <a:r>
              <a:rPr lang="en-US" dirty="0"/>
              <a:t>Click to edit Master title style</a:t>
            </a:r>
          </a:p>
        </p:txBody>
      </p:sp>
      <p:sp>
        <p:nvSpPr>
          <p:cNvPr id="3" name="Text Placeholder 2"/>
          <p:cNvSpPr>
            <a:spLocks noGrp="1"/>
          </p:cNvSpPr>
          <p:nvPr>
            <p:ph type="body" idx="1"/>
          </p:nvPr>
        </p:nvSpPr>
        <p:spPr bwMode="white">
          <a:xfrm>
            <a:off x="838200" y="1825625"/>
            <a:ext cx="10515600" cy="4351338"/>
          </a:xfrm>
          <a:prstGeom prst="rect">
            <a:avLst/>
          </a:prstGeom>
          <a:ln>
            <a:headEnd type="none"/>
            <a:tailEnd type="none"/>
          </a:ln>
        </p:spPr>
        <p:txBody>
          <a:bodyPr wrap="square" lIns="91440" tIns="45720" rIns="91440" bIns="45720">
            <a:normAutofit/>
          </a:body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8200" y="6356350"/>
            <a:ext cx="2743200" cy="365125"/>
          </a:xfrm>
          <a:prstGeom prst="rect">
            <a:avLst/>
          </a:prstGeom>
          <a:ln>
            <a:headEnd type="none"/>
            <a:tailEnd type="none"/>
          </a:ln>
        </p:spPr>
        <p:txBody>
          <a:bodyPr wrap="square" lIns="91440" tIns="45720" rIns="91440" bIns="45720" anchor="ctr"/>
          <a:lstStyle>
            <a:lvl1pPr algn="l">
              <a:defRPr sz="1200" dirty="0">
                <a:solidFill>
                  <a:schemeClr val="tx1">
                    <a:tint val="75000"/>
                  </a:schemeClr>
                </a:solidFill>
              </a:defRPr>
            </a:lvl1pPr>
          </a:lstStyle>
          <a:p>
            <a:fld id="{5455A7CF-DB6C-4325-93B5-8C3F06D80356}" type="datetimeFigureOut">
              <a:rPr lang="en-US" dirty="0"/>
              <a:t>9/12/2023</a:t>
            </a:fld>
            <a:endParaRPr lang="en-US" dirty="0"/>
          </a:p>
        </p:txBody>
      </p:sp>
      <p:sp>
        <p:nvSpPr>
          <p:cNvPr id="5" name="Footer Placeholder 4"/>
          <p:cNvSpPr>
            <a:spLocks noGrp="1"/>
          </p:cNvSpPr>
          <p:nvPr>
            <p:ph type="ftr" sz="quarter" idx="3"/>
          </p:nvPr>
        </p:nvSpPr>
        <p:spPr bwMode="white">
          <a:xfrm>
            <a:off x="4038600" y="6356350"/>
            <a:ext cx="4114800" cy="365125"/>
          </a:xfrm>
          <a:prstGeom prst="rect">
            <a:avLst/>
          </a:prstGeom>
          <a:ln>
            <a:headEnd type="none"/>
            <a:tailEnd type="none"/>
          </a:ln>
        </p:spPr>
        <p:txBody>
          <a:bodyPr wrap="square" lIns="91440" tIns="45720" rIns="91440" bIns="45720" anchor="ctr"/>
          <a:lstStyle>
            <a:lvl1pPr algn="ctr">
              <a:defRPr sz="1200" dirty="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white">
          <a:xfrm>
            <a:off x="8610600" y="6356350"/>
            <a:ext cx="2743200" cy="365125"/>
          </a:xfrm>
          <a:prstGeom prst="rect">
            <a:avLst/>
          </a:prstGeom>
          <a:ln>
            <a:headEnd type="none"/>
            <a:tailEnd type="none"/>
          </a:ln>
        </p:spPr>
        <p:txBody>
          <a:bodyPr wrap="square" lIns="91440" tIns="45720" rIns="91440" bIns="45720" anchor="ctr"/>
          <a:lstStyle>
            <a:lvl1pPr algn="r">
              <a:defRPr sz="1200" dirty="0">
                <a:solidFill>
                  <a:schemeClr val="tx1">
                    <a:tint val="75000"/>
                  </a:schemeClr>
                </a:solidFill>
              </a:defRPr>
            </a:lvl1pPr>
          </a:lstStyle>
          <a:p>
            <a:fld id="{24E76E65-7777-4C32-B153-6028045D6BD3}" type="slidenum">
              <a:rPr lang="en-US" dirty="0"/>
              <a:t>‹#›</a:t>
            </a:fld>
            <a:endParaRPr lang="en-US" dirty="0"/>
          </a:p>
        </p:txBody>
      </p:sp>
      <p:sp>
        <p:nvSpPr>
          <p:cNvPr id="7" name="TextBox 6"/>
          <p:cNvSpPr txBox="1">
            <a:spLocks noChangeArrowheads="1"/>
          </p:cNvSpPr>
          <p:nvPr userDrawn="1"/>
        </p:nvSpPr>
        <p:spPr bwMode="white">
          <a:xfrm>
            <a:off x="9342268" y="6356350"/>
            <a:ext cx="2743200" cy="369332"/>
          </a:xfrm>
          <a:prstGeom prst="rect">
            <a:avLst/>
          </a:prstGeom>
          <a:noFill/>
          <a:ln>
            <a:headEnd type="none"/>
            <a:tailEnd type="none"/>
          </a:ln>
        </p:spPr>
        <p:txBody>
          <a:bodyPr wrap="square">
            <a:spAutoFit/>
          </a:bodyPr>
          <a:lstStyle/>
          <a:p>
            <a:pPr defTabSz="914400"/>
            <a:r>
              <a:rPr lang="en-US" dirty="0">
                <a:solidFill>
                  <a:schemeClr val="tx1"/>
                </a:solidFill>
              </a:rPr>
              <a:t>@ </a:t>
            </a:r>
            <a:r>
              <a:rPr lang="en-US" dirty="0">
                <a:solidFill>
                  <a:srgbClr val="FF0000"/>
                </a:solidFill>
              </a:rPr>
              <a:t>The Product Company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a:lnSpc>
          <a:spcPct val="90000"/>
        </a:lnSpc>
        <a:spcBef>
          <a:spcPct val="0"/>
        </a:spcBef>
        <a:buNone/>
        <a:defRPr sz="4400" kern="1200" dirty="0">
          <a:solidFill>
            <a:schemeClr val="tx1"/>
          </a:solidFill>
          <a:latin typeface="+mj-lt"/>
          <a:ea typeface="+mj-ea"/>
          <a:cs typeface="+mj-cs"/>
        </a:defRPr>
      </a:lvl1pPr>
    </p:titleStyle>
    <p:bodyStyle>
      <a:lvl1pPr marL="228600" indent="-228600" algn="l" defTabSz="914400" rtl="0">
        <a:lnSpc>
          <a:spcPct val="90000"/>
        </a:lnSpc>
        <a:spcBef>
          <a:spcPts val="1000"/>
        </a:spcBef>
        <a:buFont typeface="Arial"/>
        <a:buChar char="•"/>
        <a:defRPr sz="2800" kern="1200" dirty="0">
          <a:solidFill>
            <a:schemeClr val="tx1"/>
          </a:solidFill>
          <a:latin typeface="+mn-lt"/>
          <a:ea typeface="+mn-ea"/>
          <a:cs typeface="+mn-cs"/>
        </a:defRPr>
      </a:lvl1pPr>
      <a:lvl2pPr marL="685800" indent="-228600" algn="l" defTabSz="914400" rtl="0">
        <a:lnSpc>
          <a:spcPct val="90000"/>
        </a:lnSpc>
        <a:spcBef>
          <a:spcPts val="500"/>
        </a:spcBef>
        <a:buFont typeface="Arial"/>
        <a:buChar char="•"/>
        <a:defRPr sz="2400" kern="1200" dirty="0">
          <a:solidFill>
            <a:schemeClr val="tx1"/>
          </a:solidFill>
          <a:latin typeface="+mn-lt"/>
          <a:ea typeface="+mn-ea"/>
          <a:cs typeface="+mn-cs"/>
        </a:defRPr>
      </a:lvl2pPr>
      <a:lvl3pPr marL="1143000" indent="-228600" algn="l" defTabSz="914400" rtl="0">
        <a:lnSpc>
          <a:spcPct val="90000"/>
        </a:lnSpc>
        <a:spcBef>
          <a:spcPts val="500"/>
        </a:spcBef>
        <a:buFont typeface="Arial"/>
        <a:buChar char="•"/>
        <a:defRPr sz="2000" kern="1200" dirty="0">
          <a:solidFill>
            <a:schemeClr val="tx1"/>
          </a:solidFill>
          <a:latin typeface="+mn-lt"/>
          <a:ea typeface="+mn-ea"/>
          <a:cs typeface="+mn-cs"/>
        </a:defRPr>
      </a:lvl3pPr>
      <a:lvl4pPr marL="1600200" indent="-228600" algn="l" defTabSz="914400" rtl="0">
        <a:lnSpc>
          <a:spcPct val="90000"/>
        </a:lnSpc>
        <a:spcBef>
          <a:spcPts val="500"/>
        </a:spcBef>
        <a:buFont typeface="Arial"/>
        <a:buChar char="•"/>
        <a:defRPr sz="1800" kern="1200" dirty="0">
          <a:solidFill>
            <a:schemeClr val="tx1"/>
          </a:solidFill>
          <a:latin typeface="+mn-lt"/>
          <a:ea typeface="+mn-ea"/>
          <a:cs typeface="+mn-cs"/>
        </a:defRPr>
      </a:lvl4pPr>
      <a:lvl5pPr marL="2057400" indent="-228600" algn="l" defTabSz="914400" rtl="0">
        <a:lnSpc>
          <a:spcPct val="90000"/>
        </a:lnSpc>
        <a:spcBef>
          <a:spcPts val="500"/>
        </a:spcBef>
        <a:buFont typeface="Arial"/>
        <a:buChar char="•"/>
        <a:defRPr sz="1800" kern="1200" dirty="0">
          <a:solidFill>
            <a:schemeClr val="tx1"/>
          </a:solidFill>
          <a:latin typeface="+mn-lt"/>
          <a:ea typeface="+mn-ea"/>
          <a:cs typeface="+mn-cs"/>
        </a:defRPr>
      </a:lvl5pPr>
      <a:lvl6pPr marL="2514600" indent="-228600" algn="l" defTabSz="914400" rtl="0">
        <a:lnSpc>
          <a:spcPct val="90000"/>
        </a:lnSpc>
        <a:spcBef>
          <a:spcPts val="500"/>
        </a:spcBef>
        <a:buFont typeface="Arial"/>
        <a:buChar char="•"/>
        <a:defRPr sz="1800" kern="1200" dirty="0">
          <a:solidFill>
            <a:schemeClr val="tx1"/>
          </a:solidFill>
          <a:latin typeface="+mn-lt"/>
          <a:ea typeface="+mn-ea"/>
          <a:cs typeface="+mn-cs"/>
        </a:defRPr>
      </a:lvl6pPr>
      <a:lvl7pPr marL="2971800" indent="-228600" algn="l" defTabSz="914400" rtl="0">
        <a:lnSpc>
          <a:spcPct val="90000"/>
        </a:lnSpc>
        <a:spcBef>
          <a:spcPts val="500"/>
        </a:spcBef>
        <a:buFont typeface="Arial"/>
        <a:buChar char="•"/>
        <a:defRPr sz="1800" kern="1200" dirty="0">
          <a:solidFill>
            <a:schemeClr val="tx1"/>
          </a:solidFill>
          <a:latin typeface="+mn-lt"/>
          <a:ea typeface="+mn-ea"/>
          <a:cs typeface="+mn-cs"/>
        </a:defRPr>
      </a:lvl7pPr>
      <a:lvl8pPr marL="3429000" indent="-228600" algn="l" defTabSz="914400" rtl="0">
        <a:lnSpc>
          <a:spcPct val="90000"/>
        </a:lnSpc>
        <a:spcBef>
          <a:spcPts val="500"/>
        </a:spcBef>
        <a:buFont typeface="Arial"/>
        <a:buChar char="•"/>
        <a:defRPr sz="1800" kern="1200" dirty="0">
          <a:solidFill>
            <a:schemeClr val="tx1"/>
          </a:solidFill>
          <a:latin typeface="+mn-lt"/>
          <a:ea typeface="+mn-ea"/>
          <a:cs typeface="+mn-cs"/>
        </a:defRPr>
      </a:lvl8pPr>
      <a:lvl9pPr marL="3886200" indent="-228600" algn="l" defTabSz="914400" rtl="0">
        <a:lnSpc>
          <a:spcPct val="90000"/>
        </a:lnSpc>
        <a:spcBef>
          <a:spcPts val="500"/>
        </a:spcBef>
        <a:buFont typeface="Arial"/>
        <a:buChar char="•"/>
        <a:defRPr sz="1800" kern="1200" dirty="0">
          <a:solidFill>
            <a:schemeClr val="tx1"/>
          </a:solidFill>
          <a:latin typeface="+mn-lt"/>
          <a:ea typeface="+mn-ea"/>
          <a:cs typeface="+mn-cs"/>
        </a:defRPr>
      </a:lvl9pPr>
    </p:bodyStyle>
    <p:other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product</a:t>
            </a:r>
            <a:r>
              <a:rPr lang="en-US" dirty="0"/>
              <a:t>ion</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product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extLst>
              <a:ext uri="{28A0092B-C50C-407E-A947-70E740481C1C}">
                <a14:useLocalDpi xmlns:a14="http://schemas.microsoft.com/office/drawing/2010/main" val="0"/>
              </a:ext>
            </a:extLst>
          </a:blip>
          <a:srcRect/>
          <a:stretch/>
        </p:blipFill>
        <p:spPr bwMode="white">
          <a:xfrm>
            <a:off x="6349924" y="3030093"/>
            <a:ext cx="4624476" cy="2440431"/>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a:buChar char="•"/>
            </a:pPr>
            <a:r>
              <a:rPr lang="en-US" sz="1800" dirty="0">
                <a:solidFill>
                  <a:srgbClr val="000000"/>
                </a:solidFill>
                <a:latin typeface="Calibri (Body)"/>
                <a:ea typeface="Calibri (Body)"/>
                <a:cs typeface="Calibri (Body)"/>
              </a:rPr>
              <a:t>In 2000, Adventure Works Cycles bought a small manufacturing plant, Importadores Neptuno, located in Mexico. Importadores Neptuno manufactures several critical subcomponents for the Adventure Works Cycles production line. </a:t>
            </a:r>
          </a:p>
          <a:p>
            <a:pPr marL="285750" indent="-285750" algn="l" defTabSz="914400">
              <a:buFont typeface="Arial"/>
              <a:buChar char="•"/>
            </a:pPr>
            <a:r>
              <a:rPr lang="en-US" sz="18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3A231-204C-186A-F89F-A419C4BAD0F9}"/>
              </a:ext>
            </a:extLst>
          </p:cNvPr>
          <p:cNvSpPr>
            <a:spLocks noGrp="1"/>
          </p:cNvSpPr>
          <p:nvPr>
            <p:ph type="title"/>
          </p:nvPr>
        </p:nvSpPr>
        <p:spPr bwMode="white">
          <a:xfrm>
            <a:off x="1069848" y="0"/>
            <a:ext cx="10058400" cy="805543"/>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4" name="Table 3">
            <a:extLst>
              <a:ext uri="{FF2B5EF4-FFF2-40B4-BE49-F238E27FC236}">
                <a16:creationId xmlns:a16="http://schemas.microsoft.com/office/drawing/2014/main" id="{632EBDBB-F061-F1B5-34E4-145FA31D39B4}"/>
              </a:ext>
            </a:extLst>
          </p:cNvPr>
          <p:cNvGraphicFramePr/>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968800">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Product A</a:t>
                      </a:r>
                    </a:p>
                  </a:txBody>
                  <a:tcPr anchor="ctr" horzOverflow="overflow"/>
                </a:tc>
                <a:tc>
                  <a:txBody>
                    <a:bodyPr/>
                    <a:lstStyle/>
                    <a:p>
                      <a:pPr algn="ctr" defTabSz="914400"/>
                      <a:r>
                        <a:rPr sz="1400" b="1" dirty="0">
                          <a:latin typeface="Arial"/>
                        </a:rPr>
                        <a:t>Product B</a:t>
                      </a:r>
                    </a:p>
                  </a:txBody>
                  <a:tcPr anchor="ctr" horzOverflow="overflow"/>
                </a:tc>
                <a:tc>
                  <a:txBody>
                    <a:bodyPr/>
                    <a:lstStyle/>
                    <a:p>
                      <a:pPr algn="ctr" defTabSz="914400"/>
                      <a:r>
                        <a:rPr sz="1400" b="1" dirty="0">
                          <a:latin typeface="Arial"/>
                        </a:rPr>
                        <a:t>Product C</a:t>
                      </a:r>
                    </a:p>
                  </a:txBody>
                  <a:tcPr anchor="ctr" horzOverflow="overflow"/>
                </a:tc>
                <a:tc>
                  <a:txBody>
                    <a:bodyPr/>
                    <a:lstStyle/>
                    <a:p>
                      <a:pPr algn="ctr" defTabSz="914400"/>
                      <a:r>
                        <a:rPr sz="1400" b="1" dirty="0">
                          <a:latin typeface="Arial"/>
                        </a:rPr>
                        <a:t>Product D</a:t>
                      </a:r>
                    </a:p>
                  </a:txBody>
                  <a:tcPr anchor="ctr" horzOverflow="overflow"/>
                </a:tc>
                <a:tc>
                  <a:txBody>
                    <a:bodyPr/>
                    <a:lstStyle/>
                    <a:p>
                      <a:pPr algn="ctr" defTabSz="914400"/>
                      <a:r>
                        <a:rPr sz="1400" b="1" dirty="0">
                          <a:latin typeface="Arial"/>
                        </a:rPr>
                        <a:t>Product E</a:t>
                      </a:r>
                    </a:p>
                  </a:txBody>
                  <a:tcPr anchor="ctr" horzOverflow="overflow"/>
                </a:tc>
                <a:tc>
                  <a:txBody>
                    <a:bodyPr/>
                    <a:lstStyle/>
                    <a:p>
                      <a:pPr algn="ctr" defTabSz="914400"/>
                      <a:r>
                        <a:rPr sz="1400" b="1" dirty="0">
                          <a:latin typeface="Arial"/>
                        </a:rPr>
                        <a:t>Product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Pages>0</Pages>
  <Words>316</Words>
  <Characters>0</Characters>
  <Application>Microsoft Office PowerPoint</Application>
  <PresentationFormat>Widescreen</PresentationFormat>
  <Lines>0</Lines>
  <Paragraphs>101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(Body)</vt:lpstr>
      <vt:lpstr>Calibri Light</vt:lpstr>
      <vt:lpstr>Helvetica CE 35 Thin</vt:lpstr>
      <vt:lpstr>Office</vt:lpstr>
      <vt:lpstr>Company History</vt:lpstr>
      <vt:lpstr>Product Overview</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Dharanitharan Ayyasamy</cp:lastModifiedBy>
  <cp:revision>26</cp:revision>
  <dcterms:created xsi:type="dcterms:W3CDTF">2019-02-27T08:36:52Z</dcterms:created>
  <dcterms:modified xsi:type="dcterms:W3CDTF">2023-09-12T07:58:29Z</dcterms:modified>
</cp:coreProperties>
</file>