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B174-C866-7CEC-5BA3-9D428FE63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4449D9-F73D-A1BA-E09F-0E31CAD3B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F4337-0CF5-85FA-AD3F-618A344274A5}"/>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5" name="Footer Placeholder 4">
            <a:extLst>
              <a:ext uri="{FF2B5EF4-FFF2-40B4-BE49-F238E27FC236}">
                <a16:creationId xmlns:a16="http://schemas.microsoft.com/office/drawing/2014/main" id="{BF608549-A6A8-F4E9-409D-893443347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8509C-3ABF-7A57-9751-BF4BCDBE1C8B}"/>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305678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EE5C-25AE-1EB1-8984-FBA07E04D5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C09AE-E0D0-09C4-C49B-E1409A566E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40EC3-69C3-EEFA-0635-D2533690ADD0}"/>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5" name="Footer Placeholder 4">
            <a:extLst>
              <a:ext uri="{FF2B5EF4-FFF2-40B4-BE49-F238E27FC236}">
                <a16:creationId xmlns:a16="http://schemas.microsoft.com/office/drawing/2014/main" id="{1CEC2595-1552-7570-E90C-B7ED81F96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A5498-7601-57F4-8D35-651F6116F38A}"/>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394491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4E39EE-FAA0-A9C6-F3A7-984622D2A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F92016-E49D-591B-CBD4-FC3D7A88E0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78A64-7B71-4865-5A2B-C82BA2F134C8}"/>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5" name="Footer Placeholder 4">
            <a:extLst>
              <a:ext uri="{FF2B5EF4-FFF2-40B4-BE49-F238E27FC236}">
                <a16:creationId xmlns:a16="http://schemas.microsoft.com/office/drawing/2014/main" id="{AF7C60EA-C749-69D9-AC1F-AD3549DA4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F1E2A-46AD-7685-EA25-DF9A9ED1E14F}"/>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173453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278F-CCC5-A3C8-A206-01C64AE75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A8B5A-DB04-812A-BDE9-356050E5D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85B10-13FD-C66A-D584-42E6188E879D}"/>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5" name="Footer Placeholder 4">
            <a:extLst>
              <a:ext uri="{FF2B5EF4-FFF2-40B4-BE49-F238E27FC236}">
                <a16:creationId xmlns:a16="http://schemas.microsoft.com/office/drawing/2014/main" id="{449198B5-D398-CCF2-AB83-7ED4F83F2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C6A5F-D780-3501-3DC9-C602A05DE1D3}"/>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406195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52E4-9F00-C409-7B79-37C89C2A1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C72BF-21C0-1E00-3AC4-744483941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A87BB-ECE5-33C2-20DA-6A78422E85D5}"/>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5" name="Footer Placeholder 4">
            <a:extLst>
              <a:ext uri="{FF2B5EF4-FFF2-40B4-BE49-F238E27FC236}">
                <a16:creationId xmlns:a16="http://schemas.microsoft.com/office/drawing/2014/main" id="{6786FEAA-38BB-0667-2D0B-3E5670A94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096B6-F3E6-4CCC-93F8-CF0208F65E2D}"/>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35411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386B-3C9D-6B9D-7B2C-A6338F631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8B4E4-1F6B-F025-70B7-50C9854084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41D95-4F6E-74C4-F9A7-4AEA66E40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A4D66-CD31-58E4-8859-2DC6B4C9AD71}"/>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6" name="Footer Placeholder 5">
            <a:extLst>
              <a:ext uri="{FF2B5EF4-FFF2-40B4-BE49-F238E27FC236}">
                <a16:creationId xmlns:a16="http://schemas.microsoft.com/office/drawing/2014/main" id="{0C57C691-C45A-D8B7-8289-0B8BB17EB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B6A3F-AF5F-5990-7586-6A0CF87ED531}"/>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277379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7F5F-0D0E-E684-1A4A-189E3CF5F2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94ECCA-B310-C6C5-30A4-B08AEA068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D9F6D4-1873-57D3-9733-CA50A86733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90DA0A-4567-E477-1EA7-B13CB6FBC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D7C1FB-2B06-06E1-60C0-0EBD26B548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2BCF8A-BF17-2A90-1D3F-B8A0F309932C}"/>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8" name="Footer Placeholder 7">
            <a:extLst>
              <a:ext uri="{FF2B5EF4-FFF2-40B4-BE49-F238E27FC236}">
                <a16:creationId xmlns:a16="http://schemas.microsoft.com/office/drawing/2014/main" id="{DD03F431-5B77-55AE-4E6A-04984FBACA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98115-DCC7-3692-35FB-EAB869747C9A}"/>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268996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BD74-8E88-7F26-1452-72E3B3241E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FB34B-2E7F-FE69-8496-C7DEC60EBEB0}"/>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4" name="Footer Placeholder 3">
            <a:extLst>
              <a:ext uri="{FF2B5EF4-FFF2-40B4-BE49-F238E27FC236}">
                <a16:creationId xmlns:a16="http://schemas.microsoft.com/office/drawing/2014/main" id="{BE702ABE-13EE-F118-0B9D-850CDD5F0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ABAD4-8CF3-2BC4-8835-16774B93BB6A}"/>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95401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3E603-30EC-08BD-7575-6CA25823BA52}"/>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3" name="Footer Placeholder 2">
            <a:extLst>
              <a:ext uri="{FF2B5EF4-FFF2-40B4-BE49-F238E27FC236}">
                <a16:creationId xmlns:a16="http://schemas.microsoft.com/office/drawing/2014/main" id="{F3B5CC53-8E2D-02FC-0483-DB352109B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66600-67E9-209F-6EB1-00A13257894A}"/>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300470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7429-9971-0BB6-8193-2E33DC6F5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AF37B3-C115-9E0F-B02A-C213F81F2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D3E31E-A5F2-BCD8-53AC-EE9FB057E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2E32-513B-4079-449B-BAB3181B0FA0}"/>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6" name="Footer Placeholder 5">
            <a:extLst>
              <a:ext uri="{FF2B5EF4-FFF2-40B4-BE49-F238E27FC236}">
                <a16:creationId xmlns:a16="http://schemas.microsoft.com/office/drawing/2014/main" id="{3203C3AB-04D5-BF11-4369-365E6EC75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EBD5A-D12A-E6FF-1A09-079D2EA90516}"/>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290729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7056-BFB4-1F70-6DBD-85834A1B5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F03AE-2E7B-86B6-EA33-F7296B9A6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EB77C2-470C-1108-3FF3-2555C0288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4113F-65BB-625D-B647-B6E26637EC90}"/>
              </a:ext>
            </a:extLst>
          </p:cNvPr>
          <p:cNvSpPr>
            <a:spLocks noGrp="1"/>
          </p:cNvSpPr>
          <p:nvPr>
            <p:ph type="dt" sz="half" idx="10"/>
          </p:nvPr>
        </p:nvSpPr>
        <p:spPr/>
        <p:txBody>
          <a:bodyPr/>
          <a:lstStyle/>
          <a:p>
            <a:fld id="{D60A534E-C3C1-48B3-B8D0-7C2D6E8ED891}" type="datetimeFigureOut">
              <a:rPr lang="en-US" smtClean="0"/>
              <a:t>9/14/2023</a:t>
            </a:fld>
            <a:endParaRPr lang="en-US"/>
          </a:p>
        </p:txBody>
      </p:sp>
      <p:sp>
        <p:nvSpPr>
          <p:cNvPr id="6" name="Footer Placeholder 5">
            <a:extLst>
              <a:ext uri="{FF2B5EF4-FFF2-40B4-BE49-F238E27FC236}">
                <a16:creationId xmlns:a16="http://schemas.microsoft.com/office/drawing/2014/main" id="{45231CAE-90A2-F257-FDE4-D3F753C92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7E5B4-6607-F720-10E0-97CA15023AFA}"/>
              </a:ext>
            </a:extLst>
          </p:cNvPr>
          <p:cNvSpPr>
            <a:spLocks noGrp="1"/>
          </p:cNvSpPr>
          <p:nvPr>
            <p:ph type="sldNum" sz="quarter" idx="12"/>
          </p:nvPr>
        </p:nvSpPr>
        <p:spPr/>
        <p:txBody>
          <a:bodyPr/>
          <a:lstStyle/>
          <a:p>
            <a:fld id="{3596AF25-A3E0-43A8-99C2-41BF7CC159B1}" type="slidenum">
              <a:rPr lang="en-US" smtClean="0"/>
              <a:t>‹#›</a:t>
            </a:fld>
            <a:endParaRPr lang="en-US"/>
          </a:p>
        </p:txBody>
      </p:sp>
    </p:spTree>
    <p:extLst>
      <p:ext uri="{BB962C8B-B14F-4D97-AF65-F5344CB8AC3E}">
        <p14:creationId xmlns:p14="http://schemas.microsoft.com/office/powerpoint/2010/main" val="263620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1E8C3B-7AB3-3B45-44E2-2EF1B1998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91DC7A-467A-6300-C215-E8F37BEA1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FF088-A155-B34D-109E-56DFE6D648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A534E-C3C1-48B3-B8D0-7C2D6E8ED891}" type="datetimeFigureOut">
              <a:rPr lang="en-US" smtClean="0"/>
              <a:t>9/14/2023</a:t>
            </a:fld>
            <a:endParaRPr lang="en-US"/>
          </a:p>
        </p:txBody>
      </p:sp>
      <p:sp>
        <p:nvSpPr>
          <p:cNvPr id="5" name="Footer Placeholder 4">
            <a:extLst>
              <a:ext uri="{FF2B5EF4-FFF2-40B4-BE49-F238E27FC236}">
                <a16:creationId xmlns:a16="http://schemas.microsoft.com/office/drawing/2014/main" id="{5863C788-06DC-E19F-F4CF-CEFE72E24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017F6D-77CF-CB28-0077-B35A3005C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6AF25-A3E0-43A8-99C2-41BF7CC159B1}" type="slidenum">
              <a:rPr lang="en-US" smtClean="0"/>
              <a:t>‹#›</a:t>
            </a:fld>
            <a:endParaRPr lang="en-US"/>
          </a:p>
        </p:txBody>
      </p:sp>
    </p:spTree>
    <p:extLst>
      <p:ext uri="{BB962C8B-B14F-4D97-AF65-F5344CB8AC3E}">
        <p14:creationId xmlns:p14="http://schemas.microsoft.com/office/powerpoint/2010/main" val="924016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11FF-7CBF-A690-AAE7-9AA93CE111A6}"/>
              </a:ext>
            </a:extLst>
          </p:cNvPr>
          <p:cNvSpPr>
            <a:spLocks noGrp="1"/>
          </p:cNvSpPr>
          <p:nvPr>
            <p:ph type="ctrTitle"/>
          </p:nvPr>
        </p:nvSpPr>
        <p:spPr>
          <a:xfrm>
            <a:off x="1524000" y="1122363"/>
            <a:ext cx="9144000" cy="1041717"/>
          </a:xfrm>
        </p:spPr>
        <p:txBody>
          <a:bodyPr>
            <a:normAutofit/>
          </a:bodyPr>
          <a:lstStyle/>
          <a:p>
            <a:r>
              <a:rPr lang="en-US" sz="4000" b="1" dirty="0">
                <a:latin typeface="Arial" panose="020B0604020202020204" pitchFamily="34" charset="0"/>
                <a:ea typeface="Adobe Garamond Pro"/>
                <a:cs typeface="Arial" panose="020B0604020202020204" pitchFamily="34" charset="0"/>
              </a:rPr>
              <a:t>Adventure Works Cycles</a:t>
            </a:r>
            <a:endParaRPr lang="en-US" sz="4000" dirty="0"/>
          </a:p>
        </p:txBody>
      </p:sp>
      <p:sp>
        <p:nvSpPr>
          <p:cNvPr id="3" name="Subtitle 2">
            <a:extLst>
              <a:ext uri="{FF2B5EF4-FFF2-40B4-BE49-F238E27FC236}">
                <a16:creationId xmlns:a16="http://schemas.microsoft.com/office/drawing/2014/main" id="{4C5A977A-CCB1-CC6A-5888-4096720E081C}"/>
              </a:ext>
            </a:extLst>
          </p:cNvPr>
          <p:cNvSpPr>
            <a:spLocks noGrp="1"/>
          </p:cNvSpPr>
          <p:nvPr>
            <p:ph type="subTitle" idx="1"/>
          </p:nvPr>
        </p:nvSpPr>
        <p:spPr>
          <a:xfrm>
            <a:off x="1524000" y="2346960"/>
            <a:ext cx="9144000" cy="2910840"/>
          </a:xfrm>
        </p:spPr>
        <p:txBody>
          <a:bodyPr>
            <a:normAutofit fontScale="85000" lnSpcReduction="10000"/>
          </a:bodyPr>
          <a:lstStyle/>
          <a:p>
            <a:pPr algn="l" defTabSz="914126"/>
            <a:endParaRPr lang="en-US" dirty="0">
              <a:latin typeface="Arial" panose="020B0604020202020204" pitchFamily="34" charset="0"/>
              <a:cs typeface="Arial" panose="020B0604020202020204" pitchFamily="34" charset="0"/>
            </a:endParaRPr>
          </a:p>
          <a:p>
            <a:pPr algn="l" defTabSz="914126"/>
            <a:r>
              <a:rPr lang="en-US" sz="2400" dirty="0">
                <a:latin typeface="Arial" panose="020B0604020202020204" pitchFamily="34" charset="0"/>
                <a:ea typeface="Adobe Garamond Pro"/>
                <a:cs typeface="Arial" panose="020B0604020202020204" pitchFamily="34" charset="0"/>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400" dirty="0">
                <a:latin typeface="Arial" panose="020B0604020202020204" pitchFamily="34" charset="0"/>
                <a:ea typeface="Adobe Garamond Pro"/>
                <a:cs typeface="Arial" panose="020B0604020202020204" pitchFamily="34" charset="0"/>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24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93</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Adventure Works Cycles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Cycles</dc:title>
  <dc:creator>Dharanitharan Ayyasamy</dc:creator>
  <cp:lastModifiedBy>Dharanitharan Ayyasamy</cp:lastModifiedBy>
  <cp:revision>1</cp:revision>
  <dcterms:created xsi:type="dcterms:W3CDTF">2023-09-14T09:28:58Z</dcterms:created>
  <dcterms:modified xsi:type="dcterms:W3CDTF">2023-09-14T09:30:02Z</dcterms:modified>
</cp:coreProperties>
</file>