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4"/>
  </p:sldMasterIdLst>
  <p:notesMasterIdLst>
    <p:notesMasterId r:id="rId5"/>
  </p:notesMasterIdLst>
  <p:sldIdLst>
    <p:sldId id="256" r:id="rId12"/>
  </p:sldIdLst>
  <p:sldSz cx="16238538" cy="9124950" type="custom"/>
  <p:notesSz cx="6858000" cy="9144000"/>
  <p:defaultTextStyle>
    <a:defPPr defTabSz="1217442">
      <a:defRPr lang="en-US" dirty="0"/>
    </a:defPPr>
    <a:lvl1pPr marL="0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1pPr>
    <a:lvl2pPr marL="608721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2pPr>
    <a:lvl3pPr marL="1217442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3pPr>
    <a:lvl4pPr marL="1826163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4pPr>
    <a:lvl5pPr marL="2434885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5pPr>
    <a:lvl6pPr marL="3043606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6pPr>
    <a:lvl7pPr marL="3652327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7pPr>
    <a:lvl8pPr marL="4261048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8pPr>
    <a:lvl9pPr marL="4869767" rtl="0" algn="l" defTabSz="1217442">
      <a:defRPr sz="2396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59BD7B-0958-4CC9-F2C7-5574C3249D9E}" name="Kerry Maitland" initials="KM" userId="bac37a66d7579c5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97"/>
    <a:srgbClr val="FFC489"/>
    <a:srgbClr val="FFCC99"/>
    <a:srgbClr val="85AC53"/>
    <a:srgbClr val="29916D"/>
    <a:srgbClr val="6083E6"/>
    <a:srgbClr val="1B13B9"/>
    <a:srgbClr val="E57200"/>
    <a:srgbClr val="9933FF"/>
    <a:srgbClr val="EC5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FE94A-8EF2-4467-A734-BA8AE7E50370}" v="56" dt="2023-07-26T18:28:4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/>
    <p:restoredTop sz="96201"/>
  </p:normalViewPr>
  <p:slideViewPr>
    <p:cSldViewPr snapToGrid="0">
      <p:cViewPr varScale="1">
        <p:scale>
          <a:sx n="89" d="100"/>
          <a:sy n="89" d="100"/>
        </p:scale>
        <p:origin x="192" y="288"/>
      </p:cViewPr>
      <p:guideLst>
        <p:guide orient="horz" pos="1244"/>
        <p:guide pos="5115"/>
        <p:guide orient="horz" pos="51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presProps" Target="presProps.xml" /><Relationship Id="rId11" Type="http://schemas.microsoft.com/office/2018/10/relationships/authors" Target="authors.xml" /><Relationship Id="rId5" Type="http://schemas.openxmlformats.org/officeDocument/2006/relationships/notesMaster" Target="notesMasters/notesMaster1.xml" /><Relationship Id="rId10" Type="http://schemas.microsoft.com/office/2015/10/relationships/revisionInfo" Target="revisionInfo.xml" /><Relationship Id="rId4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12" Type="http://schemas.openxmlformats.org/officeDocument/2006/relationships/slide" Target="slides/slid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1BF29354-8C16-42AA-AC94-3FD5C4F90982}" type="datetimeFigureOut">
              <a:rPr lang="en-US" dirty="0"/>
              <a:t>9/6/23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2FCEE569-9D6C-4F79-8C32-041B1AFE84EF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1pPr>
    <a:lvl2pPr marL="608721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2pPr>
    <a:lvl3pPr marL="1217442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3pPr>
    <a:lvl4pPr marL="1826163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4pPr>
    <a:lvl5pPr marL="2434885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5pPr>
    <a:lvl6pPr marL="3043606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6pPr>
    <a:lvl7pPr marL="3652327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7pPr>
    <a:lvl8pPr marL="4261048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8pPr>
    <a:lvl9pPr marL="4869767" rtl="0" algn="l" defTabSz="1217442">
      <a:defRPr sz="1598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"/>
          <p:cNvSpPr>
            <a:spLocks noGrp="1"/>
          </p:cNvSpPr>
          <p:nvPr>
            <p:ph type="sldImg" idx="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</a:p>
          <a:p>
            <a:pPr/>
          </a:p>
          <a:p>
            <a:pPr/>
            <a:r>
              <a:rPr dirty="0"/>
              <a:t>&lt;&lt;internal-id: [a1b54952-8413-4f35-b364-ad59139206e5]&gt;&gt;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algn="r"/>
            <a:fld id="{0da4dac4-7e64-4b60-ade2-bf97007f54ec}" type="slidenum">
              <a:rPr dirty="0"/>
              <a:t>1</a:t>
            </a:fld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 userDrawn="1"/>
        </p:nvSpPr>
        <p:spPr>
          <a:xfrm>
            <a:off x="0" y="1"/>
            <a:ext cx="16238538" cy="413454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978297"/>
            <a:ext cx="16238538" cy="0"/>
          </a:xfrm>
          <a:prstGeom prst="line">
            <a:avLst/>
          </a:prstGeom>
          <a:ln w="57150">
            <a:solidFill>
              <a:schemeClr val="tx2">
                <a:lumMod val="10000"/>
                <a:lumOff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664" y="4442694"/>
            <a:ext cx="12081472" cy="2331932"/>
          </a:xfrm>
          <a:ln>
            <a:headEnd type="none"/>
            <a:tailEnd type="none"/>
          </a:ln>
        </p:spPr>
        <p:txBody>
          <a:bodyPr wrap="square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Font typeface="Arial"/>
              <a:buNone/>
              <a:defRPr sz="3200" dirty="0">
                <a:solidFill>
                  <a:schemeClr val="tx1"/>
                </a:solidFill>
              </a:defRPr>
            </a:lvl1pPr>
            <a:lvl2pPr marL="60890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2pPr>
            <a:lvl3pPr marL="121781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3pPr>
            <a:lvl4pPr marL="182672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4pPr>
            <a:lvl5pPr marL="243563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5pPr>
            <a:lvl6pPr marL="3044543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6pPr>
            <a:lvl7pPr marL="3653449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7pPr>
            <a:lvl8pPr marL="4262359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8pPr>
            <a:lvl9pPr marL="4871266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094228" y="8501741"/>
            <a:ext cx="738349" cy="36427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white">
          <a:xfrm>
            <a:off x="347665" y="2900280"/>
            <a:ext cx="15544800" cy="948994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4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47665" y="502745"/>
            <a:ext cx="15544800" cy="948994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5" y="1974380"/>
            <a:ext cx="15544800" cy="6234623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 marL="349250" indent="-349250">
              <a:lnSpc>
                <a:spcPct val="90000"/>
              </a:lnSpc>
              <a:spcBef>
                <a:spcPts val="1200"/>
              </a:spcBef>
              <a:buClr>
                <a:schemeClr val="tx2">
                  <a:lumMod val="90000"/>
                  <a:lumOff val="10000"/>
                </a:schemeClr>
              </a:buClr>
              <a:defRPr lang="en-US" sz="2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90000"/>
              </a:lnSpc>
              <a:spcBef>
                <a:spcPts val="600"/>
              </a:spcBef>
              <a:buClr>
                <a:schemeClr val="tx2">
                  <a:lumMod val="90000"/>
                  <a:lumOff val="10000"/>
                </a:schemeClr>
              </a:buClr>
              <a:defRPr lang="en-US" sz="2400" dirty="0"/>
            </a:lvl2pPr>
            <a:lvl3pPr>
              <a:lnSpc>
                <a:spcPct val="90000"/>
              </a:lnSpc>
              <a:spcBef>
                <a:spcPts val="600"/>
              </a:spcBef>
              <a:buClr>
                <a:schemeClr val="tx2">
                  <a:lumMod val="90000"/>
                  <a:lumOff val="10000"/>
                </a:schemeClr>
              </a:buClr>
              <a:defRPr lang="en-US" sz="2200" dirty="0"/>
            </a:lvl3pPr>
            <a:lvl4pPr>
              <a:lnSpc>
                <a:spcPct val="90000"/>
              </a:lnSpc>
              <a:spcBef>
                <a:spcPts val="600"/>
              </a:spcBef>
              <a:buClr>
                <a:schemeClr val="tx2">
                  <a:lumMod val="90000"/>
                  <a:lumOff val="10000"/>
                </a:schemeClr>
              </a:buClr>
              <a:defRPr lang="en-US" sz="2000" dirty="0"/>
            </a:lvl4pPr>
            <a:lvl5pPr>
              <a:defRPr lang="en-US" dirty="0"/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349250" indent="-349250" rtl="0" algn="l" defTabSz="121781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115000"/>
              <a:buFont typeface="Arial Black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094228" y="8501741"/>
            <a:ext cx="738354" cy="36427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 bwMode="gray"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47665" y="132385"/>
            <a:ext cx="15544800" cy="1319006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600" dirty="0">
                <a:solidFill>
                  <a:schemeClr val="bg1"/>
                </a:solidFill>
              </a:defRPr>
            </a:lvl1pPr>
          </a:lstStyle>
          <a:p>
            <a:pPr/>
            <a:br>
              <a:rPr lang="en-US" dirty="0"/>
            </a:br>
            <a:r>
              <a:rPr lang="en-US" dirty="0"/>
              <a:t>Title Only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Styl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47665" y="502397"/>
            <a:ext cx="15544800" cy="94899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/>
            <a:r>
              <a:rPr lang="en-US" dirty="0"/>
              <a:t>Table Master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7665" y="2343879"/>
            <a:ext cx="15544800" cy="5506052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</a:lvl1pPr>
          </a:lstStyle>
          <a:p>
            <a:pPr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2" name="Rectangle 1"/>
          <p:cNvSpPr>
            <a:spLocks/>
          </p:cNvSpPr>
          <p:nvPr userDrawn="1"/>
        </p:nvSpPr>
        <p:spPr bwMode="white">
          <a:xfrm>
            <a:off x="0" y="2"/>
            <a:ext cx="16238538" cy="2848510"/>
          </a:xfrm>
          <a:prstGeom prst="rect">
            <a:avLst/>
          </a:prstGeom>
          <a:solidFill>
            <a:schemeClr val="lt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dk2"/>
              </a:buClr>
              <a:buSzPct val="100000"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47665" y="502397"/>
            <a:ext cx="15426611" cy="948994"/>
          </a:xfrm>
          <a:ln>
            <a:headEnd type="none"/>
            <a:tailEnd type="none"/>
          </a:ln>
          <a:effectLst/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973046"/>
            <a:ext cx="7616894" cy="6022045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lang="en-US" sz="2400" dirty="0"/>
            </a:lvl1pPr>
            <a:lvl2pPr>
              <a:lnSpc>
                <a:spcPct val="90000"/>
              </a:lnSpc>
              <a:spcBef>
                <a:spcPts val="600"/>
              </a:spcBef>
              <a:defRPr lang="en-US" sz="2200" dirty="0"/>
            </a:lvl2pPr>
            <a:lvl3pPr>
              <a:lnSpc>
                <a:spcPct val="90000"/>
              </a:lnSpc>
              <a:spcBef>
                <a:spcPts val="600"/>
              </a:spcBef>
              <a:defRPr lang="en-US" sz="2000" dirty="0"/>
            </a:lvl3pPr>
            <a:lvl4pPr>
              <a:lnSpc>
                <a:spcPct val="90000"/>
              </a:lnSpc>
              <a:spcBef>
                <a:spcPts val="600"/>
              </a:spcBef>
              <a:defRPr lang="en-US" sz="1800" dirty="0"/>
            </a:lvl4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3822" y="1973046"/>
            <a:ext cx="7578641" cy="6022045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1800" dirty="0"/>
            </a:lvl4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Fourth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/>
          </p:cNvSpPr>
          <p:nvPr userDrawn="1"/>
        </p:nvSpPr>
        <p:spPr>
          <a:xfrm>
            <a:off x="0" y="0"/>
            <a:ext cx="16238538" cy="17342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1217442"/>
            <a:endParaRPr lang="en-US" sz="134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47665" y="502397"/>
            <a:ext cx="15426611" cy="94899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663" y="1850908"/>
            <a:ext cx="7558940" cy="482005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 b="0" dirty="0">
                <a:solidFill>
                  <a:schemeClr val="tx2"/>
                </a:solidFill>
              </a:defRPr>
            </a:lvl1pPr>
            <a:lvl2pPr marL="608906" indent="0">
              <a:buNone/>
              <a:defRPr sz="2663" b="1" dirty="0"/>
            </a:lvl2pPr>
            <a:lvl3pPr marL="1217816" indent="0">
              <a:buNone/>
              <a:defRPr sz="2399" b="1" dirty="0"/>
            </a:lvl3pPr>
            <a:lvl4pPr marL="1826726" indent="0">
              <a:buNone/>
              <a:defRPr sz="2132" b="1" dirty="0"/>
            </a:lvl4pPr>
            <a:lvl5pPr marL="2435636" indent="0">
              <a:buNone/>
              <a:defRPr sz="2132" b="1" dirty="0"/>
            </a:lvl5pPr>
            <a:lvl6pPr marL="3044543" indent="0">
              <a:buNone/>
              <a:defRPr sz="2132" b="1" dirty="0"/>
            </a:lvl6pPr>
            <a:lvl7pPr marL="3653449" indent="0">
              <a:buNone/>
              <a:defRPr sz="2132" b="1" dirty="0"/>
            </a:lvl7pPr>
            <a:lvl8pPr marL="4262359" indent="0">
              <a:buNone/>
              <a:defRPr sz="2132" b="1" dirty="0"/>
            </a:lvl8pPr>
            <a:lvl9pPr marL="4871266" indent="0">
              <a:buNone/>
              <a:defRPr sz="2132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663" y="2498383"/>
            <a:ext cx="7558940" cy="5579626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1800" dirty="0"/>
            </a:lvl4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89758" y="1850908"/>
            <a:ext cx="7542819" cy="482005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 b="0" dirty="0">
                <a:solidFill>
                  <a:schemeClr val="tx2"/>
                </a:solidFill>
              </a:defRPr>
            </a:lvl1pPr>
            <a:lvl2pPr marL="608906" indent="0">
              <a:buNone/>
              <a:defRPr sz="2663" b="1" dirty="0"/>
            </a:lvl2pPr>
            <a:lvl3pPr marL="1217816" indent="0">
              <a:buNone/>
              <a:defRPr sz="2399" b="1" dirty="0"/>
            </a:lvl3pPr>
            <a:lvl4pPr marL="1826726" indent="0">
              <a:buNone/>
              <a:defRPr sz="2132" b="1" dirty="0"/>
            </a:lvl4pPr>
            <a:lvl5pPr marL="2435636" indent="0">
              <a:buNone/>
              <a:defRPr sz="2132" b="1" dirty="0"/>
            </a:lvl5pPr>
            <a:lvl6pPr marL="3044543" indent="0">
              <a:buNone/>
              <a:defRPr sz="2132" b="1" dirty="0"/>
            </a:lvl6pPr>
            <a:lvl7pPr marL="3653449" indent="0">
              <a:buNone/>
              <a:defRPr sz="2132" b="1" dirty="0"/>
            </a:lvl7pPr>
            <a:lvl8pPr marL="4262359" indent="0">
              <a:buNone/>
              <a:defRPr sz="2132" b="1" dirty="0"/>
            </a:lvl8pPr>
            <a:lvl9pPr marL="4871266" indent="0">
              <a:buNone/>
              <a:defRPr sz="2132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89758" y="2498383"/>
            <a:ext cx="7542819" cy="5579626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>
              <a:defRPr lang="en-US" sz="2400" dirty="0"/>
            </a:lvl1pPr>
            <a:lvl2pPr>
              <a:defRPr lang="en-US" sz="2200" dirty="0"/>
            </a:lvl2pPr>
            <a:lvl3pPr>
              <a:defRPr lang="en-US" sz="2000" dirty="0"/>
            </a:lvl3pPr>
            <a:lvl4pPr>
              <a:defRPr lang="en-US" sz="1800" dirty="0"/>
            </a:lvl4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Fourth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rgbClr val="FFDC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47665" y="502745"/>
            <a:ext cx="15544800" cy="948994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4000" dirty="0">
                <a:solidFill>
                  <a:schemeClr val="tx1"/>
                </a:solidFill>
              </a:defRPr>
            </a:lvl1pPr>
          </a:lstStyle>
          <a:p>
            <a:pPr/>
            <a:r>
              <a:rPr lang="en-US" dirty="0"/>
              <a:t>Q1: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5" y="1974380"/>
            <a:ext cx="15544800" cy="6234623"/>
          </a:xfr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>
            <a:lvl1pPr marL="349250" indent="-3492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defRPr lang="en-US" sz="36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lang="en-US" sz="2800" dirty="0"/>
            </a:lvl2pPr>
            <a:lvl3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lang="en-US" sz="2400" dirty="0"/>
            </a:lvl3pPr>
            <a:lvl4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lang="en-US" sz="2400" dirty="0"/>
            </a:lvl4pPr>
            <a:lvl5pPr>
              <a:defRPr lang="en-US" dirty="0"/>
            </a:lvl5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/>
            <a:r>
              <a:rPr lang="en-US" dirty="0"/>
              <a:t>Click to edit Master text styles</a:t>
            </a:r>
          </a:p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094228" y="8501741"/>
            <a:ext cx="738354" cy="364274"/>
          </a:xfrm>
          <a:ln>
            <a:headEnd type="none"/>
            <a:tailEnd type="none"/>
          </a:ln>
        </p:spPr>
        <p:txBody>
          <a:bodyPr wrap="square"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dirty="0"/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665" y="304169"/>
            <a:ext cx="15544800" cy="948994"/>
          </a:xfrm>
          <a:prstGeom prst="rect">
            <a:avLst/>
          </a:prstGeom>
          <a:ln>
            <a:headEnd type="none"/>
            <a:tailEnd type="none"/>
          </a:ln>
          <a:effectLst/>
        </p:spPr>
        <p:txBody>
          <a:bodyPr lIns="0" tIns="0" rIns="0" bIns="0" anchor="b" wrap="square">
            <a:no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665" y="1837161"/>
            <a:ext cx="15544800" cy="6371841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wrap="square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90000"/>
              </a:lnSpc>
              <a:spcBef>
                <a:spcPts val="600"/>
              </a:spcBef>
            </a:pPr>
            <a:r>
              <a:rPr lang="en-US" dirty="0"/>
              <a:t>Fourth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5186992" y="8501741"/>
            <a:ext cx="645585" cy="364274"/>
          </a:xfrm>
          <a:prstGeom prst="rect">
            <a:avLst/>
          </a:prstGeom>
          <a:ln>
            <a:headEnd type="none"/>
            <a:tailEnd type="none"/>
          </a:ln>
        </p:spPr>
        <p:txBody>
          <a:bodyPr lIns="45720" tIns="45720" rIns="45720" bIns="0" anchor="b" wrap="square"/>
          <a:lstStyle>
            <a:lvl1pPr algn="r">
              <a:defRPr sz="1800" dirty="0">
                <a:solidFill>
                  <a:schemeClr val="tx1"/>
                </a:solidFill>
              </a:defRPr>
            </a:lvl1pPr>
          </a:lstStyle>
          <a:p>
            <a:pPr/>
            <a:fld id="{1B62B758-25B4-4471-8B25-2EBABB287742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7666" y="8457481"/>
            <a:ext cx="14031931" cy="485820"/>
          </a:xfrm>
          <a:prstGeom prst="rect">
            <a:avLst/>
          </a:prstGeom>
          <a:ln>
            <a:headEnd type="none"/>
            <a:tailEnd type="none"/>
          </a:ln>
        </p:spPr>
        <p:txBody>
          <a:bodyPr lIns="0" tIns="0" rIns="0" bIns="0" anchor="b" wrap="square">
            <a:noAutofit/>
          </a:bodyPr>
          <a:lstStyle>
            <a:lvl1pPr>
              <a:defRPr lang="en-US" sz="1200" dirty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1217816"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hf hdr="0" dt="0"/>
  <p:txStyles>
    <p:titleStyle>
      <a:lvl1pPr rtl="0" algn="l" defTabSz="1217816">
        <a:lnSpc>
          <a:spcPct val="85000"/>
        </a:lnSpc>
        <a:spcBef>
          <a:spcPct val="0"/>
        </a:spcBef>
        <a:buNone/>
        <a:defRPr sz="36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9250" indent="-349250" rtl="0" algn="l" defTabSz="1217816">
        <a:lnSpc>
          <a:spcPct val="85000"/>
        </a:lnSpc>
        <a:spcBef>
          <a:spcPts val="3196"/>
        </a:spcBef>
        <a:buClr>
          <a:schemeClr val="tx2">
            <a:lumMod val="90000"/>
            <a:lumOff val="10000"/>
          </a:schemeClr>
        </a:buClr>
        <a:buSzPct val="115000"/>
        <a:buFont typeface="Arial Black"/>
        <a:buChar char="•"/>
        <a:defRPr lang="en-US" sz="2800" kern="1200" dirty="0">
          <a:solidFill>
            <a:schemeClr val="tx1"/>
          </a:solidFill>
          <a:latin typeface="Arial"/>
          <a:ea typeface="+mn-ea"/>
          <a:cs typeface="Arial"/>
        </a:defRPr>
      </a:lvl1pPr>
      <a:lvl2pPr marL="914400" indent="-336550" rtl="0" algn="l" defTabSz="1217816">
        <a:lnSpc>
          <a:spcPct val="85000"/>
        </a:lnSpc>
        <a:spcBef>
          <a:spcPts val="800"/>
        </a:spcBef>
        <a:buClr>
          <a:schemeClr val="tx2">
            <a:lumMod val="90000"/>
            <a:lumOff val="10000"/>
          </a:schemeClr>
        </a:buClr>
        <a:buSzPct val="115000"/>
        <a:buFont typeface="Arial Black"/>
        <a:buChar char="–"/>
        <a:defRPr lang="en-US" sz="2400" kern="1200" dirty="0">
          <a:solidFill>
            <a:schemeClr val="tx1"/>
          </a:solidFill>
          <a:latin typeface="Arial"/>
          <a:ea typeface="+mn-ea"/>
          <a:cs typeface="Arial"/>
        </a:defRPr>
      </a:lvl2pPr>
      <a:lvl3pPr marL="1431925" indent="-288925" rtl="0" algn="l" defTabSz="1217816">
        <a:lnSpc>
          <a:spcPct val="85000"/>
        </a:lnSpc>
        <a:spcBef>
          <a:spcPts val="800"/>
        </a:spcBef>
        <a:buClr>
          <a:schemeClr val="tx2">
            <a:lumMod val="90000"/>
            <a:lumOff val="10000"/>
          </a:schemeClr>
        </a:buClr>
        <a:buSzPct val="100000"/>
        <a:buFont typeface="Arial Black"/>
        <a:buChar char="•"/>
        <a:defRPr lang="en-US" sz="2200" kern="1200" dirty="0">
          <a:solidFill>
            <a:schemeClr val="tx1"/>
          </a:solidFill>
          <a:latin typeface="Arial"/>
          <a:ea typeface="+mn-ea"/>
          <a:cs typeface="Arial"/>
        </a:defRPr>
      </a:lvl3pPr>
      <a:lvl4pPr marL="1889125" indent="-288925" rtl="0" algn="l" defTabSz="1217816">
        <a:lnSpc>
          <a:spcPct val="85000"/>
        </a:lnSpc>
        <a:spcBef>
          <a:spcPts val="800"/>
        </a:spcBef>
        <a:buClr>
          <a:schemeClr val="tx2">
            <a:lumMod val="90000"/>
            <a:lumOff val="10000"/>
          </a:schemeClr>
        </a:buClr>
        <a:buSzPct val="100000"/>
        <a:buFont typeface="Arial Black"/>
        <a:buChar char="–"/>
        <a:defRPr lang="en-US" sz="2000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2892825" indent="-457189" rtl="0" algn="l" defTabSz="1217816">
        <a:lnSpc>
          <a:spcPct val="85000"/>
        </a:lnSpc>
        <a:spcBef>
          <a:spcPts val="800"/>
        </a:spcBef>
        <a:buClr>
          <a:schemeClr val="bg2"/>
        </a:buClr>
        <a:buSzPct val="60000"/>
        <a:buFont typeface="Arial"/>
        <a:buChar char="•"/>
        <a:defRPr sz="3196" kern="1200" dirty="0">
          <a:solidFill>
            <a:schemeClr val="bg2"/>
          </a:solidFill>
          <a:latin typeface="Arial"/>
          <a:ea typeface="+mn-ea"/>
          <a:cs typeface="Arial"/>
        </a:defRPr>
      </a:lvl5pPr>
      <a:lvl6pPr marL="3348998" indent="-304456" rtl="0" algn="l" defTabSz="1217816">
        <a:spcBef>
          <a:spcPct val="20000"/>
        </a:spcBef>
        <a:buFont typeface="Arial"/>
        <a:buChar char="•"/>
        <a:defRPr sz="2663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3957905" indent="-304456" rtl="0" algn="l" defTabSz="1217816">
        <a:spcBef>
          <a:spcPct val="20000"/>
        </a:spcBef>
        <a:buFont typeface="Arial"/>
        <a:buChar char="•"/>
        <a:defRPr sz="2663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4566815" indent="-304456" rtl="0" algn="l" defTabSz="1217816">
        <a:spcBef>
          <a:spcPct val="20000"/>
        </a:spcBef>
        <a:buFont typeface="Arial"/>
        <a:buChar char="•"/>
        <a:defRPr sz="2663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5175721" indent="-304456" rtl="0" algn="l" defTabSz="1217816">
        <a:spcBef>
          <a:spcPct val="20000"/>
        </a:spcBef>
        <a:buFont typeface="Arial"/>
        <a:buChar char="•"/>
        <a:defRPr sz="2663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1217816">
        <a:defRPr lang="en-US" dirty="0"/>
      </a:defPPr>
      <a:lvl1pPr marL="0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0890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21781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82672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43563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044543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3653449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4262359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4871266" rtl="0" algn="l" defTabSz="1217816">
        <a:defRPr sz="2399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608" userDrawn="1">
          <p15:clr>
            <a:srgbClr val="F26B43"/>
          </p15:clr>
        </p15:guide>
        <p15:guide id="2" pos="218" userDrawn="1">
          <p15:clr>
            <a:srgbClr val="F26B43"/>
          </p15:clr>
        </p15:guide>
        <p15:guide id="3" pos="5115" userDrawn="1">
          <p15:clr>
            <a:srgbClr val="F26B43"/>
          </p15:clr>
        </p15:guide>
        <p15:guide id="4" pos="10011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defTabSz="1217816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defTabSz="1217442"/>
            <a:fld id="{1B62B758-25B4-4471-8B25-2EBABB287742}" type="slidenum">
              <a:rPr lang="en-US" dirty="0"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defTabSz="1217816"/>
            <a:r>
              <a:rPr lang="en-US" dirty="0"/>
              <a:t>Slide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Cutom_Theme">
  <a:themeElements>
    <a:clrScheme name="Custom 31">
      <a:dk1>
        <a:srgbClr val="000000"/>
      </a:dk1>
      <a:lt1>
        <a:srgbClr val="FFFFFF"/>
      </a:lt1>
      <a:dk2>
        <a:srgbClr val="00405A"/>
      </a:dk2>
      <a:lt2>
        <a:srgbClr val="A49A95"/>
      </a:lt2>
      <a:accent1>
        <a:srgbClr val="6083E6"/>
      </a:accent1>
      <a:accent2>
        <a:srgbClr val="E57200"/>
      </a:accent2>
      <a:accent3>
        <a:srgbClr val="29916D"/>
      </a:accent3>
      <a:accent4>
        <a:srgbClr val="EC5AA3"/>
      </a:accent4>
      <a:accent5>
        <a:srgbClr val="FF0000"/>
      </a:accent5>
      <a:accent6>
        <a:srgbClr val="9933FF"/>
      </a:accent6>
      <a:hlink>
        <a:srgbClr val="1F4F62"/>
      </a:hlink>
      <a:folHlink>
        <a:srgbClr val="0000CC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a27d7ec5-d062-47db-85e7-8bc1e494d8a1" xsi:nil="true"/>
    <TaxCatchAll xmlns="6b3d0183-9231-40f1-9921-763eb13c58da" xsi:nil="true"/>
    <DateandTimeedited xmlns="a27d7ec5-d062-47db-85e7-8bc1e494d8a1" xsi:nil="true"/>
    <lcf76f155ced4ddcb4097134ff3c332f xmlns="a27d7ec5-d062-47db-85e7-8bc1e494d8a1">
      <Terms xmlns="http://schemas.microsoft.com/office/infopath/2007/PartnerControls"/>
    </lcf76f155ced4ddcb4097134ff3c332f>
    <Notes0 xmlns="a27d7ec5-d062-47db-85e7-8bc1e494d8a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7CB1D2FA6574F8F37A777B4C7F0C7" ma:contentTypeVersion="20" ma:contentTypeDescription="Create a new document." ma:contentTypeScope="" ma:versionID="8cf7dac1223e270c65a7702f4e80dba4">
  <xsd:schema xmlns:xsd="http://www.w3.org/2001/XMLSchema" xmlns:xs="http://www.w3.org/2001/XMLSchema" xmlns:p="http://schemas.microsoft.com/office/2006/metadata/properties" xmlns:ns2="a27d7ec5-d062-47db-85e7-8bc1e494d8a1" xmlns:ns3="6b3d0183-9231-40f1-9921-763eb13c58da" targetNamespace="http://schemas.microsoft.com/office/2006/metadata/properties" ma:root="true" ma:fieldsID="e0fec78b704d73b01a1b40a76a33a467" ns2:_="" ns3:_="">
    <xsd:import namespace="a27d7ec5-d062-47db-85e7-8bc1e494d8a1"/>
    <xsd:import namespace="6b3d0183-9231-40f1-9921-763eb13c5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Number" minOccurs="0"/>
                <xsd:element ref="ns2:Notes0" minOccurs="0"/>
                <xsd:element ref="ns2:DateandTimeedited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7ec5-d062-47db-85e7-8bc1e494d8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b6f5abb-ccf2-43cf-90be-e396b65ab8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Number" ma:index="24" nillable="true" ma:displayName="Number" ma:format="Dropdown" ma:internalName="Number" ma:percentage="FALSE">
      <xsd:simpleType>
        <xsd:restriction base="dms:Number"/>
      </xsd:simpleType>
    </xsd:element>
    <xsd:element name="Notes0" ma:index="25" nillable="true" ma:displayName="Notes" ma:description="Notes" ma:internalName="Notes0">
      <xsd:simpleType>
        <xsd:restriction base="dms:Text">
          <xsd:maxLength value="255"/>
        </xsd:restriction>
      </xsd:simpleType>
    </xsd:element>
    <xsd:element name="DateandTimeedited" ma:index="26" nillable="true" ma:displayName="Date and Time edited" ma:format="DateTime" ma:internalName="DateandTimeedited">
      <xsd:simpleType>
        <xsd:restriction base="dms:DateTime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d0183-9231-40f1-9921-763eb13c58d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2540fc5-e2db-44e1-b6b6-029b742a156d}" ma:internalName="TaxCatchAll" ma:showField="CatchAllData" ma:web="6b3d0183-9231-40f1-9921-763eb13c58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5D2020-BC0A-42AE-8228-E4DEDF5EA8D0}">
  <ds:schemaRefs>
    <ds:schemaRef ds:uri="6b3d0183-9231-40f1-9921-763eb13c58da"/>
    <ds:schemaRef ds:uri="a27d7ec5-d062-47db-85e7-8bc1e494d8a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B5BAA8-9D3B-45E8-B5A4-F8D49DD14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7ec5-d062-47db-85e7-8bc1e494d8a1"/>
    <ds:schemaRef ds:uri="6b3d0183-9231-40f1-9921-763eb13c5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53787-3F72-4405-9BDF-2DA4CEC058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Macintosh PowerPoint</Application>
  <Characters>0</Characters>
  <Company/>
  <Lines>0</Lines>
  <MMClips>0</MMClips>
  <Notes>0</Notes>
  <Pages>0</Pages>
  <Paragraphs>0</Paragraphs>
  <PresentationFormat>Custom</PresentationFormat>
  <HiddenSlides>0</HiddenSlides>
  <LinksUpToDate>false</LinksUpToDate>
  <ScaleCrop>false</ScaleCrop>
  <Slides>0</Slides>
  <TotalTime>12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Kerry Maitland</dc:creator>
  <cp:lastModifiedBy>Giles Burdett</cp:lastModifiedBy>
  <dcterms:created xsi:type="dcterms:W3CDTF">2022-03-19T03:48:26Z</dcterms:created>
  <dcterms:modified xsi:type="dcterms:W3CDTF">2023-09-06T12:42:44Z</dcterms:modified>
  <cp:revision>2</cp:revision>
  <dc:title>Kerry Maitland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str>0x0101003C87CB1D2FA6574F8F37A777B4C7F0C7</vt:lpstr>
  </property>
  <property fmtid="{D5CDD505-2E9C-101B-9397-08002B2CF9AE}" pid="3" name="MediaServiceImageTags">
    <vt:lpstr/>
  </property>
  <property fmtid="{D5CDD505-2E9C-101B-9397-08002B2CF9AE}" pid="4" name="ApprovalsListID">
    <vt:lpstr>0a93ad7b82df46bca90fd5c76d4d7a83</vt:lpstr>
  </property>
  <property fmtid="{D5CDD505-2E9C-101B-9397-08002B2CF9AE}" pid="5" name="ApprovalsListVersionID">
    <vt:i4>2</vt:i4>
  </property>
</Properties>
</file>