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9/14/2023</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lang="en-US" dirty="0">
                <a:latin typeface="Arial Unicode MS" panose="020B0604020202020204" pitchFamily="34" charset="-128"/>
                <a:ea typeface="Arial Unicode MS" panose="020B0604020202020204" pitchFamily="34" charset="-128"/>
                <a:cs typeface="Arial Unicode MS" panose="020B0604020202020204" pitchFamily="34" charset="-128"/>
              </a:rPr>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latin typeface="Arial Unicode MS" panose="020B0604020202020204" pitchFamily="34" charset="-128"/>
                <a:ea typeface="Arial Unicode MS" panose="020B0604020202020204" pitchFamily="34" charset="-128"/>
                <a:cs typeface="Arial Unicode MS" panose="020B0604020202020204" pitchFamily="34" charset="-128"/>
              </a:rPr>
              <a:t>IMN Solutions PVT LTD is the software company, established in 1987, by George Milton. The company has been listed as the trusted partner for many high-profile organizations since 1988 and got awards for quality product</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ion</a:t>
            </a:r>
            <a:r>
              <a:rPr dirty="0">
                <a:latin typeface="Arial Unicode MS" panose="020B0604020202020204" pitchFamily="34" charset="-128"/>
                <a:ea typeface="Arial Unicode MS" panose="020B0604020202020204" pitchFamily="34" charset="-128"/>
                <a:cs typeface="Arial Unicode MS" panose="020B0604020202020204" pitchFamily="34" charset="-128"/>
              </a:rPr>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latin typeface="Arial Unicode MS" panose="020B0604020202020204" pitchFamily="34" charset="-128"/>
                <a:ea typeface="Arial Unicode MS" panose="020B0604020202020204" pitchFamily="34" charset="-128"/>
                <a:cs typeface="Arial Unicode MS" panose="020B0604020202020204" pitchFamily="34" charset="-128"/>
              </a:rPr>
              <a:t>The company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product </a:t>
            </a:r>
            <a:r>
              <a:rPr dirty="0">
                <a:latin typeface="Arial Unicode MS" panose="020B0604020202020204" pitchFamily="34" charset="-128"/>
                <a:ea typeface="Arial Unicode MS" panose="020B0604020202020204" pitchFamily="34" charset="-128"/>
                <a:cs typeface="Arial Unicode MS" panose="020B0604020202020204" pitchFamily="34" charset="-128"/>
              </a:rPr>
              <a:t>acquired the MCY corporation for 20 billion dollars and became the top revenue maker for the year 2015.</a:t>
            </a:r>
          </a:p>
          <a:p>
            <a:pPr marL="444500" indent="-444500" defTabSz="914400">
              <a:buAutoNum type="arabicPeriod"/>
            </a:pPr>
            <a:r>
              <a:rPr dirty="0">
                <a:latin typeface="Arial Unicode MS" panose="020B0604020202020204" pitchFamily="34" charset="-128"/>
                <a:ea typeface="Arial Unicode MS" panose="020B0604020202020204" pitchFamily="34" charset="-128"/>
                <a:cs typeface="Arial Unicode MS" panose="020B0604020202020204" pitchFamily="34" charset="-128"/>
              </a:rPr>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mn-lt"/>
                <a:ea typeface="Helvetica CE 35 Thin"/>
                <a:cs typeface="Helvetica CE 35 Thin"/>
              </a:rPr>
              <a:t>Product Overview</a:t>
            </a:r>
            <a:endParaRPr sz="4000" dirty="0">
              <a:latin typeface="+mn-lt"/>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Pages>0</Pages>
  <Words>316</Words>
  <Characters>0</Characters>
  <Application>Microsoft Office PowerPoint</Application>
  <PresentationFormat>Widescreen</PresentationFormat>
  <Lines>0</Lines>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 Unicode MS</vt:lpstr>
      <vt:lpstr>Arial</vt:lpstr>
      <vt:lpstr>Calibri</vt:lpstr>
      <vt:lpstr>Calibri (Body)</vt:lpstr>
      <vt:lpstr>Calibri Light</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23</cp:revision>
  <dcterms:created xsi:type="dcterms:W3CDTF">2019-02-27T08:36:52Z</dcterms:created>
  <dcterms:modified xsi:type="dcterms:W3CDTF">2023-09-14T09:21:58Z</dcterms:modified>
</cp:coreProperties>
</file>