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vml" ContentType="application/vnd.openxmlformats-officedocument.vmlDrawing"/>
  <Default Extension="jpeg" ContentType="image/jpeg"/>
  <Default Extension="rels" ContentType="application/vnd.openxmlformats-package.relationships+xml"/>
  <Default Extension="xml" ContentType="application/xml"/>
  <Default Extension="jpg" ContentType="image/jp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package" Target="../embeddings/oleObject1.docx" /><Relationship Id="rId3" Type="http://schemas.openxmlformats.org/officeDocument/2006/relationships/vmlDrawing" Target="../drawings/vmlDrawing1.vml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xfrm rot="0">
            <a:off x="594360" y="219456"/>
            <a:ext cx="10515600" cy="1325880"/>
          </a:xfrm>
          <a:ln>
            <a:headEnd type="none"/>
            <a:tailEnd type="none"/>
          </a:ln>
        </p:spPr>
        <p:txBody>
          <a:bodyPr wrap="square"/>
          <a:lstStyle/>
          <a:p>
            <a:pPr algn="l" defTabSz="914400">
              <a:defRPr b="1" dirty="0"/>
            </a:pPr>
            <a:r>
              <a:rPr/>
              <a:t>Ole Object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768096" y="1508760"/>
            <a:ext cx="2039112" cy="46634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>
              <a:defRPr sz="1800" b="1" i="1" dirty="0"/>
            </a:pPr>
            <a:r>
              <a:rPr/>
              <a:t>MS Word Object</a:t>
            </a:r>
          </a:p>
        </p:txBody>
      </p:sp>
      <p:graphicFrame>
        <p:nvGraphicFramePr>
          <p:cNvPr id="4" name="Object 4"/>
          <p:cNvGraphicFramePr/>
          <p:nvPr/>
        </p:nvGraphicFramePr>
        <p:xfrm rot="0">
          <a:off x="4142232" y="722376"/>
          <a:ext cx="3895344" cy="5413248"/>
        </p:xfrm>
        <a:graphic>
          <a:graphicData uri="http://schemas.openxmlformats.org/presentationml/2006/ole">
            <p:oleObj showAsIcon="1" r:id="rId2" progId="Word.Document.12">
              <p:embed/>
              <p:pic>
                <p:nvPicPr>
                  <p:cNvPr id="0" name="Picture 0"/>
                  <p:cNvPicPr>
                    <a:picLocks noChangeAspect="1"/>
                  </p:cNvPicPr>
                  <p:nvPr/>
                </p:nvPicPr>
                <p:blipFill>
                  <a:blip r:embed="rId4">
                    <a:lum/>
                  </a:blip>
                  <a:srcRect/>
                  <a:stretch>
                    <a:fillRect/>
                  </a:stretch>
                </p:blipFill>
                <p:spPr bwMode="white">
                  <a:prstGeom prst="rect">
                    <a:avLst/>
                  </a:prstGeom>
                  <a:ln>
                    <a:headEnd type="none"/>
                    <a:tailEnd type="none"/>
                  </a:ln>
                </p:spPr>
              </p:pic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2023-07-25T10:58:52Z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