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D278-86CA-8611-6C3A-9241879BB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AAA00-4C4E-F240-7AA7-02A1FDB47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B650-D1C8-09D1-2CAE-0D7F519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F737-9F43-7674-2875-BD1EE320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6FE7-B591-09C7-0782-DCC5558C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078F-18FE-BC89-E725-733CC9C4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B204-6985-7628-6A9D-9ABA01DA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8BFB-7C23-2854-E167-2FA698D6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D5D8-342D-5310-EA43-BF6B8706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EE55-CD6E-7971-5A4A-15D8A3E1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A666F-4C84-B230-9E36-35F57596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776C7-8B9D-4FC2-8D83-A8D099B5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827D-81A3-7C28-06C7-88DE930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5080-CE7A-E412-9116-AD24AAAB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23FFB-AFA2-B6C7-E3B3-637E583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279B-8AAA-B190-F0D7-7A013859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74ED-479A-6E1B-243E-A3F4BA4B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147D-8952-22A2-EF52-C396F62A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032-BD19-2481-3C1B-2F10456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5A7C-5C6A-FCFB-F647-403CEAEA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01F5-4D77-51BB-6BF4-824CC23C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16CF-B6EA-ADC3-31CC-88A9113D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3218-235F-5EB6-CF4F-E9A72D4D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AF38-FCD2-8D92-AC9C-A4238EC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6ECE8-8298-9A98-1CC1-AE83E9B7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641-DA2A-8B93-2D54-DC5AA689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7CB1-6BF0-9C08-2B42-984F9C9E0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AA08-3ECF-5648-78AA-893462E4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69FE9-2268-2032-AEF1-3E79580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9705C-FA09-C39A-02CB-492326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FE63-08EA-E606-7DC1-061158E2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0414-503A-A0AF-A0D3-34AA3F70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8DFE-9ACE-99F5-3714-71788A0C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F20D-0557-B6E9-3530-900E14CD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82D8A-85FC-F0CD-DDFB-287E90B6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EBF1B-48BF-E7B2-A7EC-08BA35286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1DED8-FF4D-A585-4527-378A364A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C740E-AD70-3937-5D52-112ED12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D31CA-8CE4-7497-D263-C996C0FB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390-F405-853F-58F3-08E10204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884E9-D750-D7D3-EDC0-ADD2581C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580B-5919-2899-18C0-0D6B7E5D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56452-FC55-2076-5636-85136CDD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3A880-863B-F7AF-9CD4-342FE5CD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7692C-2923-6269-D88E-51D071F4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A1C8F-88AF-ECB0-2ED0-D237078E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7370-50F8-58DB-BDFA-79957B5B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6853-C155-F0DA-8D5B-95929D86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7DC6-DAA1-F8DC-020F-F03564FE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C39EE-F952-AC05-91F9-F5629B17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D969-A9D4-CCEB-6E88-F5120DC9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5F292-65A6-5E08-A8BA-A5194B0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904-D872-7295-A365-E8442E13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62D42-0623-3AC6-A8AF-884C63CA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4CD9-3BEF-A110-AC60-42DB1A69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4103-16D4-165B-F5B2-4355DEF8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5B0A-6D95-23FD-21A2-9F487E3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A368-12E7-C95E-1ACB-125B5CB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0E363-670F-B053-AA3E-C78226F6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576E-33E7-AE14-1355-61A3179E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324E-5006-6C54-39F1-3CCC0D44B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FF22-D01A-4A2F-85A2-C48D66334E53}" type="datetimeFigureOut">
              <a:rPr lang="en-US" smtClean="0"/>
              <a:t>20-Feb-24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6C197-3646-B50C-90DE-EC3943058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158B-24EA-98DB-FD08-456CB168F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C066-5730-475B-BB69-66211B53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using a tablet&#10;&#10;Description automatically generated">
            <a:extLst>
              <a:ext uri="{FF2B5EF4-FFF2-40B4-BE49-F238E27FC236}">
                <a16:creationId xmlns:a16="http://schemas.microsoft.com/office/drawing/2014/main" id="{E119B9E9-BD0D-3319-3603-D1173413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2209800"/>
            <a:ext cx="4629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5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Dharanitharan Ayyasamy</dc:creator>
  <cp:lastModifiedBy>Ramaraj Marimuthu</cp:lastModifiedBy>
  <cp:revision>5</cp:revision>
  <dcterms:created xsi:type="dcterms:W3CDTF">2024-02-09T10:58:56Z</dcterms:created>
  <dcterms:modified xsi:type="dcterms:W3CDTF">2024-02-20T08:31:00Z</dcterms:modified>
</cp:coreProperties>
</file>