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1" initials="A1" lastIdx="1" clrIdx="1"/>
  <p:cmAuthor id="2" name="Author2" initials="A2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60"/>
  </p:normalViewPr>
  <p:slideViewPr>
    <p:cSldViewPr snapToGrid="0">
      <p:cViewPr varScale="1">
        <p:scale>
          <a:sx n="62" d="100"/>
          <a:sy n="62" d="100"/>
        </p:scale>
        <p:origin x="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6:39:44.986" idx="1">
    <p:pos x="2560" y="752"/>
    <p:text>Can we change the font size to 20?</p:text>
  </p:cm>
  <p:cm authorId="2" dt="2022-12-30T17:09:16.512" idx="1">
    <p:pos x="2560" y="752"/>
    <p:text>Yes, we can we change the font size to 20</p:text>
    <p:extLst>
      <p:ext uri="{C676402C-5697-4E1C-873F-D02D1690AC5C}">
        <p15:threadingInfo xmlns:p15="http://schemas.microsoft.com/office/powerpoint/2012/main" timeZoneBias="-33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white">
          <a:xfrm>
            <a:off x="2100580" y="1639054"/>
            <a:ext cx="611124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/>
              <a:t>Company History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2</Words>
  <Characters>0</Characters>
  <Application>Microsoft Office PowerPoint</Application>
  <PresentationFormat>Widescreen</PresentationFormat>
  <Lines>0</Lines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Dharanitharan Ayyasamy</cp:lastModifiedBy>
  <cp:revision>2</cp:revision>
  <dcterms:modified xsi:type="dcterms:W3CDTF">2022-12-30T11:52:18Z</dcterms:modified>
</cp:coreProperties>
</file>