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1" initials="A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2" d="100"/>
          <a:sy n="62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6:39:44.986" idx="1">
    <p:pos x="2563" y="758"/>
    <p:text>Can we change the font size to 20?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1A58CB-68E4-4C8B-B1EE-772EEAA693FE}"/>
              </a:ext>
            </a:extLst>
          </p:cNvPr>
          <p:cNvSpPr txBox="1"/>
          <p:nvPr/>
        </p:nvSpPr>
        <p:spPr>
          <a:xfrm>
            <a:off x="2100580" y="1639054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Company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2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1</cp:revision>
  <dcterms:modified xsi:type="dcterms:W3CDTF">2022-12-30T11:38:14Z</dcterms:modified>
</cp:coreProperties>
</file>