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7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>
            <a:hlinkClick r:id="rId2" action="ppaction://hlinksldjump" tooltip="Click to open the second slide"/>
          </p:cNvPr>
          <p:cNvSpPr>
            <a:spLocks/>
          </p:cNvSpPr>
          <p:nvPr/>
        </p:nvSpPr>
        <p:spPr bwMode="white">
          <a:xfrm>
            <a:off x="1270000" y="254000"/>
            <a:ext cx="2540000" cy="1270000"/>
          </a:xfrm>
          <a:prstGeom prst="rect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r>
              <a:rPr lang="en-US" dirty="0"/>
              <a:t>Shape </a:t>
            </a:r>
            <a:r>
              <a:rPr lang="en-US"/>
              <a:t>with hyperlink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0</Pages>
  <Words>3</Words>
  <Characters>0</Characters>
  <Application>Microsoft Office PowerPoint</Application>
  <PresentationFormat>Widescreen</PresentationFormat>
  <Lines>0</Lines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3</cp:revision>
  <dcterms:modified xsi:type="dcterms:W3CDTF">2023-01-02T07:24:21Z</dcterms:modified>
</cp:coreProperties>
</file>