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521415D9-36F7-43E2-AB2F-B90AF26B5E84}">
      <p14:sectionLst xmlns:p14="http://schemas.microsoft.com/office/powerpoint/2010/main">
        <p14:section name="Section1" id="{CE4DCD35-D2BE-4E1E-9FEA-629AC484DC49}">
          <p14:sldIdLst>
            <p14:sldId id="256"/>
          </p14:sldIdLst>
        </p14:section>
        <p14:section name="Section2" id="{31E6DE20-7855-4391-9791-F7B503988A52}">
          <p14:sldIdLst>
            <p14:sldId id="257"/>
          </p14:sldIdLst>
        </p14:section>
        <p14:section name="Section3" id="{F8F7D69A-84E9-4F18-9ADB-D3382CABB5F1}">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5251A-60B9-4ADC-9903-3484F6E68912}"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6FFD-1B6E-4B2C-9714-838810CCE393}" type="slidenum">
              <a:rPr lang="en-US" smtClean="0"/>
              <a:t>‹#›</a:t>
            </a:fld>
            <a:endParaRPr lang="en-US"/>
          </a:p>
        </p:txBody>
      </p:sp>
    </p:spTree>
    <p:extLst>
      <p:ext uri="{BB962C8B-B14F-4D97-AF65-F5344CB8AC3E}">
        <p14:creationId xmlns:p14="http://schemas.microsoft.com/office/powerpoint/2010/main" val="2612813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1EB875AB-4600-464E-AFBF-A661D0FD1C6F}" type="datetime1">
              <a:rPr lang="en-US" smtClean="0"/>
              <a:t>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7D5E8431-9225-417C-867C-8142FFE6A91A}" type="datetime1">
              <a:rPr lang="en-US" smtClean="0"/>
              <a:t>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7B64611-6A3A-4B80-8441-DF63219A213E}" type="datetime1">
              <a:rPr lang="en-US" smtClean="0"/>
              <a:t>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F30DAF8E-0E2C-4A2E-BB4D-B2AA3519A2A4}" type="datetime1">
              <a:rPr lang="en-US" smtClean="0"/>
              <a:t>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CCC7D92E-043C-488F-930C-8B843EA71774}" type="datetime1">
              <a:rPr lang="en-US" smtClean="0"/>
              <a:t>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C850BD63-E333-47A2-933D-EE51C6723DC1}" type="datetime1">
              <a:rPr lang="en-US" smtClean="0"/>
              <a:t>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CD139521-ECDC-4506-A9BA-5925CBC80530}" type="datetime1">
              <a:rPr lang="en-US" smtClean="0"/>
              <a:t>1/4/2023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1002A12-FD2B-4C42-A39F-526621323AF9}" type="datetime1">
              <a:rPr lang="en-US" smtClean="0"/>
              <a:t>1/4/2023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r>
              <a:rPr lang="en-US" dirty="0"/>
              <a:t>Footer content</a:t>
            </a:r>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4316F9C8-4248-4163-8792-37EBBBB3C4F5}" type="datetime1">
              <a:rPr lang="en-US" smtClean="0"/>
              <a:t>1/4/2023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D2A719BB-7595-4F72-858B-E31848128F8E}" type="datetime1">
              <a:rPr lang="en-US" smtClean="0"/>
              <a:t>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939C4430-1815-4130-BECF-7A6B41160BE1}" type="datetime1">
              <a:rPr lang="en-US" smtClean="0"/>
              <a:t>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FEAC53F9-6168-4A4D-86DF-F527564DC33D}" type="datetime1">
              <a:rPr lang="en-US" smtClean="0"/>
              <a:t>1/4/2023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r>
              <a:rPr lang="en-US"/>
              <a:t>Footer content</a:t>
            </a: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
        <p:nvSpPr>
          <p:cNvPr id="7" name="Footer Placeholder 6">
            <a:extLst>
              <a:ext uri="{FF2B5EF4-FFF2-40B4-BE49-F238E27FC236}">
                <a16:creationId xmlns:a16="http://schemas.microsoft.com/office/drawing/2014/main" id="{ECE57F16-270D-4A57-B17D-A4C3772E21CA}"/>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
        <p:nvSpPr>
          <p:cNvPr id="4" name="Footer Placeholder 3">
            <a:extLst>
              <a:ext uri="{FF2B5EF4-FFF2-40B4-BE49-F238E27FC236}">
                <a16:creationId xmlns:a16="http://schemas.microsoft.com/office/drawing/2014/main" id="{DD16BC31-0AD9-46F4-8AC4-DF182C1A6CF3}"/>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
        <p:nvSpPr>
          <p:cNvPr id="4" name="Footer Placeholder 3">
            <a:extLst>
              <a:ext uri="{FF2B5EF4-FFF2-40B4-BE49-F238E27FC236}">
                <a16:creationId xmlns:a16="http://schemas.microsoft.com/office/drawing/2014/main" id="{67D9CCBF-6ABB-4A67-8EA9-EFF9703E84F1}"/>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Pages>0</Pages>
  <Words>322</Words>
  <Characters>0</Characters>
  <Application>Microsoft Office PowerPoint</Application>
  <PresentationFormat>Widescreen</PresentationFormat>
  <Lines>0</Lines>
  <Paragraphs>104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28</cp:revision>
  <dcterms:created xsi:type="dcterms:W3CDTF">2019-02-27T08:36:52Z</dcterms:created>
  <dcterms:modified xsi:type="dcterms:W3CDTF">2023-01-04T05:29:19Z</dcterms:modified>
</cp:coreProperties>
</file>