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2"/>
  </p:sldMasterIdLst>
  <p:notesMasterIdLst>
    <p:notesMasterId r:id="rId4"/>
  </p:notesMasterIdLst>
  <p:handoutMasterIdLst>
    <p:handoutMasterId r:id="rId5"/>
  </p:handoutMasterIdLst>
  <p:sldIdLst>
    <p:sldId id="321" r:id="rId3"/>
  </p:sldIdLst>
  <p:sldSz cx="12188825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F2C"/>
    <a:srgbClr val="8086FC"/>
    <a:srgbClr val="828282"/>
    <a:srgbClr val="6E90FE"/>
    <a:srgbClr val="6D6DFB"/>
    <a:srgbClr val="4E78F0"/>
    <a:srgbClr val="F0932C"/>
    <a:srgbClr val="92C610"/>
    <a:srgbClr val="9FD812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29"/>
  </p:normalViewPr>
  <p:slideViewPr>
    <p:cSldViewPr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BA71A-0603-4067-8459-EE2A0199A1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930D1-2B24-4836-9F0B-9C4F06C4B950}">
      <dgm:prSet phldrT="[Text]"/>
      <dgm:spPr/>
      <dgm:t>
        <a:bodyPr/>
        <a:lstStyle/>
        <a:p>
          <a:r>
            <a:rPr lang="en-US"/>
            <a:t>Old Content</a:t>
          </a:r>
          <a:endParaRPr lang="en-US" dirty="0"/>
        </a:p>
      </dgm:t>
    </dgm:pt>
    <dgm:pt modelId="{53A1080F-4749-48C2-9327-E1A65E168698}" type="parTrans" cxnId="{02056518-F6FB-49ED-A568-7A5EA833582F}">
      <dgm:prSet/>
      <dgm:spPr/>
      <dgm:t>
        <a:bodyPr/>
        <a:lstStyle/>
        <a:p>
          <a:endParaRPr lang="en-US"/>
        </a:p>
      </dgm:t>
    </dgm:pt>
    <dgm:pt modelId="{AADB5E8E-523E-4089-92EE-178A8FF8535B}" type="sibTrans" cxnId="{02056518-F6FB-49ED-A568-7A5EA833582F}">
      <dgm:prSet/>
      <dgm:spPr/>
      <dgm:t>
        <a:bodyPr/>
        <a:lstStyle/>
        <a:p>
          <a:endParaRPr lang="en-US"/>
        </a:p>
      </dgm:t>
    </dgm:pt>
    <dgm:pt modelId="{D537D2CF-3AED-4031-8E56-18C78636B819}">
      <dgm:prSet phldrT="[Text]"/>
      <dgm:spPr/>
      <dgm:t>
        <a:bodyPr/>
        <a:lstStyle/>
        <a:p>
          <a:r>
            <a:rPr lang="en-US" dirty="0"/>
            <a:t>Second node</a:t>
          </a:r>
        </a:p>
      </dgm:t>
    </dgm:pt>
    <dgm:pt modelId="{CE2E761B-A754-483D-9C9E-3C385D94CB1C}" type="parTrans" cxnId="{9DA3C1B1-59B3-4F81-AC4D-24AFC32105CE}">
      <dgm:prSet/>
      <dgm:spPr/>
      <dgm:t>
        <a:bodyPr/>
        <a:lstStyle/>
        <a:p>
          <a:endParaRPr lang="en-US"/>
        </a:p>
      </dgm:t>
    </dgm:pt>
    <dgm:pt modelId="{34D6DCA2-52C1-4EF4-B0D0-F533F30D39EF}" type="sibTrans" cxnId="{9DA3C1B1-59B3-4F81-AC4D-24AFC32105CE}">
      <dgm:prSet/>
      <dgm:spPr/>
      <dgm:t>
        <a:bodyPr/>
        <a:lstStyle/>
        <a:p>
          <a:endParaRPr lang="en-US"/>
        </a:p>
      </dgm:t>
    </dgm:pt>
    <dgm:pt modelId="{618F1A6B-719A-47EF-8B2C-831B091E3D2A}">
      <dgm:prSet phldrT="[Text]"/>
      <dgm:spPr/>
      <dgm:t>
        <a:bodyPr/>
        <a:lstStyle/>
        <a:p>
          <a:r>
            <a:rPr lang="en-US" dirty="0"/>
            <a:t>Third node</a:t>
          </a:r>
        </a:p>
      </dgm:t>
    </dgm:pt>
    <dgm:pt modelId="{9A72958A-FD98-478E-AC52-18A7F9E67754}" type="parTrans" cxnId="{0B2263E2-84CE-4890-9E7C-FFE21771FB64}">
      <dgm:prSet/>
      <dgm:spPr/>
      <dgm:t>
        <a:bodyPr/>
        <a:lstStyle/>
        <a:p>
          <a:endParaRPr lang="en-US"/>
        </a:p>
      </dgm:t>
    </dgm:pt>
    <dgm:pt modelId="{39B277C7-6192-4BB2-B311-E520839E949A}" type="sibTrans" cxnId="{0B2263E2-84CE-4890-9E7C-FFE21771FB64}">
      <dgm:prSet/>
      <dgm:spPr/>
      <dgm:t>
        <a:bodyPr/>
        <a:lstStyle/>
        <a:p>
          <a:endParaRPr lang="en-US"/>
        </a:p>
      </dgm:t>
    </dgm:pt>
    <dgm:pt modelId="{1736B7F1-5D2B-4E4A-8719-97DB5AC1755E}">
      <dgm:prSet phldrT="[Text]"/>
      <dgm:spPr/>
      <dgm:t>
        <a:bodyPr/>
        <a:lstStyle/>
        <a:p>
          <a:r>
            <a:rPr lang="en-US" dirty="0"/>
            <a:t>Fourth node</a:t>
          </a:r>
        </a:p>
      </dgm:t>
    </dgm:pt>
    <dgm:pt modelId="{BDAAFA35-49C7-43EF-959E-5B953EEAEAB4}" type="parTrans" cxnId="{CC89849D-E655-4A80-80D4-AAC55E0022BB}">
      <dgm:prSet/>
      <dgm:spPr/>
      <dgm:t>
        <a:bodyPr/>
        <a:lstStyle/>
        <a:p>
          <a:endParaRPr lang="en-US"/>
        </a:p>
      </dgm:t>
    </dgm:pt>
    <dgm:pt modelId="{615CFF57-FEBE-4634-9EC9-F7A63171838F}" type="sibTrans" cxnId="{CC89849D-E655-4A80-80D4-AAC55E0022BB}">
      <dgm:prSet/>
      <dgm:spPr/>
      <dgm:t>
        <a:bodyPr/>
        <a:lstStyle/>
        <a:p>
          <a:endParaRPr lang="en-US"/>
        </a:p>
      </dgm:t>
    </dgm:pt>
    <dgm:pt modelId="{E0EC0C86-4F14-4F02-8D42-157B01AA6637}">
      <dgm:prSet phldrT="[Text]"/>
      <dgm:spPr/>
      <dgm:t>
        <a:bodyPr/>
        <a:lstStyle/>
        <a:p>
          <a:r>
            <a:rPr lang="en-US" dirty="0"/>
            <a:t>Fifth node</a:t>
          </a:r>
        </a:p>
      </dgm:t>
    </dgm:pt>
    <dgm:pt modelId="{5CAF1FC2-2E86-493A-85A3-443AA94089DD}" type="parTrans" cxnId="{B0312D21-579C-4617-92A1-FECD57E58771}">
      <dgm:prSet/>
      <dgm:spPr/>
      <dgm:t>
        <a:bodyPr/>
        <a:lstStyle/>
        <a:p>
          <a:endParaRPr lang="en-US"/>
        </a:p>
      </dgm:t>
    </dgm:pt>
    <dgm:pt modelId="{CF255D7F-0CD6-4063-AB63-C2D3A79A872D}" type="sibTrans" cxnId="{B0312D21-579C-4617-92A1-FECD57E58771}">
      <dgm:prSet/>
      <dgm:spPr/>
      <dgm:t>
        <a:bodyPr/>
        <a:lstStyle/>
        <a:p>
          <a:endParaRPr lang="en-US"/>
        </a:p>
      </dgm:t>
    </dgm:pt>
    <dgm:pt modelId="{F26F6FA9-E4E4-42CE-BAC7-DF1CC708B555}" type="pres">
      <dgm:prSet presAssocID="{ACEBA71A-0603-4067-8459-EE2A0199A1E2}" presName="diagram" presStyleCnt="0">
        <dgm:presLayoutVars>
          <dgm:dir/>
          <dgm:resizeHandles val="exact"/>
        </dgm:presLayoutVars>
      </dgm:prSet>
      <dgm:spPr/>
    </dgm:pt>
    <dgm:pt modelId="{6970DA1D-E051-4AD7-9C5A-D0FD8ACA53A3}" type="pres">
      <dgm:prSet presAssocID="{82B930D1-2B24-4836-9F0B-9C4F06C4B950}" presName="node" presStyleLbl="node1" presStyleIdx="0" presStyleCnt="5">
        <dgm:presLayoutVars>
          <dgm:bulletEnabled val="1"/>
        </dgm:presLayoutVars>
      </dgm:prSet>
      <dgm:spPr/>
    </dgm:pt>
    <dgm:pt modelId="{B85157C4-4E5D-4197-938B-1E094BC82395}" type="pres">
      <dgm:prSet presAssocID="{AADB5E8E-523E-4089-92EE-178A8FF8535B}" presName="sibTrans" presStyleCnt="0"/>
      <dgm:spPr/>
    </dgm:pt>
    <dgm:pt modelId="{52614975-CD9D-4326-9992-B0596A41CE30}" type="pres">
      <dgm:prSet presAssocID="{D537D2CF-3AED-4031-8E56-18C78636B819}" presName="node" presStyleLbl="node1" presStyleIdx="1" presStyleCnt="5">
        <dgm:presLayoutVars>
          <dgm:bulletEnabled val="1"/>
        </dgm:presLayoutVars>
      </dgm:prSet>
      <dgm:spPr/>
    </dgm:pt>
    <dgm:pt modelId="{3810AE0E-0D1D-45CE-A2CB-07A60AFA8D9F}" type="pres">
      <dgm:prSet presAssocID="{34D6DCA2-52C1-4EF4-B0D0-F533F30D39EF}" presName="sibTrans" presStyleCnt="0"/>
      <dgm:spPr/>
    </dgm:pt>
    <dgm:pt modelId="{A36E02D8-3224-4032-ACE6-21B737257ED8}" type="pres">
      <dgm:prSet presAssocID="{618F1A6B-719A-47EF-8B2C-831B091E3D2A}" presName="node" presStyleLbl="node1" presStyleIdx="2" presStyleCnt="5">
        <dgm:presLayoutVars>
          <dgm:bulletEnabled val="1"/>
        </dgm:presLayoutVars>
      </dgm:prSet>
      <dgm:spPr/>
    </dgm:pt>
    <dgm:pt modelId="{11CBFA2D-46C3-4955-844F-6F12F4504114}" type="pres">
      <dgm:prSet presAssocID="{39B277C7-6192-4BB2-B311-E520839E949A}" presName="sibTrans" presStyleCnt="0"/>
      <dgm:spPr/>
    </dgm:pt>
    <dgm:pt modelId="{F3F23228-B71B-4166-85F9-F90D05C3401B}" type="pres">
      <dgm:prSet presAssocID="{1736B7F1-5D2B-4E4A-8719-97DB5AC1755E}" presName="node" presStyleLbl="node1" presStyleIdx="3" presStyleCnt="5">
        <dgm:presLayoutVars>
          <dgm:bulletEnabled val="1"/>
        </dgm:presLayoutVars>
      </dgm:prSet>
      <dgm:spPr/>
    </dgm:pt>
    <dgm:pt modelId="{160FBC19-6FB8-4FA1-B22A-E4D696A2F098}" type="pres">
      <dgm:prSet presAssocID="{615CFF57-FEBE-4634-9EC9-F7A63171838F}" presName="sibTrans" presStyleCnt="0"/>
      <dgm:spPr/>
    </dgm:pt>
    <dgm:pt modelId="{994BE2A4-3419-4792-BB77-E699B865BBE3}" type="pres">
      <dgm:prSet presAssocID="{E0EC0C86-4F14-4F02-8D42-157B01AA6637}" presName="node" presStyleLbl="node1" presStyleIdx="4" presStyleCnt="5">
        <dgm:presLayoutVars>
          <dgm:bulletEnabled val="1"/>
        </dgm:presLayoutVars>
      </dgm:prSet>
      <dgm:spPr/>
    </dgm:pt>
  </dgm:ptLst>
  <dgm:cxnLst>
    <dgm:cxn modelId="{2B86D908-E21F-482C-809F-8B39865681CB}" type="presOf" srcId="{E0EC0C86-4F14-4F02-8D42-157B01AA6637}" destId="{994BE2A4-3419-4792-BB77-E699B865BBE3}" srcOrd="0" destOrd="0" presId="urn:microsoft.com/office/officeart/2005/8/layout/default"/>
    <dgm:cxn modelId="{02056518-F6FB-49ED-A568-7A5EA833582F}" srcId="{ACEBA71A-0603-4067-8459-EE2A0199A1E2}" destId="{82B930D1-2B24-4836-9F0B-9C4F06C4B950}" srcOrd="0" destOrd="0" parTransId="{53A1080F-4749-48C2-9327-E1A65E168698}" sibTransId="{AADB5E8E-523E-4089-92EE-178A8FF8535B}"/>
    <dgm:cxn modelId="{B2C06919-8D0C-4074-8265-D34DB52ED89D}" type="presOf" srcId="{1736B7F1-5D2B-4E4A-8719-97DB5AC1755E}" destId="{F3F23228-B71B-4166-85F9-F90D05C3401B}" srcOrd="0" destOrd="0" presId="urn:microsoft.com/office/officeart/2005/8/layout/default"/>
    <dgm:cxn modelId="{B0312D21-579C-4617-92A1-FECD57E58771}" srcId="{ACEBA71A-0603-4067-8459-EE2A0199A1E2}" destId="{E0EC0C86-4F14-4F02-8D42-157B01AA6637}" srcOrd="4" destOrd="0" parTransId="{5CAF1FC2-2E86-493A-85A3-443AA94089DD}" sibTransId="{CF255D7F-0CD6-4063-AB63-C2D3A79A872D}"/>
    <dgm:cxn modelId="{8A8C132C-B0A7-426F-A740-98439DD6C92C}" type="presOf" srcId="{618F1A6B-719A-47EF-8B2C-831B091E3D2A}" destId="{A36E02D8-3224-4032-ACE6-21B737257ED8}" srcOrd="0" destOrd="0" presId="urn:microsoft.com/office/officeart/2005/8/layout/default"/>
    <dgm:cxn modelId="{15AA9838-E8B5-4DD7-85D1-FEC71CE3524D}" type="presOf" srcId="{82B930D1-2B24-4836-9F0B-9C4F06C4B950}" destId="{6970DA1D-E051-4AD7-9C5A-D0FD8ACA53A3}" srcOrd="0" destOrd="0" presId="urn:microsoft.com/office/officeart/2005/8/layout/default"/>
    <dgm:cxn modelId="{CC89849D-E655-4A80-80D4-AAC55E0022BB}" srcId="{ACEBA71A-0603-4067-8459-EE2A0199A1E2}" destId="{1736B7F1-5D2B-4E4A-8719-97DB5AC1755E}" srcOrd="3" destOrd="0" parTransId="{BDAAFA35-49C7-43EF-959E-5B953EEAEAB4}" sibTransId="{615CFF57-FEBE-4634-9EC9-F7A63171838F}"/>
    <dgm:cxn modelId="{B3EB05AC-8A36-48D0-9F85-89B4151C8EA7}" type="presOf" srcId="{D537D2CF-3AED-4031-8E56-18C78636B819}" destId="{52614975-CD9D-4326-9992-B0596A41CE30}" srcOrd="0" destOrd="0" presId="urn:microsoft.com/office/officeart/2005/8/layout/default"/>
    <dgm:cxn modelId="{9DA3C1B1-59B3-4F81-AC4D-24AFC32105CE}" srcId="{ACEBA71A-0603-4067-8459-EE2A0199A1E2}" destId="{D537D2CF-3AED-4031-8E56-18C78636B819}" srcOrd="1" destOrd="0" parTransId="{CE2E761B-A754-483D-9C9E-3C385D94CB1C}" sibTransId="{34D6DCA2-52C1-4EF4-B0D0-F533F30D39EF}"/>
    <dgm:cxn modelId="{0B2263E2-84CE-4890-9E7C-FFE21771FB64}" srcId="{ACEBA71A-0603-4067-8459-EE2A0199A1E2}" destId="{618F1A6B-719A-47EF-8B2C-831B091E3D2A}" srcOrd="2" destOrd="0" parTransId="{9A72958A-FD98-478E-AC52-18A7F9E67754}" sibTransId="{39B277C7-6192-4BB2-B311-E520839E949A}"/>
    <dgm:cxn modelId="{1DB9FCF9-B476-4CD2-9D8F-73B9E07433B4}" type="presOf" srcId="{ACEBA71A-0603-4067-8459-EE2A0199A1E2}" destId="{F26F6FA9-E4E4-42CE-BAC7-DF1CC708B555}" srcOrd="0" destOrd="0" presId="urn:microsoft.com/office/officeart/2005/8/layout/default"/>
    <dgm:cxn modelId="{34D9F9A0-734F-4EF2-9DD8-553421931E2B}" type="presParOf" srcId="{F26F6FA9-E4E4-42CE-BAC7-DF1CC708B555}" destId="{6970DA1D-E051-4AD7-9C5A-D0FD8ACA53A3}" srcOrd="0" destOrd="0" presId="urn:microsoft.com/office/officeart/2005/8/layout/default"/>
    <dgm:cxn modelId="{C5E4A8CE-8616-461F-A152-CBA36BFEE211}" type="presParOf" srcId="{F26F6FA9-E4E4-42CE-BAC7-DF1CC708B555}" destId="{B85157C4-4E5D-4197-938B-1E094BC82395}" srcOrd="1" destOrd="0" presId="urn:microsoft.com/office/officeart/2005/8/layout/default"/>
    <dgm:cxn modelId="{7508769D-D2DD-45C9-8AA3-841D452357F2}" type="presParOf" srcId="{F26F6FA9-E4E4-42CE-BAC7-DF1CC708B555}" destId="{52614975-CD9D-4326-9992-B0596A41CE30}" srcOrd="2" destOrd="0" presId="urn:microsoft.com/office/officeart/2005/8/layout/default"/>
    <dgm:cxn modelId="{98AA2AE7-5FE2-474D-9A3B-3A34A2B1FF71}" type="presParOf" srcId="{F26F6FA9-E4E4-42CE-BAC7-DF1CC708B555}" destId="{3810AE0E-0D1D-45CE-A2CB-07A60AFA8D9F}" srcOrd="3" destOrd="0" presId="urn:microsoft.com/office/officeart/2005/8/layout/default"/>
    <dgm:cxn modelId="{2A698A6B-2932-49A6-8280-62CDFB9F2867}" type="presParOf" srcId="{F26F6FA9-E4E4-42CE-BAC7-DF1CC708B555}" destId="{A36E02D8-3224-4032-ACE6-21B737257ED8}" srcOrd="4" destOrd="0" presId="urn:microsoft.com/office/officeart/2005/8/layout/default"/>
    <dgm:cxn modelId="{7BF5E4B3-7A10-4293-B756-33ED9A9240DC}" type="presParOf" srcId="{F26F6FA9-E4E4-42CE-BAC7-DF1CC708B555}" destId="{11CBFA2D-46C3-4955-844F-6F12F4504114}" srcOrd="5" destOrd="0" presId="urn:microsoft.com/office/officeart/2005/8/layout/default"/>
    <dgm:cxn modelId="{FF0D4322-8831-4032-B2E3-3D284DD00EFE}" type="presParOf" srcId="{F26F6FA9-E4E4-42CE-BAC7-DF1CC708B555}" destId="{F3F23228-B71B-4166-85F9-F90D05C3401B}" srcOrd="6" destOrd="0" presId="urn:microsoft.com/office/officeart/2005/8/layout/default"/>
    <dgm:cxn modelId="{E3EE3D5F-81E8-46C1-AF71-D6626294AD46}" type="presParOf" srcId="{F26F6FA9-E4E4-42CE-BAC7-DF1CC708B555}" destId="{160FBC19-6FB8-4FA1-B22A-E4D696A2F098}" srcOrd="7" destOrd="0" presId="urn:microsoft.com/office/officeart/2005/8/layout/default"/>
    <dgm:cxn modelId="{FDD80189-6C21-411C-B83B-D0C8DAAF50DF}" type="presParOf" srcId="{F26F6FA9-E4E4-42CE-BAC7-DF1CC708B555}" destId="{994BE2A4-3419-4792-BB77-E699B865BBE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0DA1D-E051-4AD7-9C5A-D0FD8ACA53A3}">
      <dsp:nvSpPr>
        <dsp:cNvPr id="0" name=""/>
        <dsp:cNvSpPr/>
      </dsp:nvSpPr>
      <dsp:spPr>
        <a:xfrm>
          <a:off x="1221659" y="2645"/>
          <a:ext cx="2705982" cy="1623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  <a:headEnd type="none"/>
          <a:tailEnd type="none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Old Content</a:t>
          </a:r>
          <a:endParaRPr lang="en-US" sz="4500" kern="1200" dirty="0"/>
        </a:p>
      </dsp:txBody>
      <dsp:txXfrm>
        <a:off x="1221659" y="2645"/>
        <a:ext cx="2705982" cy="1623589"/>
      </dsp:txXfrm>
    </dsp:sp>
    <dsp:sp modelId="{52614975-CD9D-4326-9992-B0596A41CE30}">
      <dsp:nvSpPr>
        <dsp:cNvPr id="0" name=""/>
        <dsp:cNvSpPr/>
      </dsp:nvSpPr>
      <dsp:spPr>
        <a:xfrm>
          <a:off x="4198240" y="2645"/>
          <a:ext cx="2705982" cy="1623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  <a:headEnd type="none"/>
          <a:tailEnd type="none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Second node</a:t>
          </a:r>
        </a:p>
      </dsp:txBody>
      <dsp:txXfrm>
        <a:off x="4198240" y="2645"/>
        <a:ext cx="2705982" cy="1623589"/>
      </dsp:txXfrm>
    </dsp:sp>
    <dsp:sp modelId="{A36E02D8-3224-4032-ACE6-21B737257ED8}">
      <dsp:nvSpPr>
        <dsp:cNvPr id="0" name=""/>
        <dsp:cNvSpPr/>
      </dsp:nvSpPr>
      <dsp:spPr>
        <a:xfrm>
          <a:off x="1221659" y="1896833"/>
          <a:ext cx="2705982" cy="1623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  <a:headEnd type="none"/>
          <a:tailEnd type="none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Third node</a:t>
          </a:r>
        </a:p>
      </dsp:txBody>
      <dsp:txXfrm>
        <a:off x="1221659" y="1896833"/>
        <a:ext cx="2705982" cy="1623589"/>
      </dsp:txXfrm>
    </dsp:sp>
    <dsp:sp modelId="{F3F23228-B71B-4166-85F9-F90D05C3401B}">
      <dsp:nvSpPr>
        <dsp:cNvPr id="0" name=""/>
        <dsp:cNvSpPr/>
      </dsp:nvSpPr>
      <dsp:spPr>
        <a:xfrm>
          <a:off x="4198240" y="1896833"/>
          <a:ext cx="2705982" cy="1623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  <a:headEnd type="none"/>
          <a:tailEnd type="none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Fourth node</a:t>
          </a:r>
        </a:p>
      </dsp:txBody>
      <dsp:txXfrm>
        <a:off x="4198240" y="1896833"/>
        <a:ext cx="2705982" cy="1623589"/>
      </dsp:txXfrm>
    </dsp:sp>
    <dsp:sp modelId="{994BE2A4-3419-4792-BB77-E699B865BBE3}">
      <dsp:nvSpPr>
        <dsp:cNvPr id="0" name=""/>
        <dsp:cNvSpPr/>
      </dsp:nvSpPr>
      <dsp:spPr>
        <a:xfrm>
          <a:off x="2709950" y="3791021"/>
          <a:ext cx="2705982" cy="1623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  <a:headEnd type="none"/>
          <a:tailEnd type="none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Fifth node</a:t>
          </a:r>
        </a:p>
      </dsp:txBody>
      <dsp:txXfrm>
        <a:off x="2709950" y="3791021"/>
        <a:ext cx="2705982" cy="1623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8669AFDC-7658-4951-B0FF-52DFF2A93C0A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AF8ED99B-9732-49FC-9C16-B56FEB1B109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3ABD2D7A-D230-4F91-BD59-0A39C2703BA8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F93199CD-3E1B-4AE6-990F-76F925F5EA9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3603" y="1122363"/>
            <a:ext cx="9141619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3603" y="3602038"/>
            <a:ext cx="9141619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399" dirty="0"/>
            </a:lvl1pPr>
            <a:lvl2pPr marL="457063" indent="0" algn="ctr">
              <a:buNone/>
              <a:defRPr sz="1999" dirty="0"/>
            </a:lvl2pPr>
            <a:lvl3pPr marL="914126" indent="0" algn="ctr">
              <a:buNone/>
              <a:defRPr sz="1799" dirty="0"/>
            </a:lvl3pPr>
            <a:lvl4pPr marL="1371189" indent="0" algn="ctr">
              <a:buNone/>
              <a:defRPr sz="1600" dirty="0"/>
            </a:lvl4pPr>
            <a:lvl5pPr marL="1828251" indent="0" algn="ctr">
              <a:buNone/>
              <a:defRPr sz="1600" dirty="0"/>
            </a:lvl5pPr>
            <a:lvl6pPr marL="2285314" indent="0" algn="ctr">
              <a:buNone/>
              <a:defRPr sz="1600" dirty="0"/>
            </a:lvl6pPr>
            <a:lvl7pPr marL="2742377" indent="0" algn="ctr">
              <a:buNone/>
              <a:defRPr sz="1600" dirty="0"/>
            </a:lvl7pPr>
            <a:lvl8pPr marL="3199440" indent="0" algn="ctr">
              <a:buNone/>
              <a:defRPr sz="1600" dirty="0"/>
            </a:lvl8pPr>
            <a:lvl9pPr marL="3656503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2628" y="365125"/>
            <a:ext cx="2628215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7982" y="365125"/>
            <a:ext cx="7732286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633" y="1709739"/>
            <a:ext cx="10512862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5998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633" y="4589464"/>
            <a:ext cx="10512862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399" dirty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 dirty="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 dirty="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798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0592" y="1825625"/>
            <a:ext cx="5180251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69" y="365126"/>
            <a:ext cx="10512862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570" y="1681163"/>
            <a:ext cx="5156444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570" y="2505075"/>
            <a:ext cx="5156444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0593" y="1681163"/>
            <a:ext cx="518183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399" b="1" dirty="0"/>
            </a:lvl1pPr>
            <a:lvl2pPr marL="457063" indent="0">
              <a:buNone/>
              <a:defRPr sz="1999" b="1" dirty="0"/>
            </a:lvl2pPr>
            <a:lvl3pPr marL="914126" indent="0">
              <a:buNone/>
              <a:defRPr sz="1799" b="1" dirty="0"/>
            </a:lvl3pPr>
            <a:lvl4pPr marL="1371189" indent="0">
              <a:buNone/>
              <a:defRPr sz="1600" b="1" dirty="0"/>
            </a:lvl4pPr>
            <a:lvl5pPr marL="1828251" indent="0">
              <a:buNone/>
              <a:defRPr sz="1600" b="1" dirty="0"/>
            </a:lvl5pPr>
            <a:lvl6pPr marL="2285314" indent="0">
              <a:buNone/>
              <a:defRPr sz="1600" b="1" dirty="0"/>
            </a:lvl6pPr>
            <a:lvl7pPr marL="2742377" indent="0">
              <a:buNone/>
              <a:defRPr sz="1600" b="1" dirty="0"/>
            </a:lvl7pPr>
            <a:lvl8pPr marL="3199440" indent="0">
              <a:buNone/>
              <a:defRPr sz="1600" b="1" dirty="0"/>
            </a:lvl8pPr>
            <a:lvl9pPr marL="3656503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0593" y="2505075"/>
            <a:ext cx="518183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199" dirty="0"/>
            </a:lvl1pPr>
            <a:lvl2pPr>
              <a:defRPr sz="2799" dirty="0"/>
            </a:lvl2pPr>
            <a:lvl3pPr>
              <a:defRPr sz="2399" dirty="0"/>
            </a:lvl3pPr>
            <a:lvl4pPr>
              <a:defRPr sz="1999" dirty="0"/>
            </a:lvl4pPr>
            <a:lvl5pPr>
              <a:defRPr sz="1999" dirty="0"/>
            </a:lvl5pPr>
            <a:lvl6pPr>
              <a:defRPr sz="1999" dirty="0"/>
            </a:lvl6pPr>
            <a:lvl7pPr>
              <a:defRPr sz="1999" dirty="0"/>
            </a:lvl7pPr>
            <a:lvl8pPr>
              <a:defRPr sz="1999" dirty="0"/>
            </a:lvl8pPr>
            <a:lvl9pPr>
              <a:defRPr sz="1999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570" y="457200"/>
            <a:ext cx="3931213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199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1838" y="987426"/>
            <a:ext cx="6170593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199" dirty="0"/>
            </a:lvl1pPr>
            <a:lvl2pPr marL="457063" indent="0">
              <a:buNone/>
              <a:defRPr sz="2799" dirty="0"/>
            </a:lvl2pPr>
            <a:lvl3pPr marL="914126" indent="0">
              <a:buNone/>
              <a:defRPr sz="2399" dirty="0"/>
            </a:lvl3pPr>
            <a:lvl4pPr marL="1371189" indent="0">
              <a:buNone/>
              <a:defRPr sz="1999" dirty="0"/>
            </a:lvl4pPr>
            <a:lvl5pPr marL="1828251" indent="0">
              <a:buNone/>
              <a:defRPr sz="1999" dirty="0"/>
            </a:lvl5pPr>
            <a:lvl6pPr marL="2285314" indent="0">
              <a:buNone/>
              <a:defRPr sz="1999" dirty="0"/>
            </a:lvl6pPr>
            <a:lvl7pPr marL="2742377" indent="0">
              <a:buNone/>
              <a:defRPr sz="1999" dirty="0"/>
            </a:lvl7pPr>
            <a:lvl8pPr marL="3199440" indent="0">
              <a:buNone/>
              <a:defRPr sz="1999" dirty="0"/>
            </a:lvl8pPr>
            <a:lvl9pPr marL="3656503" indent="0">
              <a:buNone/>
              <a:defRPr sz="1999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570" y="2057400"/>
            <a:ext cx="3931213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063" indent="0">
              <a:buNone/>
              <a:defRPr sz="1400" dirty="0"/>
            </a:lvl2pPr>
            <a:lvl3pPr marL="914126" indent="0">
              <a:buNone/>
              <a:defRPr sz="1200" dirty="0"/>
            </a:lvl3pPr>
            <a:lvl4pPr marL="1371189" indent="0">
              <a:buNone/>
              <a:defRPr sz="1000" dirty="0"/>
            </a:lvl4pPr>
            <a:lvl5pPr marL="1828251" indent="0">
              <a:buNone/>
              <a:defRPr sz="1000" dirty="0"/>
            </a:lvl5pPr>
            <a:lvl6pPr marL="2285314" indent="0">
              <a:buNone/>
              <a:defRPr sz="1000" dirty="0"/>
            </a:lvl6pPr>
            <a:lvl7pPr marL="2742377" indent="0">
              <a:buNone/>
              <a:defRPr sz="1000" dirty="0"/>
            </a:lvl7pPr>
            <a:lvl8pPr marL="3199440" indent="0">
              <a:buNone/>
              <a:defRPr sz="1000" dirty="0"/>
            </a:lvl8pPr>
            <a:lvl9pPr marL="3656503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7982" y="365126"/>
            <a:ext cx="10512862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7982" y="1825625"/>
            <a:ext cx="10512862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7982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7549" y="6356351"/>
            <a:ext cx="4113728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08357" y="6356351"/>
            <a:ext cx="2742486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126" rtl="0">
        <a:lnSpc>
          <a:spcPct val="90000"/>
        </a:lnSpc>
        <a:spcBef>
          <a:spcPct val="0"/>
        </a:spcBef>
        <a:buNone/>
        <a:defRPr sz="4399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>
        <a:lnSpc>
          <a:spcPct val="90000"/>
        </a:lnSpc>
        <a:spcBef>
          <a:spcPts val="1000"/>
        </a:spcBef>
        <a:buFont typeface="Arial"/>
        <a:buChar char="•"/>
        <a:defRPr sz="2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9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>
        <a:lnSpc>
          <a:spcPct val="90000"/>
        </a:lnSpc>
        <a:spcBef>
          <a:spcPts val="500"/>
        </a:spcBef>
        <a:buFont typeface="Arial"/>
        <a:buChar char="•"/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126">
        <a:defRPr lang="en-US" dirty="0"/>
      </a:defPPr>
      <a:lvl1pPr marL="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>
        <a:defRPr sz="1799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73DAC73-AC0D-47A7-9F42-3DC168FA0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048509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rency Symbols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headEnd type="none"/>
          <a:tailEnd type="none"/>
        </a:ln>
        <a:ln w="12700" cap="flat">
          <a:solidFill>
            <a:schemeClr val="phClr"/>
          </a:solidFill>
          <a:prstDash val="solid"/>
          <a:headEnd type="none"/>
          <a:tailEnd type="none"/>
        </a:ln>
        <a:ln w="1905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0</Pages>
  <Words>10</Words>
  <Characters>0</Characters>
  <Application>Microsoft Office PowerPoint</Application>
  <PresentationFormat>Custom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Essential Presentation</dc:title>
  <dc:creator/>
  <cp:lastModifiedBy>Dharanitharan Ayyasamy</cp:lastModifiedBy>
  <cp:revision>9</cp:revision>
  <dcterms:created xsi:type="dcterms:W3CDTF">2015-02-26T11:44:22Z</dcterms:created>
  <dcterms:modified xsi:type="dcterms:W3CDTF">2022-12-30T11:04:34Z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</Properties>
</file>