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white">
          <a:xfrm>
            <a:off x="9342268" y="6356350"/>
            <a:ext cx="2743200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chemeClr val="tx1"/>
                </a:solidFill>
              </a:rPr>
              <a:t>@ </a:t>
            </a:r>
            <a:r>
              <a:rPr lang="en-US" dirty="0">
                <a:solidFill>
                  <a:srgbClr val="FF0000"/>
                </a:solidFill>
              </a:rPr>
              <a:t>The Product Company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dirty="0"/>
              <a:t>Company History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>
            <a:off x="675894" y="1799971"/>
            <a:ext cx="11102213" cy="92333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dirty="0"/>
              <a:t>IMN Solutions PVT LTD is the software company, established in 1987, by George Milton. The company has been listed as the trusted partner for many high-profile organizations since 1988 and got awards for quality product</a:t>
            </a:r>
            <a:r>
              <a:rPr lang="en-US" dirty="0"/>
              <a:t>ion</a:t>
            </a:r>
            <a:r>
              <a:rPr dirty="0"/>
              <a:t> from reputed organizations.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 bwMode="white">
          <a:xfrm>
            <a:off x="675894" y="3429000"/>
            <a:ext cx="5561330" cy="1477264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444500" indent="-444500" defTabSz="914400">
              <a:buAutoNum type="arabicPeriod"/>
            </a:pPr>
            <a:r>
              <a:rPr dirty="0"/>
              <a:t>The company </a:t>
            </a:r>
            <a:r>
              <a:rPr lang="en-US" dirty="0"/>
              <a:t>product </a:t>
            </a:r>
            <a:r>
              <a:rPr dirty="0"/>
              <a:t>acquired the MCY corporation for 20 billion dollars and became the top revenue maker for the year 2015.</a:t>
            </a:r>
          </a:p>
          <a:p>
            <a:pPr marL="444500" indent="-444500" defTabSz="914400">
              <a:buAutoNum type="arabicPeriod"/>
            </a:pPr>
            <a:r>
              <a:rPr dirty="0"/>
              <a:t>The company is participating in top open source projects in automation industry.</a:t>
            </a:r>
          </a:p>
        </p:txBody>
      </p:sp>
      <p:sp>
        <p:nvSpPr>
          <p:cNvPr id="6" name="Explosion16"/>
          <p:cNvSpPr>
            <a:spLocks/>
          </p:cNvSpPr>
          <p:nvPr/>
        </p:nvSpPr>
        <p:spPr bwMode="white">
          <a:xfrm>
            <a:off x="621411" y="5470017"/>
            <a:ext cx="1322451" cy="1022858"/>
          </a:xfrm>
          <a:prstGeom prst="irregularSeal1">
            <a:avLst/>
          </a:prstGeom>
          <a:noFill/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/>
          <a:lstStyle/>
          <a:p>
            <a:pPr algn="ctr" defTabSz="914400"/>
            <a:r>
              <a:rPr dirty="0"/>
              <a:t>IMN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2026E5-026E-478F-BF7D-F4EC2FC15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17972" y="3344601"/>
            <a:ext cx="3852618" cy="20293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Pages>0</Pages>
  <Words>81</Words>
  <Characters>0</Characters>
  <Application>Microsoft Office PowerPoint</Application>
  <PresentationFormat>Widescreen</PresentationFormat>
  <Lines>0</Lines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Company 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Vijayasurya Anandhan</dc:creator>
  <cp:lastModifiedBy>Dharanitharan Ayyasamy</cp:lastModifiedBy>
  <cp:revision>27</cp:revision>
  <dcterms:created xsi:type="dcterms:W3CDTF">2019-02-27T08:36:52Z</dcterms:created>
  <dcterms:modified xsi:type="dcterms:W3CDTF">2022-12-22T15:08:47Z</dcterms:modified>
</cp:coreProperties>
</file>