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since 1988 and got awards for quality product</a:t>
            </a:r>
            <a:r>
              <a:rPr lang="en-US" dirty="0"/>
              <a:t>ion</a:t>
            </a:r>
            <a:r>
              <a:rPr dirty="0"/>
              <a:t>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</a:t>
            </a:r>
            <a:r>
              <a:rPr lang="en-US" dirty="0"/>
              <a:t>product </a:t>
            </a:r>
            <a:r>
              <a:rPr dirty="0"/>
              <a:t>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rPr dirty="0"/>
              <a:t>IMN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62026E5-026E-478F-BF7D-F4EC2FC15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972" y="2905592"/>
            <a:ext cx="3852618" cy="2907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Pages>0</Pages>
  <Words>81</Words>
  <Characters>0</Characters>
  <Application>Microsoft Office PowerPoint</Application>
  <PresentationFormat>Widescreen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Company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Dharanitharan Ayyasamy</cp:lastModifiedBy>
  <cp:revision>26</cp:revision>
  <dcterms:created xsi:type="dcterms:W3CDTF">2019-02-27T08:36:52Z</dcterms:created>
  <dcterms:modified xsi:type="dcterms:W3CDTF">2022-12-22T14:50:10Z</dcterms:modified>
</cp:coreProperties>
</file>