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white">
          <a:xfrm>
            <a:off x="9342268" y="6356350"/>
            <a:ext cx="2743200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chemeClr val="tx1"/>
                </a:solidFill>
              </a:rPr>
              <a:t>@ </a:t>
            </a:r>
            <a:r>
              <a:rPr lang="en-US" dirty="0">
                <a:solidFill>
                  <a:srgbClr val="FF0000"/>
                </a:solidFill>
              </a:rPr>
              <a:t>The Product Company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2333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dirty="0"/>
              <a:t>IMN Solutions PVT LTD is the software company, established in 1987, by George Milton. The company has been listed as the trusted partner for many high-profile organizations since 1988 and got awards for quality product</a:t>
            </a:r>
            <a:r>
              <a:rPr lang="en-US" dirty="0"/>
              <a:t>ion</a:t>
            </a:r>
            <a:r>
              <a:rPr dirty="0"/>
              <a:t>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dirty="0"/>
              <a:t>The company </a:t>
            </a:r>
            <a:r>
              <a:rPr lang="en-US" dirty="0"/>
              <a:t>product </a:t>
            </a:r>
            <a:r>
              <a:rPr dirty="0"/>
              <a:t>acquired the MCY corporation for 20 billion dollars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rPr dirty="0"/>
              <a:t>The company is participating in top open source projects in automation industry.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rPr dirty="0"/>
              <a:t>IMN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Pages>0</Pages>
  <Words>81</Words>
  <Characters>0</Characters>
  <Application>Microsoft Office PowerPoint</Application>
  <PresentationFormat>Widescreen</PresentationFormat>
  <Lines>0</Lines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Company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Dharanitharan Ayyasamy</cp:lastModifiedBy>
  <cp:revision>21</cp:revision>
  <dcterms:created xsi:type="dcterms:W3CDTF">2019-02-27T08:36:52Z</dcterms:created>
  <dcterms:modified xsi:type="dcterms:W3CDTF">2022-12-22T12:48:49Z</dcterms:modified>
</cp:coreProperties>
</file>