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12/29/2022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12/29/2022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12/29/2022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algn="ctr" defTabSz="914126"/>
            <a:r>
              <a:rPr lang="en-US" sz="4000" b="1" dirty="0">
                <a:latin typeface="+mn-lt"/>
                <a:ea typeface="Adobe Garamond Pro"/>
                <a:cs typeface="Adobe Garamond Pro"/>
              </a:rPr>
              <a:t>Adventure Works Cycles</a:t>
            </a:r>
          </a:p>
        </p:txBody>
      </p:sp>
      <p:sp>
        <p:nvSpPr>
          <p:cNvPr id="3" name="Subtitle 2"/>
          <p:cNvSpPr>
            <a:spLocks noGrp="1"/>
          </p:cNvSpPr>
          <p:nvPr>
            <p:ph type="subTitle" idx="1"/>
          </p:nvPr>
        </p:nvSpPr>
        <p:spPr bwMode="white">
          <a:xfrm>
            <a:off x="1522412" y="2209800"/>
            <a:ext cx="9144000" cy="3048000"/>
          </a:xfrm>
          <a:ln>
            <a:headEnd type="none"/>
            <a:tailEnd type="none"/>
          </a:ln>
        </p:spPr>
        <p:txBody>
          <a:bodyPr wrap="square" anchor="t">
            <a:normAutofit/>
          </a:bodyPr>
          <a:lstStyle/>
          <a:p>
            <a:pPr algn="l" defTabSz="914126"/>
            <a:endParaRPr lang="en-US"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TotalTime>
  <Pages>0</Pages>
  <Words>93</Words>
  <Characters>0</Characters>
  <Application>Microsoft Office PowerPoint</Application>
  <PresentationFormat>Custom</PresentationFormat>
  <Lines>0</Lines>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Adventure Works Cycles</vt:lpstr>
    </vt:vector>
  </TitlesOfParts>
  <Manager>Sync Manager</Manager>
  <Company>Syncfusion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subject>Native PowerPoint Generator</dc:subject>
  <dc:creator>PowerPoint Presentation library</dc:creator>
  <cp:keywords>Syncfusion</cp:keywords>
  <dc:description>This PowerPoint was generated using PowerPoint Presentation library</dc:description>
  <cp:lastModifiedBy>Dharanitharan Ayyasamy</cp:lastModifiedBy>
  <cp:revision>7</cp:revision>
  <dcterms:created xsi:type="dcterms:W3CDTF">2015-02-26T11:44:22Z</dcterms:created>
  <dcterms:modified xsi:type="dcterms:W3CDTF">2022-12-29T17:35:18Z</dcterms:modified>
  <cp:category>PowerPoint Generator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y fmtid="{D5CDD505-2E9C-101B-9397-08002B2CF9AE}" pid="3" name="PropertyA">
    <vt:lpwstr>@!123</vt:lpwstr>
  </property>
  <property fmtid="{D5CDD505-2E9C-101B-9397-08002B2CF9AE}" pid="4" name="PropertyB">
    <vt:lpwstr>B</vt:lpwstr>
  </property>
</Properties>
</file>