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9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12/29/2022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12/29/2022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12/29/2022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defTabSz="914126"/>
            <a:endParaRPr lang="en-US" sz="4000" dirty="0">
              <a:latin typeface="+mn-lt"/>
            </a:endParaRPr>
          </a:p>
          <a:p>
            <a:pPr algn="ctr" defTabSz="914126"/>
            <a:r>
              <a:rPr lang="en-US" sz="4000" b="1">
                <a:latin typeface="+mn-lt"/>
                <a:ea typeface="Adobe Garamond Pro"/>
                <a:cs typeface="Adobe Garamond Pro"/>
              </a:rPr>
              <a:t>Adventure Works Cycles</a:t>
            </a:r>
            <a:endParaRPr sz="4000" b="1" cap="all" dirty="0">
              <a:latin typeface="+mn-lt"/>
              <a:ea typeface="Adobe Garamond Pro"/>
              <a:cs typeface="Adobe Garamond Pro"/>
            </a:endParaRPr>
          </a:p>
        </p:txBody>
      </p:sp>
      <p:sp>
        <p:nvSpPr>
          <p:cNvPr id="3" name="Subtitle 2"/>
          <p:cNvSpPr>
            <a:spLocks noGrp="1"/>
          </p:cNvSpPr>
          <p:nvPr>
            <p:ph type="subTitle" idx="1"/>
          </p:nvPr>
        </p:nvSpPr>
        <p:spPr bwMode="white">
          <a:xfrm>
            <a:off x="1216152" y="2441448"/>
            <a:ext cx="9144000" cy="3121152"/>
          </a:xfrm>
          <a:ln>
            <a:headEnd type="none"/>
            <a:tailEnd type="none"/>
          </a:ln>
        </p:spPr>
        <p:txBody>
          <a:bodyPr wrap="square" anchor="t"/>
          <a:lstStyle/>
          <a:p>
            <a:pPr defTabSz="914126"/>
            <a:endParaRPr lang="en-US"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Pages>0</Pages>
  <Words>93</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5</cp:revision>
  <dcterms:created xsi:type="dcterms:W3CDTF">2015-02-26T11:44:22Z</dcterms:created>
  <dcterms:modified xsi:type="dcterms:W3CDTF">2022-12-29T17:44:25Z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y fmtid="{D5CDD505-2E9C-101B-9397-08002B2CF9AE}" pid="3" name="PropertyA">
    <vt:lpwstr>@!123</vt:lpwstr>
  </property>
  <property fmtid="{D5CDD505-2E9C-101B-9397-08002B2CF9AE}" pid="4" name="PropertyB">
    <vt:lpwstr>B</vt:lpwstr>
  </property>
</Properties>
</file>