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8" r:id="rId2"/>
  </p:sldMasterIdLst>
  <p:notesMasterIdLst>
    <p:notesMasterId r:id="rId4"/>
  </p:notesMasterIdLst>
  <p:handoutMasterIdLst>
    <p:handoutMasterId r:id="rId5"/>
  </p:handoutMasterIdLst>
  <p:sldIdLst>
    <p:sldId id="321" r:id="rId3"/>
  </p:sldIdLst>
  <p:sldSz cx="12188825" cy="6858000"/>
  <p:notesSz cx="6858000" cy="9144000"/>
  <p:defaultTextStyle>
    <a:defPPr defTabSz="914400">
      <a:defRPr lang="en-US" dirty="0"/>
    </a:defPPr>
    <a:lvl1pPr marL="0" algn="l" defTabSz="914400" rtl="0">
      <a:defRPr sz="1800" kern="1200" dirty="0">
        <a:solidFill>
          <a:schemeClr val="tx1"/>
        </a:solidFill>
        <a:latin typeface="+mn-lt"/>
        <a:ea typeface="+mn-ea"/>
        <a:cs typeface="+mn-cs"/>
      </a:defRPr>
    </a:lvl1pPr>
    <a:lvl2pPr marL="457200" algn="l" defTabSz="914400" rtl="0">
      <a:defRPr sz="1800" kern="1200" dirty="0">
        <a:solidFill>
          <a:schemeClr val="tx1"/>
        </a:solidFill>
        <a:latin typeface="+mn-lt"/>
        <a:ea typeface="+mn-ea"/>
        <a:cs typeface="+mn-cs"/>
      </a:defRPr>
    </a:lvl2pPr>
    <a:lvl3pPr marL="914400" algn="l" defTabSz="914400" rtl="0">
      <a:defRPr sz="1800" kern="1200" dirty="0">
        <a:solidFill>
          <a:schemeClr val="tx1"/>
        </a:solidFill>
        <a:latin typeface="+mn-lt"/>
        <a:ea typeface="+mn-ea"/>
        <a:cs typeface="+mn-cs"/>
      </a:defRPr>
    </a:lvl3pPr>
    <a:lvl4pPr marL="1371600" algn="l" defTabSz="914400" rtl="0">
      <a:defRPr sz="1800" kern="1200" dirty="0">
        <a:solidFill>
          <a:schemeClr val="tx1"/>
        </a:solidFill>
        <a:latin typeface="+mn-lt"/>
        <a:ea typeface="+mn-ea"/>
        <a:cs typeface="+mn-cs"/>
      </a:defRPr>
    </a:lvl4pPr>
    <a:lvl5pPr marL="1828800" algn="l" defTabSz="914400" rtl="0">
      <a:defRPr sz="1800" kern="1200" dirty="0">
        <a:solidFill>
          <a:schemeClr val="tx1"/>
        </a:solidFill>
        <a:latin typeface="+mn-lt"/>
        <a:ea typeface="+mn-ea"/>
        <a:cs typeface="+mn-cs"/>
      </a:defRPr>
    </a:lvl5pPr>
    <a:lvl6pPr marL="2286000" algn="l" defTabSz="914400" rtl="0">
      <a:defRPr sz="1800" kern="1200" dirty="0">
        <a:solidFill>
          <a:schemeClr val="tx1"/>
        </a:solidFill>
        <a:latin typeface="+mn-lt"/>
        <a:ea typeface="+mn-ea"/>
        <a:cs typeface="+mn-cs"/>
      </a:defRPr>
    </a:lvl6pPr>
    <a:lvl7pPr marL="2743200" algn="l" defTabSz="914400" rtl="0">
      <a:defRPr sz="1800" kern="1200" dirty="0">
        <a:solidFill>
          <a:schemeClr val="tx1"/>
        </a:solidFill>
        <a:latin typeface="+mn-lt"/>
        <a:ea typeface="+mn-ea"/>
        <a:cs typeface="+mn-cs"/>
      </a:defRPr>
    </a:lvl7pPr>
    <a:lvl8pPr marL="3200400" algn="l" defTabSz="914400" rtl="0">
      <a:defRPr sz="1800" kern="1200" dirty="0">
        <a:solidFill>
          <a:schemeClr val="tx1"/>
        </a:solidFill>
        <a:latin typeface="+mn-lt"/>
        <a:ea typeface="+mn-ea"/>
        <a:cs typeface="+mn-cs"/>
      </a:defRPr>
    </a:lvl8pPr>
    <a:lvl9pPr marL="3657600" algn="l" defTabSz="914400" rtl="0">
      <a:defRPr sz="1800" kern="1200" dirty="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4030">
          <p15:clr>
            <a:srgbClr val="A4A3A4"/>
          </p15:clr>
        </p15:guide>
        <p15:guide id="3" orient="horz" pos="1152">
          <p15:clr>
            <a:srgbClr val="A4A3A4"/>
          </p15:clr>
        </p15:guide>
        <p15:guide id="4" orient="horz" pos="1018">
          <p15:clr>
            <a:srgbClr val="A4A3A4"/>
          </p15:clr>
        </p15:guide>
        <p15:guide id="5" orient="horz" pos="3886">
          <p15:clr>
            <a:srgbClr val="A4A3A4"/>
          </p15:clr>
        </p15:guide>
        <p15:guide id="6" orient="horz" pos="2928">
          <p15:clr>
            <a:srgbClr val="A4A3A4"/>
          </p15:clr>
        </p15:guide>
        <p15:guide id="7" orient="horz" pos="3072">
          <p15:clr>
            <a:srgbClr val="A4A3A4"/>
          </p15:clr>
        </p15:guide>
        <p15:guide id="8" orient="horz" pos="407">
          <p15:clr>
            <a:srgbClr val="A4A3A4"/>
          </p15:clr>
        </p15:guide>
        <p15:guide id="9" pos="3839">
          <p15:clr>
            <a:srgbClr val="A4A3A4"/>
          </p15:clr>
        </p15:guide>
        <p15:guide id="10" pos="959">
          <p15:clr>
            <a:srgbClr val="A4A3A4"/>
          </p15:clr>
        </p15:guide>
        <p15:guide id="11" pos="7151">
          <p15:clr>
            <a:srgbClr val="A4A3A4"/>
          </p15:clr>
        </p15:guide>
        <p15:guide id="12" pos="671">
          <p15:clr>
            <a:srgbClr val="A4A3A4"/>
          </p15:clr>
        </p15:guide>
        <p15:guide id="13" pos="4991">
          <p15:clr>
            <a:srgbClr val="A4A3A4"/>
          </p15:clr>
        </p15:guide>
        <p15:guide id="14" pos="7007">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05F2C"/>
    <a:srgbClr val="8086FC"/>
    <a:srgbClr val="828282"/>
    <a:srgbClr val="6E90FE"/>
    <a:srgbClr val="6D6DFB"/>
    <a:srgbClr val="4E78F0"/>
    <a:srgbClr val="F0932C"/>
    <a:srgbClr val="92C610"/>
    <a:srgbClr val="9FD812"/>
    <a:srgbClr val="0ABEB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p:restoredTop sz="94629"/>
  </p:normalViewPr>
  <p:slideViewPr>
    <p:cSldViewPr showGuides="1">
      <p:cViewPr varScale="1">
        <p:scale>
          <a:sx n="63" d="100"/>
          <a:sy n="63" d="100"/>
        </p:scale>
        <p:origin x="732" y="64"/>
      </p:cViewPr>
      <p:guideLst>
        <p:guide orient="horz" pos="2160"/>
        <p:guide orient="horz" pos="4030"/>
        <p:guide orient="horz" pos="1152"/>
        <p:guide orient="horz" pos="1018"/>
        <p:guide orient="horz" pos="3886"/>
        <p:guide orient="horz" pos="2928"/>
        <p:guide orient="horz" pos="3072"/>
        <p:guide orient="horz" pos="407"/>
        <p:guide pos="3839"/>
        <p:guide pos="959"/>
        <p:guide pos="7151"/>
        <p:guide pos="671"/>
        <p:guide pos="4991"/>
        <p:guide pos="7007"/>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6" d="100"/>
          <a:sy n="66" d="100"/>
        </p:scale>
        <p:origin x="2850"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white">
          <a:xfrm>
            <a:off x="0" y="0"/>
            <a:ext cx="2971800" cy="458788"/>
          </a:xfrm>
          <a:prstGeom prst="rect">
            <a:avLst/>
          </a:prstGeom>
          <a:ln>
            <a:headEnd type="none"/>
            <a:tailEnd type="none"/>
          </a:ln>
        </p:spPr>
        <p:txBody>
          <a:bodyPr wrap="square" lIns="91440" tIns="45720" rIns="91440" bIns="45720"/>
          <a:lstStyle>
            <a:lvl1pPr algn="l">
              <a:defRPr sz="1200" dirty="0"/>
            </a:lvl1pPr>
          </a:lstStyle>
          <a:p>
            <a:endParaRPr lang="en-US" dirty="0"/>
          </a:p>
        </p:txBody>
      </p:sp>
      <p:sp>
        <p:nvSpPr>
          <p:cNvPr id="3" name="Date Placeholder 2"/>
          <p:cNvSpPr>
            <a:spLocks noGrp="1"/>
          </p:cNvSpPr>
          <p:nvPr>
            <p:ph type="dt" sz="quarter" idx="1"/>
          </p:nvPr>
        </p:nvSpPr>
        <p:spPr bwMode="white">
          <a:xfrm>
            <a:off x="3884613" y="0"/>
            <a:ext cx="2971800" cy="458788"/>
          </a:xfrm>
          <a:prstGeom prst="rect">
            <a:avLst/>
          </a:prstGeom>
          <a:ln>
            <a:headEnd type="none"/>
            <a:tailEnd type="none"/>
          </a:ln>
        </p:spPr>
        <p:txBody>
          <a:bodyPr wrap="square" lIns="91440" tIns="45720" rIns="91440" bIns="45720"/>
          <a:lstStyle>
            <a:lvl1pPr algn="r">
              <a:defRPr sz="1200" dirty="0"/>
            </a:lvl1pPr>
          </a:lstStyle>
          <a:p>
            <a:fld id="{8669AFDC-7658-4951-B0FF-52DFF2A93C0A}" type="datetimeFigureOut">
              <a:rPr lang="en-US" dirty="0"/>
              <a:t>12/29/2022</a:t>
            </a:fld>
            <a:endParaRPr lang="en-US" dirty="0"/>
          </a:p>
        </p:txBody>
      </p:sp>
      <p:sp>
        <p:nvSpPr>
          <p:cNvPr id="4" name="Footer Placeholder 3"/>
          <p:cNvSpPr>
            <a:spLocks noGrp="1"/>
          </p:cNvSpPr>
          <p:nvPr>
            <p:ph type="ftr" sz="quarter" idx="2"/>
          </p:nvPr>
        </p:nvSpPr>
        <p:spPr bwMode="white">
          <a:xfrm>
            <a:off x="0" y="8685213"/>
            <a:ext cx="2971800" cy="458787"/>
          </a:xfrm>
          <a:prstGeom prst="rect">
            <a:avLst/>
          </a:prstGeom>
          <a:ln>
            <a:headEnd type="none"/>
            <a:tailEnd type="none"/>
          </a:ln>
        </p:spPr>
        <p:txBody>
          <a:bodyPr wrap="square" lIns="91440" tIns="45720" rIns="91440" bIns="45720" anchor="b"/>
          <a:lstStyle>
            <a:lvl1pPr algn="l">
              <a:defRPr sz="1200" dirty="0"/>
            </a:lvl1pPr>
          </a:lstStyle>
          <a:p>
            <a:endParaRPr lang="en-US" dirty="0"/>
          </a:p>
        </p:txBody>
      </p:sp>
      <p:sp>
        <p:nvSpPr>
          <p:cNvPr id="5" name="Slide Number Placeholder 4"/>
          <p:cNvSpPr>
            <a:spLocks noGrp="1"/>
          </p:cNvSpPr>
          <p:nvPr>
            <p:ph type="sldNum" sz="quarter" idx="3"/>
          </p:nvPr>
        </p:nvSpPr>
        <p:spPr bwMode="white">
          <a:xfrm>
            <a:off x="3884613" y="8685213"/>
            <a:ext cx="2971800" cy="458787"/>
          </a:xfrm>
          <a:prstGeom prst="rect">
            <a:avLst/>
          </a:prstGeom>
          <a:ln>
            <a:headEnd type="none"/>
            <a:tailEnd type="none"/>
          </a:ln>
        </p:spPr>
        <p:txBody>
          <a:bodyPr wrap="square" lIns="91440" tIns="45720" rIns="91440" bIns="45720" anchor="b"/>
          <a:lstStyle>
            <a:lvl1pPr algn="r">
              <a:defRPr sz="1200" dirty="0"/>
            </a:lvl1pPr>
          </a:lstStyle>
          <a:p>
            <a:fld id="{AF8ED99B-9732-49FC-9C16-B56FEB1B1092}" type="slidenum">
              <a:rPr lang="en-US" dirty="0"/>
              <a:t>‹#›</a:t>
            </a:fld>
            <a:endParaRPr 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white">
          <a:xfrm>
            <a:off x="0" y="0"/>
            <a:ext cx="2971800" cy="457200"/>
          </a:xfrm>
          <a:prstGeom prst="rect">
            <a:avLst/>
          </a:prstGeom>
          <a:ln>
            <a:headEnd type="none"/>
            <a:tailEnd type="none"/>
          </a:ln>
        </p:spPr>
        <p:txBody>
          <a:bodyPr wrap="square" lIns="91440" tIns="45720" rIns="91440" bIns="45720"/>
          <a:lstStyle>
            <a:lvl1pPr algn="l">
              <a:defRPr sz="1200" dirty="0"/>
            </a:lvl1pPr>
          </a:lstStyle>
          <a:p>
            <a:endParaRPr lang="en-US" dirty="0"/>
          </a:p>
        </p:txBody>
      </p:sp>
      <p:sp>
        <p:nvSpPr>
          <p:cNvPr id="3" name="Date Placeholder 2"/>
          <p:cNvSpPr>
            <a:spLocks noGrp="1"/>
          </p:cNvSpPr>
          <p:nvPr>
            <p:ph type="dt" idx="1"/>
          </p:nvPr>
        </p:nvSpPr>
        <p:spPr bwMode="white">
          <a:xfrm>
            <a:off x="3884613" y="0"/>
            <a:ext cx="2971800" cy="457200"/>
          </a:xfrm>
          <a:prstGeom prst="rect">
            <a:avLst/>
          </a:prstGeom>
          <a:ln>
            <a:headEnd type="none"/>
            <a:tailEnd type="none"/>
          </a:ln>
        </p:spPr>
        <p:txBody>
          <a:bodyPr wrap="square" lIns="91440" tIns="45720" rIns="91440" bIns="45720"/>
          <a:lstStyle>
            <a:lvl1pPr algn="r">
              <a:defRPr sz="1200" dirty="0"/>
            </a:lvl1pPr>
          </a:lstStyle>
          <a:p>
            <a:fld id="{3ABD2D7A-D230-4F91-BD59-0A39C2703BA8}" type="datetimeFigureOut">
              <a:rPr lang="en-US" dirty="0"/>
              <a:t>12/29/2022</a:t>
            </a:fld>
            <a:endParaRPr lang="en-US" dirty="0"/>
          </a:p>
        </p:txBody>
      </p:sp>
      <p:sp>
        <p:nvSpPr>
          <p:cNvPr id="4" name="Slide Image Placeholder 3"/>
          <p:cNvSpPr>
            <a:spLocks noGrp="1" noRot="1" noChangeAspect="1"/>
          </p:cNvSpPr>
          <p:nvPr>
            <p:ph type="sldImg" idx="2"/>
          </p:nvPr>
        </p:nvSpPr>
        <p:spPr bwMode="white">
          <a:xfrm>
            <a:off x="382588" y="685800"/>
            <a:ext cx="6092825" cy="3429000"/>
          </a:xfrm>
          <a:prstGeom prst="rect">
            <a:avLst/>
          </a:prstGeom>
          <a:noFill/>
          <a:ln w="12700">
            <a:solidFill>
              <a:srgbClr val="000000"/>
            </a:solidFill>
            <a:headEnd type="none"/>
            <a:tailEnd type="none"/>
          </a:ln>
        </p:spPr>
        <p:txBody>
          <a:bodyPr wrap="square" lIns="91440" tIns="45720" rIns="91440" bIns="45720" anchor="ctr"/>
          <a:lstStyle/>
          <a:p>
            <a:endParaRPr lang="en-US" dirty="0"/>
          </a:p>
        </p:txBody>
      </p:sp>
      <p:sp>
        <p:nvSpPr>
          <p:cNvPr id="5" name="Notes Placeholder 4"/>
          <p:cNvSpPr>
            <a:spLocks noGrp="1"/>
          </p:cNvSpPr>
          <p:nvPr>
            <p:ph type="body" sz="quarter" idx="3"/>
          </p:nvPr>
        </p:nvSpPr>
        <p:spPr bwMode="white">
          <a:xfrm>
            <a:off x="685800" y="4343400"/>
            <a:ext cx="5486400" cy="4114800"/>
          </a:xfrm>
          <a:prstGeom prst="rect">
            <a:avLst/>
          </a:prstGeom>
          <a:ln>
            <a:headEnd type="none"/>
            <a:tailEnd type="none"/>
          </a:ln>
        </p:spPr>
        <p:txBody>
          <a:bodyPr wrap="square" lIns="91440" tIns="45720" rIns="91440" bIns="45720"/>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bwMode="white">
          <a:xfrm>
            <a:off x="0" y="8685213"/>
            <a:ext cx="2971800" cy="457200"/>
          </a:xfrm>
          <a:prstGeom prst="rect">
            <a:avLst/>
          </a:prstGeom>
          <a:ln>
            <a:headEnd type="none"/>
            <a:tailEnd type="none"/>
          </a:ln>
        </p:spPr>
        <p:txBody>
          <a:bodyPr wrap="square" lIns="91440" tIns="45720" rIns="91440" bIns="45720" anchor="b"/>
          <a:lstStyle>
            <a:lvl1pPr algn="l">
              <a:defRPr sz="1200" dirty="0"/>
            </a:lvl1pPr>
          </a:lstStyle>
          <a:p>
            <a:endParaRPr lang="en-US" dirty="0"/>
          </a:p>
        </p:txBody>
      </p:sp>
      <p:sp>
        <p:nvSpPr>
          <p:cNvPr id="7" name="Slide Number Placeholder 6"/>
          <p:cNvSpPr>
            <a:spLocks noGrp="1"/>
          </p:cNvSpPr>
          <p:nvPr>
            <p:ph type="sldNum" sz="quarter" idx="5"/>
          </p:nvPr>
        </p:nvSpPr>
        <p:spPr bwMode="white">
          <a:xfrm>
            <a:off x="3884613" y="8685213"/>
            <a:ext cx="2971800" cy="457200"/>
          </a:xfrm>
          <a:prstGeom prst="rect">
            <a:avLst/>
          </a:prstGeom>
          <a:ln>
            <a:headEnd type="none"/>
            <a:tailEnd type="none"/>
          </a:ln>
        </p:spPr>
        <p:txBody>
          <a:bodyPr wrap="square" lIns="91440" tIns="45720" rIns="91440" bIns="45720" anchor="b"/>
          <a:lstStyle>
            <a:lvl1pPr algn="r">
              <a:defRPr sz="1200" dirty="0"/>
            </a:lvl1pPr>
          </a:lstStyle>
          <a:p>
            <a:fld id="{F93199CD-3E1B-4AE6-990F-76F925F5EA9F}" type="slidenum">
              <a:rPr lang="en-US" dirty="0"/>
              <a:t>‹#›</a:t>
            </a:fld>
            <a:endParaRPr lang="en-US" dirty="0"/>
          </a:p>
        </p:txBody>
      </p:sp>
    </p:spTree>
  </p:cSld>
  <p:clrMap bg1="lt1" tx1="dk1" bg2="lt2" tx2="dk2" accent1="accent1" accent2="accent2" accent3="accent3" accent4="accent4" accent5="accent5" accent6="accent6" hlink="hlink" folHlink="folHlink"/>
  <p:notesStyle>
    <a:lvl1pPr marL="0" algn="l" defTabSz="914400" rtl="0">
      <a:defRPr sz="1200" kern="1200" dirty="0">
        <a:solidFill>
          <a:schemeClr val="dk1"/>
        </a:solidFill>
        <a:latin typeface="+mn-lt"/>
        <a:ea typeface="+mn-ea"/>
        <a:cs typeface="+mn-cs"/>
      </a:defRPr>
    </a:lvl1pPr>
    <a:lvl2pPr marL="457200" algn="l" defTabSz="914400" rtl="0">
      <a:defRPr sz="1200" kern="1200" dirty="0">
        <a:solidFill>
          <a:schemeClr val="dk1"/>
        </a:solidFill>
        <a:latin typeface="+mn-lt"/>
        <a:ea typeface="+mn-ea"/>
        <a:cs typeface="+mn-cs"/>
      </a:defRPr>
    </a:lvl2pPr>
    <a:lvl3pPr marL="914400" algn="l" defTabSz="914400" rtl="0">
      <a:defRPr sz="1200" kern="1200" dirty="0">
        <a:solidFill>
          <a:schemeClr val="dk1"/>
        </a:solidFill>
        <a:latin typeface="+mn-lt"/>
        <a:ea typeface="+mn-ea"/>
        <a:cs typeface="+mn-cs"/>
      </a:defRPr>
    </a:lvl3pPr>
    <a:lvl4pPr marL="1371600" algn="l" defTabSz="914400" rtl="0">
      <a:defRPr sz="1200" kern="1200" dirty="0">
        <a:solidFill>
          <a:schemeClr val="dk1"/>
        </a:solidFill>
        <a:latin typeface="+mn-lt"/>
        <a:ea typeface="+mn-ea"/>
        <a:cs typeface="+mn-cs"/>
      </a:defRPr>
    </a:lvl4pPr>
    <a:lvl5pPr marL="1828800" algn="l" defTabSz="914400" rtl="0">
      <a:defRPr sz="1200" kern="1200" dirty="0">
        <a:solidFill>
          <a:schemeClr val="dk1"/>
        </a:solidFill>
        <a:latin typeface="+mn-lt"/>
        <a:ea typeface="+mn-ea"/>
        <a:cs typeface="+mn-cs"/>
      </a:defRPr>
    </a:lvl5pPr>
    <a:lvl6pPr marL="2286000" algn="l" defTabSz="914400" rtl="0">
      <a:defRPr sz="1200" kern="1200" dirty="0">
        <a:solidFill>
          <a:schemeClr val="dk1"/>
        </a:solidFill>
        <a:latin typeface="+mn-lt"/>
        <a:ea typeface="+mn-ea"/>
        <a:cs typeface="+mn-cs"/>
      </a:defRPr>
    </a:lvl6pPr>
    <a:lvl7pPr marL="2743200" algn="l" defTabSz="914400" rtl="0">
      <a:defRPr sz="1200" kern="1200" dirty="0">
        <a:solidFill>
          <a:schemeClr val="dk1"/>
        </a:solidFill>
        <a:latin typeface="+mn-lt"/>
        <a:ea typeface="+mn-ea"/>
        <a:cs typeface="+mn-cs"/>
      </a:defRPr>
    </a:lvl7pPr>
    <a:lvl8pPr marL="3200400" algn="l" defTabSz="914400" rtl="0">
      <a:defRPr sz="1200" kern="1200" dirty="0">
        <a:solidFill>
          <a:schemeClr val="dk1"/>
        </a:solidFill>
        <a:latin typeface="+mn-lt"/>
        <a:ea typeface="+mn-ea"/>
        <a:cs typeface="+mn-cs"/>
      </a:defRPr>
    </a:lvl8pPr>
    <a:lvl9pPr marL="3657600" algn="l" defTabSz="914400" rtl="0">
      <a:defRPr sz="1200" kern="1200" dirty="0">
        <a:solidFill>
          <a:schemeClr val="dk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bwMode="white">
          <a:xfrm>
            <a:off x="1523603" y="1122363"/>
            <a:ext cx="9141619" cy="2387600"/>
          </a:xfrm>
          <a:ln>
            <a:headEnd type="none"/>
            <a:tailEnd type="none"/>
          </a:ln>
        </p:spPr>
        <p:txBody>
          <a:bodyPr wrap="square" anchor="b"/>
          <a:lstStyle>
            <a:lvl1pPr algn="ctr">
              <a:defRPr sz="5998" dirty="0"/>
            </a:lvl1pPr>
          </a:lstStyle>
          <a:p>
            <a:r>
              <a:rPr lang="en-US" dirty="0"/>
              <a:t>Click to edit Master title style</a:t>
            </a:r>
          </a:p>
        </p:txBody>
      </p:sp>
      <p:sp>
        <p:nvSpPr>
          <p:cNvPr id="3" name="Subtitle 2"/>
          <p:cNvSpPr>
            <a:spLocks noGrp="1"/>
          </p:cNvSpPr>
          <p:nvPr>
            <p:ph type="subTitle" idx="1"/>
          </p:nvPr>
        </p:nvSpPr>
        <p:spPr bwMode="white">
          <a:xfrm>
            <a:off x="1523603" y="3602038"/>
            <a:ext cx="9141619" cy="1655762"/>
          </a:xfrm>
          <a:ln>
            <a:headEnd type="none"/>
            <a:tailEnd type="none"/>
          </a:ln>
        </p:spPr>
        <p:txBody>
          <a:bodyPr wrap="square"/>
          <a:lstStyle>
            <a:lvl1pPr marL="0" indent="0" algn="ctr">
              <a:buNone/>
              <a:defRPr sz="2399" dirty="0"/>
            </a:lvl1pPr>
            <a:lvl2pPr marL="457063" indent="0" algn="ctr">
              <a:buNone/>
              <a:defRPr sz="1999" dirty="0"/>
            </a:lvl2pPr>
            <a:lvl3pPr marL="914126" indent="0" algn="ctr">
              <a:buNone/>
              <a:defRPr sz="1799" dirty="0"/>
            </a:lvl3pPr>
            <a:lvl4pPr marL="1371189" indent="0" algn="ctr">
              <a:buNone/>
              <a:defRPr sz="1600" dirty="0"/>
            </a:lvl4pPr>
            <a:lvl5pPr marL="1828251" indent="0" algn="ctr">
              <a:buNone/>
              <a:defRPr sz="1600" dirty="0"/>
            </a:lvl5pPr>
            <a:lvl6pPr marL="2285314" indent="0" algn="ctr">
              <a:buNone/>
              <a:defRPr sz="1600" dirty="0"/>
            </a:lvl6pPr>
            <a:lvl7pPr marL="2742377" indent="0" algn="ctr">
              <a:buNone/>
              <a:defRPr sz="1600" dirty="0"/>
            </a:lvl7pPr>
            <a:lvl8pPr marL="3199440" indent="0" algn="ctr">
              <a:buNone/>
              <a:defRPr sz="1600" dirty="0"/>
            </a:lvl8pPr>
            <a:lvl9pPr marL="3656503" indent="0" algn="ctr">
              <a:buNone/>
              <a:defRPr sz="1600" dirty="0"/>
            </a:lvl9pPr>
          </a:lstStyle>
          <a:p>
            <a:r>
              <a:rPr lang="en-US" dirty="0"/>
              <a:t>Click to edit Master subtitle style</a:t>
            </a:r>
          </a:p>
        </p:txBody>
      </p:sp>
      <p:sp>
        <p:nvSpPr>
          <p:cNvPr id="4" name="Date Placeholder 3"/>
          <p:cNvSpPr>
            <a:spLocks noGrp="1"/>
          </p:cNvSpPr>
          <p:nvPr>
            <p:ph type="dt" sz="half" idx="10"/>
          </p:nvPr>
        </p:nvSpPr>
        <p:spPr bwMode="white">
          <a:ln>
            <a:headEnd type="none"/>
            <a:tailEnd type="none"/>
          </a:ln>
        </p:spPr>
        <p:txBody>
          <a:bodyPr wrap="square"/>
          <a:lstStyle/>
          <a:p>
            <a:fld id="{B61BEF0D-F0BB-DE4B-95CE-6DB70DBA9567}" type="datetimeFigureOut">
              <a:rPr lang="en-US" dirty="0"/>
              <a:t>12/29/2022</a:t>
            </a:fld>
            <a:endParaRPr lang="en-US" dirty="0"/>
          </a:p>
        </p:txBody>
      </p:sp>
      <p:sp>
        <p:nvSpPr>
          <p:cNvPr id="5" name="Footer Placeholder 4"/>
          <p:cNvSpPr>
            <a:spLocks noGrp="1"/>
          </p:cNvSpPr>
          <p:nvPr>
            <p:ph type="ftr" sz="quarter" idx="11"/>
          </p:nvPr>
        </p:nvSpPr>
        <p:spPr bwMode="white">
          <a:ln>
            <a:headEnd type="none"/>
            <a:tailEnd type="none"/>
          </a:ln>
        </p:spPr>
        <p:txBody>
          <a:bodyPr wrap="square"/>
          <a:lstStyle/>
          <a:p>
            <a:endParaRPr lang="en-US" dirty="0"/>
          </a:p>
        </p:txBody>
      </p:sp>
      <p:sp>
        <p:nvSpPr>
          <p:cNvPr id="6" name="Slide Number Placeholder 5"/>
          <p:cNvSpPr>
            <a:spLocks noGrp="1"/>
          </p:cNvSpPr>
          <p:nvPr>
            <p:ph type="sldNum" sz="quarter" idx="12"/>
          </p:nvPr>
        </p:nvSpPr>
        <p:spPr bwMode="white">
          <a:ln>
            <a:headEnd type="none"/>
            <a:tailEnd type="none"/>
          </a:ln>
        </p:spPr>
        <p:txBody>
          <a:bodyPr wrap="square"/>
          <a:lstStyle/>
          <a:p>
            <a:fld id="{D57F1E4F-1CFF-5643-939E-217C01CD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bwMode="white">
          <a:ln>
            <a:headEnd type="none"/>
            <a:tailEnd type="none"/>
          </a:ln>
        </p:spPr>
        <p:txBody>
          <a:bodyPr wrap="square"/>
          <a:lstStyle/>
          <a:p>
            <a:r>
              <a:rPr lang="en-US" dirty="0"/>
              <a:t>Click to edit Master title style</a:t>
            </a:r>
          </a:p>
        </p:txBody>
      </p:sp>
      <p:sp>
        <p:nvSpPr>
          <p:cNvPr id="3" name="Vertical Text Placeholder 2"/>
          <p:cNvSpPr>
            <a:spLocks noGrp="1"/>
          </p:cNvSpPr>
          <p:nvPr>
            <p:ph type="body" orient="vert" idx="1"/>
          </p:nvPr>
        </p:nvSpPr>
        <p:spPr bwMode="white">
          <a:ln>
            <a:headEnd type="none"/>
            <a:tailEnd type="none"/>
          </a:ln>
        </p:spPr>
        <p:txBody>
          <a:bodyPr vert="eaVert" wrap="square"/>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white">
          <a:ln>
            <a:headEnd type="none"/>
            <a:tailEnd type="none"/>
          </a:ln>
        </p:spPr>
        <p:txBody>
          <a:bodyPr wrap="square"/>
          <a:lstStyle/>
          <a:p>
            <a:fld id="{03F41C87-7AD9-4845-A077-840E4A0F3F06}" type="datetimeFigureOut">
              <a:rPr lang="en-US" dirty="0"/>
              <a:t>12/29/2022</a:t>
            </a:fld>
            <a:endParaRPr lang="en-US" dirty="0"/>
          </a:p>
        </p:txBody>
      </p:sp>
      <p:sp>
        <p:nvSpPr>
          <p:cNvPr id="5" name="Footer Placeholder 4"/>
          <p:cNvSpPr>
            <a:spLocks noGrp="1"/>
          </p:cNvSpPr>
          <p:nvPr>
            <p:ph type="ftr" sz="quarter" idx="11"/>
          </p:nvPr>
        </p:nvSpPr>
        <p:spPr bwMode="white">
          <a:ln>
            <a:headEnd type="none"/>
            <a:tailEnd type="none"/>
          </a:ln>
        </p:spPr>
        <p:txBody>
          <a:bodyPr wrap="square"/>
          <a:lstStyle/>
          <a:p>
            <a:endParaRPr lang="en-US" dirty="0"/>
          </a:p>
        </p:txBody>
      </p:sp>
      <p:sp>
        <p:nvSpPr>
          <p:cNvPr id="6" name="Slide Number Placeholder 5"/>
          <p:cNvSpPr>
            <a:spLocks noGrp="1"/>
          </p:cNvSpPr>
          <p:nvPr>
            <p:ph type="sldNum" sz="quarter" idx="12"/>
          </p:nvPr>
        </p:nvSpPr>
        <p:spPr bwMode="white">
          <a:ln>
            <a:headEnd type="none"/>
            <a:tailEnd type="none"/>
          </a:ln>
        </p:spPr>
        <p:txBody>
          <a:bodyPr wrap="square"/>
          <a:lstStyle/>
          <a:p>
            <a:fld id="{2A013F82-EE5E-44EE-A61D-E31C6657F26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bwMode="white">
          <a:xfrm>
            <a:off x="8722628" y="365125"/>
            <a:ext cx="2628215" cy="5811838"/>
          </a:xfrm>
          <a:ln>
            <a:headEnd type="none"/>
            <a:tailEnd type="none"/>
          </a:ln>
        </p:spPr>
        <p:txBody>
          <a:bodyPr vert="eaVert" wrap="square"/>
          <a:lstStyle/>
          <a:p>
            <a:r>
              <a:rPr lang="en-US" dirty="0"/>
              <a:t>Click to edit Master title style</a:t>
            </a:r>
          </a:p>
        </p:txBody>
      </p:sp>
      <p:sp>
        <p:nvSpPr>
          <p:cNvPr id="3" name="Vertical Text Placeholder 2"/>
          <p:cNvSpPr>
            <a:spLocks noGrp="1"/>
          </p:cNvSpPr>
          <p:nvPr>
            <p:ph type="body" orient="vert" idx="1"/>
          </p:nvPr>
        </p:nvSpPr>
        <p:spPr bwMode="white">
          <a:xfrm>
            <a:off x="837982" y="365125"/>
            <a:ext cx="7732286" cy="5811838"/>
          </a:xfrm>
          <a:ln>
            <a:headEnd type="none"/>
            <a:tailEnd type="none"/>
          </a:ln>
        </p:spPr>
        <p:txBody>
          <a:bodyPr vert="eaVert" wrap="square"/>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white">
          <a:ln>
            <a:headEnd type="none"/>
            <a:tailEnd type="none"/>
          </a:ln>
        </p:spPr>
        <p:txBody>
          <a:bodyPr wrap="square"/>
          <a:lstStyle/>
          <a:p>
            <a:fld id="{03F41C87-7AD9-4845-A077-840E4A0F3F06}" type="datetimeFigureOut">
              <a:rPr lang="en-US" dirty="0"/>
              <a:t>12/29/2022</a:t>
            </a:fld>
            <a:endParaRPr lang="en-US" dirty="0"/>
          </a:p>
        </p:txBody>
      </p:sp>
      <p:sp>
        <p:nvSpPr>
          <p:cNvPr id="5" name="Footer Placeholder 4"/>
          <p:cNvSpPr>
            <a:spLocks noGrp="1"/>
          </p:cNvSpPr>
          <p:nvPr>
            <p:ph type="ftr" sz="quarter" idx="11"/>
          </p:nvPr>
        </p:nvSpPr>
        <p:spPr bwMode="white">
          <a:ln>
            <a:headEnd type="none"/>
            <a:tailEnd type="none"/>
          </a:ln>
        </p:spPr>
        <p:txBody>
          <a:bodyPr wrap="square"/>
          <a:lstStyle/>
          <a:p>
            <a:endParaRPr lang="en-US" dirty="0"/>
          </a:p>
        </p:txBody>
      </p:sp>
      <p:sp>
        <p:nvSpPr>
          <p:cNvPr id="6" name="Slide Number Placeholder 5"/>
          <p:cNvSpPr>
            <a:spLocks noGrp="1"/>
          </p:cNvSpPr>
          <p:nvPr>
            <p:ph type="sldNum" sz="quarter" idx="12"/>
          </p:nvPr>
        </p:nvSpPr>
        <p:spPr bwMode="white">
          <a:ln>
            <a:headEnd type="none"/>
            <a:tailEnd type="none"/>
          </a:ln>
        </p:spPr>
        <p:txBody>
          <a:bodyPr wrap="square"/>
          <a:lstStyle/>
          <a:p>
            <a:fld id="{2A013F82-EE5E-44EE-A61D-E31C6657F26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a:ln>
            <a:headEnd type="none"/>
            <a:tailEnd type="none"/>
          </a:ln>
        </p:spPr>
        <p:txBody>
          <a:bodyPr wrap="square"/>
          <a:lstStyle/>
          <a:p>
            <a:r>
              <a:rPr lang="en-US" dirty="0"/>
              <a:t>Click to edit Master title style</a:t>
            </a:r>
          </a:p>
        </p:txBody>
      </p:sp>
      <p:sp>
        <p:nvSpPr>
          <p:cNvPr id="3" name="Content Placeholder 2"/>
          <p:cNvSpPr>
            <a:spLocks noGrp="1"/>
          </p:cNvSpPr>
          <p:nvPr>
            <p:ph idx="1"/>
          </p:nvPr>
        </p:nvSpPr>
        <p:spPr bwMode="white">
          <a:ln>
            <a:headEnd type="none"/>
            <a:tailEnd type="none"/>
          </a:ln>
        </p:spPr>
        <p:txBody>
          <a:bodyPr wrap="square"/>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white">
          <a:ln>
            <a:headEnd type="none"/>
            <a:tailEnd type="none"/>
          </a:ln>
        </p:spPr>
        <p:txBody>
          <a:bodyPr wrap="square"/>
          <a:lstStyle/>
          <a:p>
            <a:fld id="{03F41C87-7AD9-4845-A077-840E4A0F3F06}" type="datetimeFigureOut">
              <a:rPr lang="en-US" dirty="0"/>
              <a:t>12/29/2022</a:t>
            </a:fld>
            <a:endParaRPr lang="en-US" dirty="0"/>
          </a:p>
        </p:txBody>
      </p:sp>
      <p:sp>
        <p:nvSpPr>
          <p:cNvPr id="5" name="Footer Placeholder 4"/>
          <p:cNvSpPr>
            <a:spLocks noGrp="1"/>
          </p:cNvSpPr>
          <p:nvPr>
            <p:ph type="ftr" sz="quarter" idx="11"/>
          </p:nvPr>
        </p:nvSpPr>
        <p:spPr bwMode="white">
          <a:ln>
            <a:headEnd type="none"/>
            <a:tailEnd type="none"/>
          </a:ln>
        </p:spPr>
        <p:txBody>
          <a:bodyPr wrap="square"/>
          <a:lstStyle/>
          <a:p>
            <a:endParaRPr lang="en-US" dirty="0"/>
          </a:p>
        </p:txBody>
      </p:sp>
      <p:sp>
        <p:nvSpPr>
          <p:cNvPr id="6" name="Slide Number Placeholder 5"/>
          <p:cNvSpPr>
            <a:spLocks noGrp="1"/>
          </p:cNvSpPr>
          <p:nvPr>
            <p:ph type="sldNum" sz="quarter" idx="12"/>
          </p:nvPr>
        </p:nvSpPr>
        <p:spPr bwMode="white">
          <a:ln>
            <a:headEnd type="none"/>
            <a:tailEnd type="none"/>
          </a:ln>
        </p:spPr>
        <p:txBody>
          <a:bodyPr wrap="square"/>
          <a:lstStyle/>
          <a:p>
            <a:fld id="{2A013F82-EE5E-44EE-A61D-E31C6657F26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831633" y="1709739"/>
            <a:ext cx="10512862" cy="2852737"/>
          </a:xfrm>
          <a:ln>
            <a:headEnd type="none"/>
            <a:tailEnd type="none"/>
          </a:ln>
        </p:spPr>
        <p:txBody>
          <a:bodyPr wrap="square" anchor="b"/>
          <a:lstStyle>
            <a:lvl1pPr>
              <a:defRPr sz="5998" dirty="0"/>
            </a:lvl1pPr>
          </a:lstStyle>
          <a:p>
            <a:r>
              <a:rPr lang="en-US" dirty="0"/>
              <a:t>Click to edit Master title style</a:t>
            </a:r>
          </a:p>
        </p:txBody>
      </p:sp>
      <p:sp>
        <p:nvSpPr>
          <p:cNvPr id="3" name="Text Placeholder 2"/>
          <p:cNvSpPr>
            <a:spLocks noGrp="1"/>
          </p:cNvSpPr>
          <p:nvPr>
            <p:ph type="body" idx="1"/>
          </p:nvPr>
        </p:nvSpPr>
        <p:spPr bwMode="white">
          <a:xfrm>
            <a:off x="831633" y="4589464"/>
            <a:ext cx="10512862" cy="1500187"/>
          </a:xfrm>
          <a:ln>
            <a:headEnd type="none"/>
            <a:tailEnd type="none"/>
          </a:ln>
        </p:spPr>
        <p:txBody>
          <a:bodyPr wrap="square"/>
          <a:lstStyle>
            <a:lvl1pPr marL="0" indent="0">
              <a:buNone/>
              <a:defRPr sz="2399" dirty="0">
                <a:solidFill>
                  <a:schemeClr val="tx1">
                    <a:tint val="75000"/>
                  </a:schemeClr>
                </a:solidFill>
              </a:defRPr>
            </a:lvl1pPr>
            <a:lvl2pPr marL="457063" indent="0">
              <a:buNone/>
              <a:defRPr sz="1999" dirty="0">
                <a:solidFill>
                  <a:schemeClr val="tx1">
                    <a:tint val="75000"/>
                  </a:schemeClr>
                </a:solidFill>
              </a:defRPr>
            </a:lvl2pPr>
            <a:lvl3pPr marL="914126" indent="0">
              <a:buNone/>
              <a:defRPr sz="1799" dirty="0">
                <a:solidFill>
                  <a:schemeClr val="tx1">
                    <a:tint val="75000"/>
                  </a:schemeClr>
                </a:solidFill>
              </a:defRPr>
            </a:lvl3pPr>
            <a:lvl4pPr marL="1371189" indent="0">
              <a:buNone/>
              <a:defRPr sz="1600" dirty="0">
                <a:solidFill>
                  <a:schemeClr val="tx1">
                    <a:tint val="75000"/>
                  </a:schemeClr>
                </a:solidFill>
              </a:defRPr>
            </a:lvl4pPr>
            <a:lvl5pPr marL="1828251" indent="0">
              <a:buNone/>
              <a:defRPr sz="1600" dirty="0">
                <a:solidFill>
                  <a:schemeClr val="tx1">
                    <a:tint val="75000"/>
                  </a:schemeClr>
                </a:solidFill>
              </a:defRPr>
            </a:lvl5pPr>
            <a:lvl6pPr marL="2285314" indent="0">
              <a:buNone/>
              <a:defRPr sz="1600" dirty="0">
                <a:solidFill>
                  <a:schemeClr val="tx1">
                    <a:tint val="75000"/>
                  </a:schemeClr>
                </a:solidFill>
              </a:defRPr>
            </a:lvl6pPr>
            <a:lvl7pPr marL="2742377" indent="0">
              <a:buNone/>
              <a:defRPr sz="1600" dirty="0">
                <a:solidFill>
                  <a:schemeClr val="tx1">
                    <a:tint val="75000"/>
                  </a:schemeClr>
                </a:solidFill>
              </a:defRPr>
            </a:lvl7pPr>
            <a:lvl8pPr marL="3199440" indent="0">
              <a:buNone/>
              <a:defRPr sz="1600" dirty="0">
                <a:solidFill>
                  <a:schemeClr val="tx1">
                    <a:tint val="75000"/>
                  </a:schemeClr>
                </a:solidFill>
              </a:defRPr>
            </a:lvl8pPr>
            <a:lvl9pPr marL="3656503" indent="0">
              <a:buNone/>
              <a:defRPr sz="1600" dirty="0">
                <a:solidFill>
                  <a:schemeClr val="tx1">
                    <a:tint val="75000"/>
                  </a:schemeClr>
                </a:solidFill>
              </a:defRPr>
            </a:lvl9pPr>
          </a:lstStyle>
          <a:p>
            <a:r>
              <a:rPr lang="en-US" dirty="0"/>
              <a:t>Click to edit Master text styles</a:t>
            </a:r>
          </a:p>
        </p:txBody>
      </p:sp>
      <p:sp>
        <p:nvSpPr>
          <p:cNvPr id="4" name="Date Placeholder 3"/>
          <p:cNvSpPr>
            <a:spLocks noGrp="1"/>
          </p:cNvSpPr>
          <p:nvPr>
            <p:ph type="dt" sz="half" idx="10"/>
          </p:nvPr>
        </p:nvSpPr>
        <p:spPr bwMode="white">
          <a:ln>
            <a:headEnd type="none"/>
            <a:tailEnd type="none"/>
          </a:ln>
        </p:spPr>
        <p:txBody>
          <a:bodyPr wrap="square"/>
          <a:lstStyle/>
          <a:p>
            <a:fld id="{03F41C87-7AD9-4845-A077-840E4A0F3F06}" type="datetimeFigureOut">
              <a:rPr lang="en-US" dirty="0"/>
              <a:t>12/29/2022</a:t>
            </a:fld>
            <a:endParaRPr lang="en-US" dirty="0"/>
          </a:p>
        </p:txBody>
      </p:sp>
      <p:sp>
        <p:nvSpPr>
          <p:cNvPr id="5" name="Footer Placeholder 4"/>
          <p:cNvSpPr>
            <a:spLocks noGrp="1"/>
          </p:cNvSpPr>
          <p:nvPr>
            <p:ph type="ftr" sz="quarter" idx="11"/>
          </p:nvPr>
        </p:nvSpPr>
        <p:spPr bwMode="white">
          <a:ln>
            <a:headEnd type="none"/>
            <a:tailEnd type="none"/>
          </a:ln>
        </p:spPr>
        <p:txBody>
          <a:bodyPr wrap="square"/>
          <a:lstStyle/>
          <a:p>
            <a:endParaRPr lang="en-US" dirty="0"/>
          </a:p>
        </p:txBody>
      </p:sp>
      <p:sp>
        <p:nvSpPr>
          <p:cNvPr id="6" name="Slide Number Placeholder 5"/>
          <p:cNvSpPr>
            <a:spLocks noGrp="1"/>
          </p:cNvSpPr>
          <p:nvPr>
            <p:ph type="sldNum" sz="quarter" idx="12"/>
          </p:nvPr>
        </p:nvSpPr>
        <p:spPr bwMode="white">
          <a:ln>
            <a:headEnd type="none"/>
            <a:tailEnd type="none"/>
          </a:ln>
        </p:spPr>
        <p:txBody>
          <a:bodyPr wrap="square"/>
          <a:lstStyle/>
          <a:p>
            <a:fld id="{2A013F82-EE5E-44EE-A61D-E31C6657F26F}"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Two Content">
    <p:spTree>
      <p:nvGrpSpPr>
        <p:cNvPr id="1" name=""/>
        <p:cNvGrpSpPr/>
        <p:nvPr/>
      </p:nvGrpSpPr>
      <p:grpSpPr>
        <a:xfrm>
          <a:off x="0" y="0"/>
          <a:ext cx="0" cy="0"/>
          <a:chOff x="0" y="0"/>
          <a:chExt cx="0" cy="0"/>
        </a:xfrm>
      </p:grpSpPr>
      <p:sp>
        <p:nvSpPr>
          <p:cNvPr id="2" name="Title 1"/>
          <p:cNvSpPr>
            <a:spLocks noGrp="1"/>
          </p:cNvSpPr>
          <p:nvPr>
            <p:ph type="title"/>
          </p:nvPr>
        </p:nvSpPr>
        <p:spPr bwMode="white">
          <a:ln>
            <a:headEnd type="none"/>
            <a:tailEnd type="none"/>
          </a:ln>
        </p:spPr>
        <p:txBody>
          <a:bodyPr wrap="square"/>
          <a:lstStyle/>
          <a:p>
            <a:r>
              <a:rPr lang="en-US" dirty="0"/>
              <a:t>Click to edit Master title style</a:t>
            </a:r>
          </a:p>
        </p:txBody>
      </p:sp>
      <p:sp>
        <p:nvSpPr>
          <p:cNvPr id="3" name="Content Placeholder 2"/>
          <p:cNvSpPr>
            <a:spLocks noGrp="1"/>
          </p:cNvSpPr>
          <p:nvPr>
            <p:ph sz="half" idx="1"/>
          </p:nvPr>
        </p:nvSpPr>
        <p:spPr bwMode="white">
          <a:xfrm>
            <a:off x="837982" y="1825625"/>
            <a:ext cx="5180251" cy="4351338"/>
          </a:xfrm>
          <a:ln>
            <a:headEnd type="none"/>
            <a:tailEnd type="none"/>
          </a:ln>
        </p:spPr>
        <p:txBody>
          <a:bodyPr wrap="square"/>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bwMode="white">
          <a:xfrm>
            <a:off x="6170592" y="1825625"/>
            <a:ext cx="5180251" cy="4351338"/>
          </a:xfrm>
          <a:ln>
            <a:headEnd type="none"/>
            <a:tailEnd type="none"/>
          </a:ln>
        </p:spPr>
        <p:txBody>
          <a:bodyPr wrap="square"/>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bwMode="white">
          <a:ln>
            <a:headEnd type="none"/>
            <a:tailEnd type="none"/>
          </a:ln>
        </p:spPr>
        <p:txBody>
          <a:bodyPr wrap="square"/>
          <a:lstStyle/>
          <a:p>
            <a:fld id="{03F41C87-7AD9-4845-A077-840E4A0F3F06}" type="datetimeFigureOut">
              <a:rPr lang="en-US" dirty="0"/>
              <a:t>12/29/2022</a:t>
            </a:fld>
            <a:endParaRPr lang="en-US" dirty="0"/>
          </a:p>
        </p:txBody>
      </p:sp>
      <p:sp>
        <p:nvSpPr>
          <p:cNvPr id="6" name="Footer Placeholder 5"/>
          <p:cNvSpPr>
            <a:spLocks noGrp="1"/>
          </p:cNvSpPr>
          <p:nvPr>
            <p:ph type="ftr" sz="quarter" idx="11"/>
          </p:nvPr>
        </p:nvSpPr>
        <p:spPr bwMode="white">
          <a:ln>
            <a:headEnd type="none"/>
            <a:tailEnd type="none"/>
          </a:ln>
        </p:spPr>
        <p:txBody>
          <a:bodyPr wrap="square"/>
          <a:lstStyle/>
          <a:p>
            <a:endParaRPr lang="en-US" dirty="0"/>
          </a:p>
        </p:txBody>
      </p:sp>
      <p:sp>
        <p:nvSpPr>
          <p:cNvPr id="7" name="Slide Number Placeholder 6"/>
          <p:cNvSpPr>
            <a:spLocks noGrp="1"/>
          </p:cNvSpPr>
          <p:nvPr>
            <p:ph type="sldNum" sz="quarter" idx="12"/>
          </p:nvPr>
        </p:nvSpPr>
        <p:spPr bwMode="white">
          <a:ln>
            <a:headEnd type="none"/>
            <a:tailEnd type="none"/>
          </a:ln>
        </p:spPr>
        <p:txBody>
          <a:bodyPr wrap="square"/>
          <a:lstStyle/>
          <a:p>
            <a:fld id="{2A013F82-EE5E-44EE-A61D-E31C6657F26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omparison">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839569" y="365126"/>
            <a:ext cx="10512862" cy="1325563"/>
          </a:xfrm>
          <a:ln>
            <a:headEnd type="none"/>
            <a:tailEnd type="none"/>
          </a:ln>
        </p:spPr>
        <p:txBody>
          <a:bodyPr wrap="square"/>
          <a:lstStyle/>
          <a:p>
            <a:r>
              <a:rPr lang="en-US" dirty="0"/>
              <a:t>Click to edit Master title style</a:t>
            </a:r>
          </a:p>
        </p:txBody>
      </p:sp>
      <p:sp>
        <p:nvSpPr>
          <p:cNvPr id="3" name="Text Placeholder 2"/>
          <p:cNvSpPr>
            <a:spLocks noGrp="1"/>
          </p:cNvSpPr>
          <p:nvPr>
            <p:ph type="body" idx="1"/>
          </p:nvPr>
        </p:nvSpPr>
        <p:spPr bwMode="white">
          <a:xfrm>
            <a:off x="839570" y="1681163"/>
            <a:ext cx="5156444" cy="823912"/>
          </a:xfrm>
          <a:ln>
            <a:headEnd type="none"/>
            <a:tailEnd type="none"/>
          </a:ln>
        </p:spPr>
        <p:txBody>
          <a:bodyPr wrap="square" anchor="b"/>
          <a:lstStyle>
            <a:lvl1pPr marL="0" indent="0">
              <a:buNone/>
              <a:defRPr sz="2399" b="1" dirty="0"/>
            </a:lvl1pPr>
            <a:lvl2pPr marL="457063" indent="0">
              <a:buNone/>
              <a:defRPr sz="1999" b="1" dirty="0"/>
            </a:lvl2pPr>
            <a:lvl3pPr marL="914126" indent="0">
              <a:buNone/>
              <a:defRPr sz="1799" b="1" dirty="0"/>
            </a:lvl3pPr>
            <a:lvl4pPr marL="1371189" indent="0">
              <a:buNone/>
              <a:defRPr sz="1600" b="1" dirty="0"/>
            </a:lvl4pPr>
            <a:lvl5pPr marL="1828251" indent="0">
              <a:buNone/>
              <a:defRPr sz="1600" b="1" dirty="0"/>
            </a:lvl5pPr>
            <a:lvl6pPr marL="2285314" indent="0">
              <a:buNone/>
              <a:defRPr sz="1600" b="1" dirty="0"/>
            </a:lvl6pPr>
            <a:lvl7pPr marL="2742377" indent="0">
              <a:buNone/>
              <a:defRPr sz="1600" b="1" dirty="0"/>
            </a:lvl7pPr>
            <a:lvl8pPr marL="3199440" indent="0">
              <a:buNone/>
              <a:defRPr sz="1600" b="1" dirty="0"/>
            </a:lvl8pPr>
            <a:lvl9pPr marL="3656503" indent="0">
              <a:buNone/>
              <a:defRPr sz="1600" b="1" dirty="0"/>
            </a:lvl9pPr>
          </a:lstStyle>
          <a:p>
            <a:r>
              <a:rPr lang="en-US" dirty="0"/>
              <a:t>Click to edit Master text styles</a:t>
            </a:r>
          </a:p>
        </p:txBody>
      </p:sp>
      <p:sp>
        <p:nvSpPr>
          <p:cNvPr id="4" name="Content Placeholder 3"/>
          <p:cNvSpPr>
            <a:spLocks noGrp="1"/>
          </p:cNvSpPr>
          <p:nvPr>
            <p:ph sz="half" idx="2"/>
          </p:nvPr>
        </p:nvSpPr>
        <p:spPr bwMode="white">
          <a:xfrm>
            <a:off x="839570" y="2505075"/>
            <a:ext cx="5156444" cy="3684588"/>
          </a:xfrm>
          <a:ln>
            <a:headEnd type="none"/>
            <a:tailEnd type="none"/>
          </a:ln>
        </p:spPr>
        <p:txBody>
          <a:bodyPr wrap="square"/>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bwMode="white">
          <a:xfrm>
            <a:off x="6170593" y="1681163"/>
            <a:ext cx="5181838" cy="823912"/>
          </a:xfrm>
          <a:ln>
            <a:headEnd type="none"/>
            <a:tailEnd type="none"/>
          </a:ln>
        </p:spPr>
        <p:txBody>
          <a:bodyPr wrap="square" anchor="b"/>
          <a:lstStyle>
            <a:lvl1pPr marL="0" indent="0">
              <a:buNone/>
              <a:defRPr sz="2399" b="1" dirty="0"/>
            </a:lvl1pPr>
            <a:lvl2pPr marL="457063" indent="0">
              <a:buNone/>
              <a:defRPr sz="1999" b="1" dirty="0"/>
            </a:lvl2pPr>
            <a:lvl3pPr marL="914126" indent="0">
              <a:buNone/>
              <a:defRPr sz="1799" b="1" dirty="0"/>
            </a:lvl3pPr>
            <a:lvl4pPr marL="1371189" indent="0">
              <a:buNone/>
              <a:defRPr sz="1600" b="1" dirty="0"/>
            </a:lvl4pPr>
            <a:lvl5pPr marL="1828251" indent="0">
              <a:buNone/>
              <a:defRPr sz="1600" b="1" dirty="0"/>
            </a:lvl5pPr>
            <a:lvl6pPr marL="2285314" indent="0">
              <a:buNone/>
              <a:defRPr sz="1600" b="1" dirty="0"/>
            </a:lvl6pPr>
            <a:lvl7pPr marL="2742377" indent="0">
              <a:buNone/>
              <a:defRPr sz="1600" b="1" dirty="0"/>
            </a:lvl7pPr>
            <a:lvl8pPr marL="3199440" indent="0">
              <a:buNone/>
              <a:defRPr sz="1600" b="1" dirty="0"/>
            </a:lvl8pPr>
            <a:lvl9pPr marL="3656503" indent="0">
              <a:buNone/>
              <a:defRPr sz="1600" b="1" dirty="0"/>
            </a:lvl9pPr>
          </a:lstStyle>
          <a:p>
            <a:r>
              <a:rPr lang="en-US" dirty="0"/>
              <a:t>Click to edit Master text styles</a:t>
            </a:r>
          </a:p>
        </p:txBody>
      </p:sp>
      <p:sp>
        <p:nvSpPr>
          <p:cNvPr id="6" name="Content Placeholder 5"/>
          <p:cNvSpPr>
            <a:spLocks noGrp="1"/>
          </p:cNvSpPr>
          <p:nvPr>
            <p:ph sz="quarter" idx="4"/>
          </p:nvPr>
        </p:nvSpPr>
        <p:spPr bwMode="white">
          <a:xfrm>
            <a:off x="6170593" y="2505075"/>
            <a:ext cx="5181838" cy="3684588"/>
          </a:xfrm>
          <a:ln>
            <a:headEnd type="none"/>
            <a:tailEnd type="none"/>
          </a:ln>
        </p:spPr>
        <p:txBody>
          <a:bodyPr wrap="square"/>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bwMode="white">
          <a:ln>
            <a:headEnd type="none"/>
            <a:tailEnd type="none"/>
          </a:ln>
        </p:spPr>
        <p:txBody>
          <a:bodyPr wrap="square"/>
          <a:lstStyle/>
          <a:p>
            <a:fld id="{03F41C87-7AD9-4845-A077-840E4A0F3F06}" type="datetimeFigureOut">
              <a:rPr lang="en-US" dirty="0"/>
              <a:t>12/29/2022</a:t>
            </a:fld>
            <a:endParaRPr lang="en-US" dirty="0"/>
          </a:p>
        </p:txBody>
      </p:sp>
      <p:sp>
        <p:nvSpPr>
          <p:cNvPr id="8" name="Footer Placeholder 7"/>
          <p:cNvSpPr>
            <a:spLocks noGrp="1"/>
          </p:cNvSpPr>
          <p:nvPr>
            <p:ph type="ftr" sz="quarter" idx="11"/>
          </p:nvPr>
        </p:nvSpPr>
        <p:spPr bwMode="white">
          <a:ln>
            <a:headEnd type="none"/>
            <a:tailEnd type="none"/>
          </a:ln>
        </p:spPr>
        <p:txBody>
          <a:bodyPr wrap="square"/>
          <a:lstStyle/>
          <a:p>
            <a:endParaRPr lang="en-US" dirty="0"/>
          </a:p>
        </p:txBody>
      </p:sp>
      <p:sp>
        <p:nvSpPr>
          <p:cNvPr id="9" name="Slide Number Placeholder 8"/>
          <p:cNvSpPr>
            <a:spLocks noGrp="1"/>
          </p:cNvSpPr>
          <p:nvPr>
            <p:ph type="sldNum" sz="quarter" idx="12"/>
          </p:nvPr>
        </p:nvSpPr>
        <p:spPr bwMode="white">
          <a:ln>
            <a:headEnd type="none"/>
            <a:tailEnd type="none"/>
          </a:ln>
        </p:spPr>
        <p:txBody>
          <a:bodyPr wrap="square"/>
          <a:lstStyle/>
          <a:p>
            <a:fld id="{2A013F82-EE5E-44EE-A61D-E31C6657F26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Title Only">
    <p:spTree>
      <p:nvGrpSpPr>
        <p:cNvPr id="1" name=""/>
        <p:cNvGrpSpPr/>
        <p:nvPr/>
      </p:nvGrpSpPr>
      <p:grpSpPr>
        <a:xfrm>
          <a:off x="0" y="0"/>
          <a:ext cx="0" cy="0"/>
          <a:chOff x="0" y="0"/>
          <a:chExt cx="0" cy="0"/>
        </a:xfrm>
      </p:grpSpPr>
      <p:sp>
        <p:nvSpPr>
          <p:cNvPr id="2" name="Title 1"/>
          <p:cNvSpPr>
            <a:spLocks noGrp="1"/>
          </p:cNvSpPr>
          <p:nvPr>
            <p:ph type="title"/>
          </p:nvPr>
        </p:nvSpPr>
        <p:spPr bwMode="white">
          <a:ln>
            <a:headEnd type="none"/>
            <a:tailEnd type="none"/>
          </a:ln>
        </p:spPr>
        <p:txBody>
          <a:bodyPr wrap="square"/>
          <a:lstStyle/>
          <a:p>
            <a:r>
              <a:rPr lang="en-US" dirty="0"/>
              <a:t>Click to edit Master title style</a:t>
            </a:r>
          </a:p>
        </p:txBody>
      </p:sp>
      <p:sp>
        <p:nvSpPr>
          <p:cNvPr id="3" name="Date Placeholder 2"/>
          <p:cNvSpPr>
            <a:spLocks noGrp="1"/>
          </p:cNvSpPr>
          <p:nvPr>
            <p:ph type="dt" sz="half" idx="10"/>
          </p:nvPr>
        </p:nvSpPr>
        <p:spPr bwMode="white">
          <a:ln>
            <a:headEnd type="none"/>
            <a:tailEnd type="none"/>
          </a:ln>
        </p:spPr>
        <p:txBody>
          <a:bodyPr wrap="square"/>
          <a:lstStyle/>
          <a:p>
            <a:fld id="{03F41C87-7AD9-4845-A077-840E4A0F3F06}" type="datetimeFigureOut">
              <a:rPr lang="en-US" dirty="0"/>
              <a:t>12/29/2022</a:t>
            </a:fld>
            <a:endParaRPr lang="en-US" dirty="0"/>
          </a:p>
        </p:txBody>
      </p:sp>
      <p:sp>
        <p:nvSpPr>
          <p:cNvPr id="4" name="Footer Placeholder 3"/>
          <p:cNvSpPr>
            <a:spLocks noGrp="1"/>
          </p:cNvSpPr>
          <p:nvPr>
            <p:ph type="ftr" sz="quarter" idx="11"/>
          </p:nvPr>
        </p:nvSpPr>
        <p:spPr bwMode="white">
          <a:ln>
            <a:headEnd type="none"/>
            <a:tailEnd type="none"/>
          </a:ln>
        </p:spPr>
        <p:txBody>
          <a:bodyPr wrap="square"/>
          <a:lstStyle/>
          <a:p>
            <a:endParaRPr lang="en-US" dirty="0"/>
          </a:p>
        </p:txBody>
      </p:sp>
      <p:sp>
        <p:nvSpPr>
          <p:cNvPr id="5" name="Slide Number Placeholder 4"/>
          <p:cNvSpPr>
            <a:spLocks noGrp="1"/>
          </p:cNvSpPr>
          <p:nvPr>
            <p:ph type="sldNum" sz="quarter" idx="12"/>
          </p:nvPr>
        </p:nvSpPr>
        <p:spPr bwMode="white">
          <a:ln>
            <a:headEnd type="none"/>
            <a:tailEnd type="none"/>
          </a:ln>
        </p:spPr>
        <p:txBody>
          <a:bodyPr wrap="square"/>
          <a:lstStyle/>
          <a:p>
            <a:fld id="{2A013F82-EE5E-44EE-A61D-E31C6657F26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bwMode="white">
          <a:ln>
            <a:headEnd type="none"/>
            <a:tailEnd type="none"/>
          </a:ln>
        </p:spPr>
        <p:txBody>
          <a:bodyPr wrap="square"/>
          <a:lstStyle/>
          <a:p>
            <a:fld id="{03F41C87-7AD9-4845-A077-840E4A0F3F06}" type="datetimeFigureOut">
              <a:rPr lang="en-US" dirty="0"/>
              <a:t>12/29/2022</a:t>
            </a:fld>
            <a:endParaRPr lang="en-US" dirty="0"/>
          </a:p>
        </p:txBody>
      </p:sp>
      <p:sp>
        <p:nvSpPr>
          <p:cNvPr id="3" name="Footer Placeholder 2"/>
          <p:cNvSpPr>
            <a:spLocks noGrp="1"/>
          </p:cNvSpPr>
          <p:nvPr>
            <p:ph type="ftr" sz="quarter" idx="11"/>
          </p:nvPr>
        </p:nvSpPr>
        <p:spPr bwMode="white">
          <a:ln>
            <a:headEnd type="none"/>
            <a:tailEnd type="none"/>
          </a:ln>
        </p:spPr>
        <p:txBody>
          <a:bodyPr wrap="square"/>
          <a:lstStyle/>
          <a:p>
            <a:endParaRPr lang="en-US" dirty="0"/>
          </a:p>
        </p:txBody>
      </p:sp>
      <p:sp>
        <p:nvSpPr>
          <p:cNvPr id="4" name="Slide Number Placeholder 3"/>
          <p:cNvSpPr>
            <a:spLocks noGrp="1"/>
          </p:cNvSpPr>
          <p:nvPr>
            <p:ph type="sldNum" sz="quarter" idx="12"/>
          </p:nvPr>
        </p:nvSpPr>
        <p:spPr bwMode="white">
          <a:ln>
            <a:headEnd type="none"/>
            <a:tailEnd type="none"/>
          </a:ln>
        </p:spPr>
        <p:txBody>
          <a:bodyPr wrap="square"/>
          <a:lstStyle/>
          <a:p>
            <a:fld id="{2A013F82-EE5E-44EE-A61D-E31C6657F26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839570" y="457200"/>
            <a:ext cx="3931213" cy="1600200"/>
          </a:xfrm>
          <a:ln>
            <a:headEnd type="none"/>
            <a:tailEnd type="none"/>
          </a:ln>
        </p:spPr>
        <p:txBody>
          <a:bodyPr wrap="square" anchor="b"/>
          <a:lstStyle>
            <a:lvl1pPr>
              <a:defRPr sz="3199" dirty="0"/>
            </a:lvl1pPr>
          </a:lstStyle>
          <a:p>
            <a:r>
              <a:rPr lang="en-US" dirty="0"/>
              <a:t>Click to edit Master title style</a:t>
            </a:r>
          </a:p>
        </p:txBody>
      </p:sp>
      <p:sp>
        <p:nvSpPr>
          <p:cNvPr id="3" name="Content Placeholder 2"/>
          <p:cNvSpPr>
            <a:spLocks noGrp="1"/>
          </p:cNvSpPr>
          <p:nvPr>
            <p:ph idx="1"/>
          </p:nvPr>
        </p:nvSpPr>
        <p:spPr bwMode="white">
          <a:xfrm>
            <a:off x="5181838" y="987426"/>
            <a:ext cx="6170593" cy="4873625"/>
          </a:xfrm>
          <a:ln>
            <a:headEnd type="none"/>
            <a:tailEnd type="none"/>
          </a:ln>
        </p:spPr>
        <p:txBody>
          <a:bodyPr wrap="square"/>
          <a:lstStyle>
            <a:lvl1pPr>
              <a:defRPr sz="3199" dirty="0"/>
            </a:lvl1pPr>
            <a:lvl2pPr>
              <a:defRPr sz="2799" dirty="0"/>
            </a:lvl2pPr>
            <a:lvl3pPr>
              <a:defRPr sz="2399" dirty="0"/>
            </a:lvl3pPr>
            <a:lvl4pPr>
              <a:defRPr sz="1999" dirty="0"/>
            </a:lvl4pPr>
            <a:lvl5pPr>
              <a:defRPr sz="1999" dirty="0"/>
            </a:lvl5pPr>
            <a:lvl6pPr>
              <a:defRPr sz="1999" dirty="0"/>
            </a:lvl6pPr>
            <a:lvl7pPr>
              <a:defRPr sz="1999" dirty="0"/>
            </a:lvl7pPr>
            <a:lvl8pPr>
              <a:defRPr sz="1999" dirty="0"/>
            </a:lvl8pPr>
            <a:lvl9pPr>
              <a:defRPr sz="1999" dirty="0"/>
            </a:lvl9pPr>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bwMode="white">
          <a:xfrm>
            <a:off x="839570" y="2057400"/>
            <a:ext cx="3931213" cy="3811588"/>
          </a:xfrm>
          <a:ln>
            <a:headEnd type="none"/>
            <a:tailEnd type="none"/>
          </a:ln>
        </p:spPr>
        <p:txBody>
          <a:bodyPr wrap="square"/>
          <a:lstStyle>
            <a:lvl1pPr marL="0" indent="0">
              <a:buNone/>
              <a:defRPr sz="1600" dirty="0"/>
            </a:lvl1pPr>
            <a:lvl2pPr marL="457063" indent="0">
              <a:buNone/>
              <a:defRPr sz="1400" dirty="0"/>
            </a:lvl2pPr>
            <a:lvl3pPr marL="914126" indent="0">
              <a:buNone/>
              <a:defRPr sz="1200" dirty="0"/>
            </a:lvl3pPr>
            <a:lvl4pPr marL="1371189" indent="0">
              <a:buNone/>
              <a:defRPr sz="1000" dirty="0"/>
            </a:lvl4pPr>
            <a:lvl5pPr marL="1828251" indent="0">
              <a:buNone/>
              <a:defRPr sz="1000" dirty="0"/>
            </a:lvl5pPr>
            <a:lvl6pPr marL="2285314" indent="0">
              <a:buNone/>
              <a:defRPr sz="1000" dirty="0"/>
            </a:lvl6pPr>
            <a:lvl7pPr marL="2742377" indent="0">
              <a:buNone/>
              <a:defRPr sz="1000" dirty="0"/>
            </a:lvl7pPr>
            <a:lvl8pPr marL="3199440" indent="0">
              <a:buNone/>
              <a:defRPr sz="1000" dirty="0"/>
            </a:lvl8pPr>
            <a:lvl9pPr marL="3656503" indent="0">
              <a:buNone/>
              <a:defRPr sz="1000" dirty="0"/>
            </a:lvl9pPr>
          </a:lstStyle>
          <a:p>
            <a:r>
              <a:rPr lang="en-US" dirty="0"/>
              <a:t>Click to edit Master text styles</a:t>
            </a:r>
          </a:p>
        </p:txBody>
      </p:sp>
      <p:sp>
        <p:nvSpPr>
          <p:cNvPr id="5" name="Date Placeholder 4"/>
          <p:cNvSpPr>
            <a:spLocks noGrp="1"/>
          </p:cNvSpPr>
          <p:nvPr>
            <p:ph type="dt" sz="half" idx="10"/>
          </p:nvPr>
        </p:nvSpPr>
        <p:spPr bwMode="white">
          <a:ln>
            <a:headEnd type="none"/>
            <a:tailEnd type="none"/>
          </a:ln>
        </p:spPr>
        <p:txBody>
          <a:bodyPr wrap="square"/>
          <a:lstStyle/>
          <a:p>
            <a:fld id="{03F41C87-7AD9-4845-A077-840E4A0F3F06}" type="datetimeFigureOut">
              <a:rPr lang="en-US" dirty="0"/>
              <a:t>12/29/2022</a:t>
            </a:fld>
            <a:endParaRPr lang="en-US" dirty="0"/>
          </a:p>
        </p:txBody>
      </p:sp>
      <p:sp>
        <p:nvSpPr>
          <p:cNvPr id="6" name="Footer Placeholder 5"/>
          <p:cNvSpPr>
            <a:spLocks noGrp="1"/>
          </p:cNvSpPr>
          <p:nvPr>
            <p:ph type="ftr" sz="quarter" idx="11"/>
          </p:nvPr>
        </p:nvSpPr>
        <p:spPr bwMode="white">
          <a:ln>
            <a:headEnd type="none"/>
            <a:tailEnd type="none"/>
          </a:ln>
        </p:spPr>
        <p:txBody>
          <a:bodyPr wrap="square"/>
          <a:lstStyle/>
          <a:p>
            <a:endParaRPr lang="en-US" dirty="0"/>
          </a:p>
        </p:txBody>
      </p:sp>
      <p:sp>
        <p:nvSpPr>
          <p:cNvPr id="7" name="Slide Number Placeholder 6"/>
          <p:cNvSpPr>
            <a:spLocks noGrp="1"/>
          </p:cNvSpPr>
          <p:nvPr>
            <p:ph type="sldNum" sz="quarter" idx="12"/>
          </p:nvPr>
        </p:nvSpPr>
        <p:spPr bwMode="white">
          <a:ln>
            <a:headEnd type="none"/>
            <a:tailEnd type="none"/>
          </a:ln>
        </p:spPr>
        <p:txBody>
          <a:bodyPr wrap="square"/>
          <a:lstStyle/>
          <a:p>
            <a:fld id="{2A013F82-EE5E-44EE-A61D-E31C6657F26F}"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839570" y="457200"/>
            <a:ext cx="3931213" cy="1600200"/>
          </a:xfrm>
          <a:ln>
            <a:headEnd type="none"/>
            <a:tailEnd type="none"/>
          </a:ln>
        </p:spPr>
        <p:txBody>
          <a:bodyPr wrap="square" anchor="b"/>
          <a:lstStyle>
            <a:lvl1pPr>
              <a:defRPr sz="3199" dirty="0"/>
            </a:lvl1pPr>
          </a:lstStyle>
          <a:p>
            <a:r>
              <a:rPr lang="en-US" dirty="0"/>
              <a:t>Click to edit Master title style</a:t>
            </a:r>
          </a:p>
        </p:txBody>
      </p:sp>
      <p:sp>
        <p:nvSpPr>
          <p:cNvPr id="3" name="Picture Placeholder 2"/>
          <p:cNvSpPr>
            <a:spLocks noGrp="1"/>
          </p:cNvSpPr>
          <p:nvPr>
            <p:ph type="pic" idx="1"/>
          </p:nvPr>
        </p:nvSpPr>
        <p:spPr bwMode="white">
          <a:xfrm>
            <a:off x="5181838" y="987426"/>
            <a:ext cx="6170593" cy="4873625"/>
          </a:xfrm>
          <a:ln>
            <a:headEnd type="none"/>
            <a:tailEnd type="none"/>
          </a:ln>
        </p:spPr>
        <p:txBody>
          <a:bodyPr wrap="square"/>
          <a:lstStyle>
            <a:lvl1pPr marL="0" indent="0">
              <a:buNone/>
              <a:defRPr sz="3199" dirty="0"/>
            </a:lvl1pPr>
            <a:lvl2pPr marL="457063" indent="0">
              <a:buNone/>
              <a:defRPr sz="2799" dirty="0"/>
            </a:lvl2pPr>
            <a:lvl3pPr marL="914126" indent="0">
              <a:buNone/>
              <a:defRPr sz="2399" dirty="0"/>
            </a:lvl3pPr>
            <a:lvl4pPr marL="1371189" indent="0">
              <a:buNone/>
              <a:defRPr sz="1999" dirty="0"/>
            </a:lvl4pPr>
            <a:lvl5pPr marL="1828251" indent="0">
              <a:buNone/>
              <a:defRPr sz="1999" dirty="0"/>
            </a:lvl5pPr>
            <a:lvl6pPr marL="2285314" indent="0">
              <a:buNone/>
              <a:defRPr sz="1999" dirty="0"/>
            </a:lvl6pPr>
            <a:lvl7pPr marL="2742377" indent="0">
              <a:buNone/>
              <a:defRPr sz="1999" dirty="0"/>
            </a:lvl7pPr>
            <a:lvl8pPr marL="3199440" indent="0">
              <a:buNone/>
              <a:defRPr sz="1999" dirty="0"/>
            </a:lvl8pPr>
            <a:lvl9pPr marL="3656503" indent="0">
              <a:buNone/>
              <a:defRPr sz="1999" dirty="0"/>
            </a:lvl9pPr>
          </a:lstStyle>
          <a:p>
            <a:endParaRPr lang="en-US" dirty="0"/>
          </a:p>
        </p:txBody>
      </p:sp>
      <p:sp>
        <p:nvSpPr>
          <p:cNvPr id="4" name="Text Placeholder 3"/>
          <p:cNvSpPr>
            <a:spLocks noGrp="1"/>
          </p:cNvSpPr>
          <p:nvPr>
            <p:ph type="body" sz="half" idx="2"/>
          </p:nvPr>
        </p:nvSpPr>
        <p:spPr bwMode="white">
          <a:xfrm>
            <a:off x="839570" y="2057400"/>
            <a:ext cx="3931213" cy="3811588"/>
          </a:xfrm>
          <a:ln>
            <a:headEnd type="none"/>
            <a:tailEnd type="none"/>
          </a:ln>
        </p:spPr>
        <p:txBody>
          <a:bodyPr wrap="square"/>
          <a:lstStyle>
            <a:lvl1pPr marL="0" indent="0">
              <a:buNone/>
              <a:defRPr sz="1600" dirty="0"/>
            </a:lvl1pPr>
            <a:lvl2pPr marL="457063" indent="0">
              <a:buNone/>
              <a:defRPr sz="1400" dirty="0"/>
            </a:lvl2pPr>
            <a:lvl3pPr marL="914126" indent="0">
              <a:buNone/>
              <a:defRPr sz="1200" dirty="0"/>
            </a:lvl3pPr>
            <a:lvl4pPr marL="1371189" indent="0">
              <a:buNone/>
              <a:defRPr sz="1000" dirty="0"/>
            </a:lvl4pPr>
            <a:lvl5pPr marL="1828251" indent="0">
              <a:buNone/>
              <a:defRPr sz="1000" dirty="0"/>
            </a:lvl5pPr>
            <a:lvl6pPr marL="2285314" indent="0">
              <a:buNone/>
              <a:defRPr sz="1000" dirty="0"/>
            </a:lvl6pPr>
            <a:lvl7pPr marL="2742377" indent="0">
              <a:buNone/>
              <a:defRPr sz="1000" dirty="0"/>
            </a:lvl7pPr>
            <a:lvl8pPr marL="3199440" indent="0">
              <a:buNone/>
              <a:defRPr sz="1000" dirty="0"/>
            </a:lvl8pPr>
            <a:lvl9pPr marL="3656503" indent="0">
              <a:buNone/>
              <a:defRPr sz="1000" dirty="0"/>
            </a:lvl9pPr>
          </a:lstStyle>
          <a:p>
            <a:r>
              <a:rPr lang="en-US" dirty="0"/>
              <a:t>Click to edit Master text styles</a:t>
            </a:r>
          </a:p>
        </p:txBody>
      </p:sp>
      <p:sp>
        <p:nvSpPr>
          <p:cNvPr id="5" name="Date Placeholder 4"/>
          <p:cNvSpPr>
            <a:spLocks noGrp="1"/>
          </p:cNvSpPr>
          <p:nvPr>
            <p:ph type="dt" sz="half" idx="10"/>
          </p:nvPr>
        </p:nvSpPr>
        <p:spPr bwMode="white">
          <a:ln>
            <a:headEnd type="none"/>
            <a:tailEnd type="none"/>
          </a:ln>
        </p:spPr>
        <p:txBody>
          <a:bodyPr wrap="square"/>
          <a:lstStyle/>
          <a:p>
            <a:fld id="{B61BEF0D-F0BB-DE4B-95CE-6DB70DBA9567}" type="datetimeFigureOut">
              <a:rPr lang="en-US" dirty="0"/>
              <a:t>12/29/2022</a:t>
            </a:fld>
            <a:endParaRPr lang="en-US" dirty="0"/>
          </a:p>
        </p:txBody>
      </p:sp>
      <p:sp>
        <p:nvSpPr>
          <p:cNvPr id="6" name="Footer Placeholder 5"/>
          <p:cNvSpPr>
            <a:spLocks noGrp="1"/>
          </p:cNvSpPr>
          <p:nvPr>
            <p:ph type="ftr" sz="quarter" idx="11"/>
          </p:nvPr>
        </p:nvSpPr>
        <p:spPr bwMode="white">
          <a:ln>
            <a:headEnd type="none"/>
            <a:tailEnd type="none"/>
          </a:ln>
        </p:spPr>
        <p:txBody>
          <a:bodyPr wrap="square"/>
          <a:lstStyle/>
          <a:p>
            <a:endParaRPr lang="en-US" dirty="0"/>
          </a:p>
        </p:txBody>
      </p:sp>
      <p:sp>
        <p:nvSpPr>
          <p:cNvPr id="7" name="Slide Number Placeholder 6"/>
          <p:cNvSpPr>
            <a:spLocks noGrp="1"/>
          </p:cNvSpPr>
          <p:nvPr>
            <p:ph type="sldNum" sz="quarter" idx="12"/>
          </p:nvPr>
        </p:nvSpPr>
        <p:spPr bwMode="white">
          <a:ln>
            <a:headEnd type="none"/>
            <a:tailEnd type="none"/>
          </a:ln>
        </p:spPr>
        <p:txBody>
          <a:bodyPr wrap="square"/>
          <a:lstStyle/>
          <a:p>
            <a:fld id="{D57F1E4F-1CFF-5643-939E-217C01CD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837982" y="365126"/>
            <a:ext cx="10512862" cy="1325563"/>
          </a:xfrm>
          <a:prstGeom prst="rect">
            <a:avLst/>
          </a:prstGeom>
          <a:ln>
            <a:headEnd type="none"/>
            <a:tailEnd type="none"/>
          </a:ln>
        </p:spPr>
        <p:txBody>
          <a:bodyPr wrap="square" lIns="91440" tIns="45720" rIns="91440" bIns="45720" anchor="ctr">
            <a:normAutofit/>
          </a:bodyPr>
          <a:lstStyle/>
          <a:p>
            <a:r>
              <a:rPr lang="en-US" dirty="0"/>
              <a:t>Click to edit Master title style</a:t>
            </a:r>
          </a:p>
        </p:txBody>
      </p:sp>
      <p:sp>
        <p:nvSpPr>
          <p:cNvPr id="3" name="Text Placeholder 2"/>
          <p:cNvSpPr>
            <a:spLocks noGrp="1"/>
          </p:cNvSpPr>
          <p:nvPr>
            <p:ph type="body" idx="1"/>
          </p:nvPr>
        </p:nvSpPr>
        <p:spPr bwMode="white">
          <a:xfrm>
            <a:off x="837982" y="1825625"/>
            <a:ext cx="10512862" cy="4351338"/>
          </a:xfrm>
          <a:prstGeom prst="rect">
            <a:avLst/>
          </a:prstGeom>
          <a:ln>
            <a:headEnd type="none"/>
            <a:tailEnd type="none"/>
          </a:ln>
        </p:spPr>
        <p:txBody>
          <a:bodyPr wrap="square" lIns="91440" tIns="45720" rIns="91440" bIns="45720">
            <a:normAutofit/>
          </a:bodyPr>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bwMode="white">
          <a:xfrm>
            <a:off x="837982" y="6356351"/>
            <a:ext cx="2742486" cy="365125"/>
          </a:xfrm>
          <a:prstGeom prst="rect">
            <a:avLst/>
          </a:prstGeom>
          <a:ln>
            <a:headEnd type="none"/>
            <a:tailEnd type="none"/>
          </a:ln>
        </p:spPr>
        <p:txBody>
          <a:bodyPr wrap="square" lIns="91440" tIns="45720" rIns="91440" bIns="45720" anchor="ctr"/>
          <a:lstStyle>
            <a:lvl1pPr algn="l">
              <a:defRPr sz="1200" dirty="0">
                <a:solidFill>
                  <a:schemeClr val="tx1">
                    <a:tint val="75000"/>
                  </a:schemeClr>
                </a:solidFill>
              </a:defRPr>
            </a:lvl1pPr>
          </a:lstStyle>
          <a:p>
            <a:fld id="{03F41C87-7AD9-4845-A077-840E4A0F3F06}" type="datetimeFigureOut">
              <a:rPr lang="en-US" dirty="0"/>
              <a:t>12/29/2022</a:t>
            </a:fld>
            <a:endParaRPr lang="en-US" dirty="0"/>
          </a:p>
        </p:txBody>
      </p:sp>
      <p:sp>
        <p:nvSpPr>
          <p:cNvPr id="5" name="Footer Placeholder 4"/>
          <p:cNvSpPr>
            <a:spLocks noGrp="1"/>
          </p:cNvSpPr>
          <p:nvPr>
            <p:ph type="ftr" sz="quarter" idx="3"/>
          </p:nvPr>
        </p:nvSpPr>
        <p:spPr bwMode="white">
          <a:xfrm>
            <a:off x="4037549" y="6356351"/>
            <a:ext cx="4113728" cy="365125"/>
          </a:xfrm>
          <a:prstGeom prst="rect">
            <a:avLst/>
          </a:prstGeom>
          <a:ln>
            <a:headEnd type="none"/>
            <a:tailEnd type="none"/>
          </a:ln>
        </p:spPr>
        <p:txBody>
          <a:bodyPr wrap="square" lIns="91440" tIns="45720" rIns="91440" bIns="45720" anchor="ctr"/>
          <a:lstStyle>
            <a:lvl1pPr algn="ctr">
              <a:defRPr sz="1200" dirty="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white">
          <a:xfrm>
            <a:off x="8608357" y="6356351"/>
            <a:ext cx="2742486" cy="365125"/>
          </a:xfrm>
          <a:prstGeom prst="rect">
            <a:avLst/>
          </a:prstGeom>
          <a:ln>
            <a:headEnd type="none"/>
            <a:tailEnd type="none"/>
          </a:ln>
        </p:spPr>
        <p:txBody>
          <a:bodyPr wrap="square" lIns="91440" tIns="45720" rIns="91440" bIns="45720" anchor="ctr"/>
          <a:lstStyle>
            <a:lvl1pPr algn="r">
              <a:defRPr sz="1200" dirty="0">
                <a:solidFill>
                  <a:schemeClr val="tx1">
                    <a:tint val="75000"/>
                  </a:schemeClr>
                </a:solidFill>
              </a:defRPr>
            </a:lvl1pPr>
          </a:lstStyle>
          <a:p>
            <a:fld id="{2A013F82-EE5E-44EE-A61D-E31C6657F26F}" type="slidenum">
              <a:rPr lang="en-US" dirty="0"/>
              <a:t>‹#›</a:t>
            </a:fld>
            <a:endParaRPr lang="en-US" dirty="0"/>
          </a:p>
        </p:txBody>
      </p:sp>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126" rtl="0">
        <a:lnSpc>
          <a:spcPct val="90000"/>
        </a:lnSpc>
        <a:spcBef>
          <a:spcPct val="0"/>
        </a:spcBef>
        <a:buNone/>
        <a:defRPr sz="4399" kern="1200" dirty="0">
          <a:solidFill>
            <a:schemeClr val="tx1"/>
          </a:solidFill>
          <a:latin typeface="+mj-lt"/>
          <a:ea typeface="+mj-ea"/>
          <a:cs typeface="+mj-cs"/>
        </a:defRPr>
      </a:lvl1pPr>
    </p:titleStyle>
    <p:bodyStyle>
      <a:lvl1pPr marL="228531" indent="-228531" algn="l" defTabSz="914126" rtl="0">
        <a:lnSpc>
          <a:spcPct val="90000"/>
        </a:lnSpc>
        <a:spcBef>
          <a:spcPts val="1000"/>
        </a:spcBef>
        <a:buFont typeface="Arial"/>
        <a:buChar char="•"/>
        <a:defRPr sz="2799" kern="1200" dirty="0">
          <a:solidFill>
            <a:schemeClr val="tx1"/>
          </a:solidFill>
          <a:latin typeface="+mn-lt"/>
          <a:ea typeface="+mn-ea"/>
          <a:cs typeface="+mn-cs"/>
        </a:defRPr>
      </a:lvl1pPr>
      <a:lvl2pPr marL="685594" indent="-228531" algn="l" defTabSz="914126" rtl="0">
        <a:lnSpc>
          <a:spcPct val="90000"/>
        </a:lnSpc>
        <a:spcBef>
          <a:spcPts val="500"/>
        </a:spcBef>
        <a:buFont typeface="Arial"/>
        <a:buChar char="•"/>
        <a:defRPr sz="2399" kern="1200" dirty="0">
          <a:solidFill>
            <a:schemeClr val="tx1"/>
          </a:solidFill>
          <a:latin typeface="+mn-lt"/>
          <a:ea typeface="+mn-ea"/>
          <a:cs typeface="+mn-cs"/>
        </a:defRPr>
      </a:lvl2pPr>
      <a:lvl3pPr marL="1142657" indent="-228531" algn="l" defTabSz="914126" rtl="0">
        <a:lnSpc>
          <a:spcPct val="90000"/>
        </a:lnSpc>
        <a:spcBef>
          <a:spcPts val="500"/>
        </a:spcBef>
        <a:buFont typeface="Arial"/>
        <a:buChar char="•"/>
        <a:defRPr sz="1999" kern="1200" dirty="0">
          <a:solidFill>
            <a:schemeClr val="tx1"/>
          </a:solidFill>
          <a:latin typeface="+mn-lt"/>
          <a:ea typeface="+mn-ea"/>
          <a:cs typeface="+mn-cs"/>
        </a:defRPr>
      </a:lvl3pPr>
      <a:lvl4pPr marL="1599720" indent="-228531" algn="l" defTabSz="914126" rtl="0">
        <a:lnSpc>
          <a:spcPct val="90000"/>
        </a:lnSpc>
        <a:spcBef>
          <a:spcPts val="500"/>
        </a:spcBef>
        <a:buFont typeface="Arial"/>
        <a:buChar char="•"/>
        <a:defRPr sz="1799" kern="1200" dirty="0">
          <a:solidFill>
            <a:schemeClr val="tx1"/>
          </a:solidFill>
          <a:latin typeface="+mn-lt"/>
          <a:ea typeface="+mn-ea"/>
          <a:cs typeface="+mn-cs"/>
        </a:defRPr>
      </a:lvl4pPr>
      <a:lvl5pPr marL="2056783" indent="-228531" algn="l" defTabSz="914126" rtl="0">
        <a:lnSpc>
          <a:spcPct val="90000"/>
        </a:lnSpc>
        <a:spcBef>
          <a:spcPts val="500"/>
        </a:spcBef>
        <a:buFont typeface="Arial"/>
        <a:buChar char="•"/>
        <a:defRPr sz="1799" kern="1200" dirty="0">
          <a:solidFill>
            <a:schemeClr val="tx1"/>
          </a:solidFill>
          <a:latin typeface="+mn-lt"/>
          <a:ea typeface="+mn-ea"/>
          <a:cs typeface="+mn-cs"/>
        </a:defRPr>
      </a:lvl5pPr>
      <a:lvl6pPr marL="2513846" indent="-228531" algn="l" defTabSz="914126" rtl="0">
        <a:lnSpc>
          <a:spcPct val="90000"/>
        </a:lnSpc>
        <a:spcBef>
          <a:spcPts val="500"/>
        </a:spcBef>
        <a:buFont typeface="Arial"/>
        <a:buChar char="•"/>
        <a:defRPr sz="1799" kern="1200" dirty="0">
          <a:solidFill>
            <a:schemeClr val="tx1"/>
          </a:solidFill>
          <a:latin typeface="+mn-lt"/>
          <a:ea typeface="+mn-ea"/>
          <a:cs typeface="+mn-cs"/>
        </a:defRPr>
      </a:lvl6pPr>
      <a:lvl7pPr marL="2970908" indent="-228531" algn="l" defTabSz="914126" rtl="0">
        <a:lnSpc>
          <a:spcPct val="90000"/>
        </a:lnSpc>
        <a:spcBef>
          <a:spcPts val="500"/>
        </a:spcBef>
        <a:buFont typeface="Arial"/>
        <a:buChar char="•"/>
        <a:defRPr sz="1799" kern="1200" dirty="0">
          <a:solidFill>
            <a:schemeClr val="tx1"/>
          </a:solidFill>
          <a:latin typeface="+mn-lt"/>
          <a:ea typeface="+mn-ea"/>
          <a:cs typeface="+mn-cs"/>
        </a:defRPr>
      </a:lvl7pPr>
      <a:lvl8pPr marL="3427971" indent="-228531" algn="l" defTabSz="914126" rtl="0">
        <a:lnSpc>
          <a:spcPct val="90000"/>
        </a:lnSpc>
        <a:spcBef>
          <a:spcPts val="500"/>
        </a:spcBef>
        <a:buFont typeface="Arial"/>
        <a:buChar char="•"/>
        <a:defRPr sz="1799" kern="1200" dirty="0">
          <a:solidFill>
            <a:schemeClr val="tx1"/>
          </a:solidFill>
          <a:latin typeface="+mn-lt"/>
          <a:ea typeface="+mn-ea"/>
          <a:cs typeface="+mn-cs"/>
        </a:defRPr>
      </a:lvl8pPr>
      <a:lvl9pPr marL="3885034" indent="-228531" algn="l" defTabSz="914126" rtl="0">
        <a:lnSpc>
          <a:spcPct val="90000"/>
        </a:lnSpc>
        <a:spcBef>
          <a:spcPts val="500"/>
        </a:spcBef>
        <a:buFont typeface="Arial"/>
        <a:buChar char="•"/>
        <a:defRPr sz="1799" kern="1200" dirty="0">
          <a:solidFill>
            <a:schemeClr val="tx1"/>
          </a:solidFill>
          <a:latin typeface="+mn-lt"/>
          <a:ea typeface="+mn-ea"/>
          <a:cs typeface="+mn-cs"/>
        </a:defRPr>
      </a:lvl9pPr>
    </p:bodyStyle>
    <p:otherStyle>
      <a:defPPr defTabSz="914126">
        <a:defRPr lang="en-US" dirty="0"/>
      </a:defPPr>
      <a:lvl1pPr marL="0" algn="l" defTabSz="914126" rtl="0">
        <a:defRPr sz="1799" kern="1200" dirty="0">
          <a:solidFill>
            <a:schemeClr val="tx1"/>
          </a:solidFill>
          <a:latin typeface="+mn-lt"/>
          <a:ea typeface="+mn-ea"/>
          <a:cs typeface="+mn-cs"/>
        </a:defRPr>
      </a:lvl1pPr>
      <a:lvl2pPr marL="457063" algn="l" defTabSz="914126" rtl="0">
        <a:defRPr sz="1799" kern="1200" dirty="0">
          <a:solidFill>
            <a:schemeClr val="tx1"/>
          </a:solidFill>
          <a:latin typeface="+mn-lt"/>
          <a:ea typeface="+mn-ea"/>
          <a:cs typeface="+mn-cs"/>
        </a:defRPr>
      </a:lvl2pPr>
      <a:lvl3pPr marL="914126" algn="l" defTabSz="914126" rtl="0">
        <a:defRPr sz="1799" kern="1200" dirty="0">
          <a:solidFill>
            <a:schemeClr val="tx1"/>
          </a:solidFill>
          <a:latin typeface="+mn-lt"/>
          <a:ea typeface="+mn-ea"/>
          <a:cs typeface="+mn-cs"/>
        </a:defRPr>
      </a:lvl3pPr>
      <a:lvl4pPr marL="1371189" algn="l" defTabSz="914126" rtl="0">
        <a:defRPr sz="1799" kern="1200" dirty="0">
          <a:solidFill>
            <a:schemeClr val="tx1"/>
          </a:solidFill>
          <a:latin typeface="+mn-lt"/>
          <a:ea typeface="+mn-ea"/>
          <a:cs typeface="+mn-cs"/>
        </a:defRPr>
      </a:lvl4pPr>
      <a:lvl5pPr marL="1828251" algn="l" defTabSz="914126" rtl="0">
        <a:defRPr sz="1799" kern="1200" dirty="0">
          <a:solidFill>
            <a:schemeClr val="tx1"/>
          </a:solidFill>
          <a:latin typeface="+mn-lt"/>
          <a:ea typeface="+mn-ea"/>
          <a:cs typeface="+mn-cs"/>
        </a:defRPr>
      </a:lvl5pPr>
      <a:lvl6pPr marL="2285314" algn="l" defTabSz="914126" rtl="0">
        <a:defRPr sz="1799" kern="1200" dirty="0">
          <a:solidFill>
            <a:schemeClr val="tx1"/>
          </a:solidFill>
          <a:latin typeface="+mn-lt"/>
          <a:ea typeface="+mn-ea"/>
          <a:cs typeface="+mn-cs"/>
        </a:defRPr>
      </a:lvl6pPr>
      <a:lvl7pPr marL="2742377" algn="l" defTabSz="914126" rtl="0">
        <a:defRPr sz="1799" kern="1200" dirty="0">
          <a:solidFill>
            <a:schemeClr val="tx1"/>
          </a:solidFill>
          <a:latin typeface="+mn-lt"/>
          <a:ea typeface="+mn-ea"/>
          <a:cs typeface="+mn-cs"/>
        </a:defRPr>
      </a:lvl7pPr>
      <a:lvl8pPr marL="3199440" algn="l" defTabSz="914126" rtl="0">
        <a:defRPr sz="1799" kern="1200" dirty="0">
          <a:solidFill>
            <a:schemeClr val="tx1"/>
          </a:solidFill>
          <a:latin typeface="+mn-lt"/>
          <a:ea typeface="+mn-ea"/>
          <a:cs typeface="+mn-cs"/>
        </a:defRPr>
      </a:lvl8pPr>
      <a:lvl9pPr marL="3656503" algn="l" defTabSz="914126" rtl="0">
        <a:defRPr sz="1799" kern="1200" dirty="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bwMode="white">
          <a:xfrm>
            <a:off x="301752" y="530352"/>
            <a:ext cx="11430000" cy="1600200"/>
          </a:xfrm>
          <a:ln>
            <a:headEnd type="none"/>
            <a:tailEnd type="none"/>
          </a:ln>
        </p:spPr>
        <p:txBody>
          <a:bodyPr wrap="square">
            <a:normAutofit/>
          </a:bodyPr>
          <a:lstStyle/>
          <a:p>
            <a:pPr algn="ctr" defTabSz="914126"/>
            <a:r>
              <a:rPr lang="en-US" sz="4000" b="1" dirty="0">
                <a:latin typeface="+mn-lt"/>
                <a:ea typeface="Adobe Garamond Pro"/>
                <a:cs typeface="Adobe Garamond Pro"/>
              </a:rPr>
              <a:t>Adventure Works Cycles</a:t>
            </a:r>
          </a:p>
        </p:txBody>
      </p:sp>
      <p:sp>
        <p:nvSpPr>
          <p:cNvPr id="3" name="Subtitle 2"/>
          <p:cNvSpPr>
            <a:spLocks noGrp="1"/>
          </p:cNvSpPr>
          <p:nvPr>
            <p:ph type="subTitle" idx="1"/>
          </p:nvPr>
        </p:nvSpPr>
        <p:spPr bwMode="white">
          <a:xfrm>
            <a:off x="1522412" y="2209800"/>
            <a:ext cx="9144000" cy="3048000"/>
          </a:xfrm>
          <a:ln>
            <a:headEnd type="none"/>
            <a:tailEnd type="none"/>
          </a:ln>
        </p:spPr>
        <p:txBody>
          <a:bodyPr wrap="square" anchor="t">
            <a:normAutofit/>
          </a:bodyPr>
          <a:lstStyle/>
          <a:p>
            <a:pPr algn="l" defTabSz="914126"/>
            <a:endParaRPr lang="en-US" dirty="0"/>
          </a:p>
          <a:p>
            <a:pPr algn="l" defTabSz="914126"/>
            <a:r>
              <a:rPr lang="en-US" sz="2100" dirty="0">
                <a:ea typeface="Adobe Garamond Pro"/>
                <a:cs typeface="Adobe Garamond Pro"/>
              </a:rPr>
              <a:t>Adventure Works Cycles, the fictitious company on which the Adventure Works sample databases are based, is a large, multinational manufacturing company. The company manufactures and sells metal and composite bicycles to North American, European and Asian commercial markets. </a:t>
            </a:r>
          </a:p>
          <a:p>
            <a:pPr algn="l" defTabSz="914126"/>
            <a:r>
              <a:rPr lang="en-US" sz="2100" dirty="0">
                <a:ea typeface="Adobe Garamond Pro"/>
                <a:cs typeface="Adobe Garamond Pro"/>
              </a:rPr>
              <a:t>In 2000, Adventure Works Cycles bought a small manufacturing plant, Importadores Neptuno, located in Mexico. Importadores Neptuno manufactures several critical subcomponents for the Adventure Works Cycles product line. These subcomponents are shipped to the Bothell location for final product assembly. </a:t>
            </a:r>
          </a:p>
        </p:txBody>
      </p:sp>
    </p:spTree>
  </p:cSld>
  <p:clrMapOvr>
    <a:masterClrMapping/>
  </p:clrMapOvr>
</p:sld>
</file>

<file path=ppt/theme/theme1.xml><?xml version="1.0" encoding="utf-8"?>
<a:theme xmlns:a="http://schemas.openxmlformats.org/drawingml/2006/main" name="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a:gradFill>
      </a:fillStyleLst>
      <a:lnStyleLst>
        <a:ln w="6350" cap="flat">
          <a:solidFill>
            <a:schemeClr val="phClr"/>
          </a:solidFill>
          <a:prstDash val="solid"/>
          <a:miter/>
          <a:headEnd type="none"/>
          <a:tailEnd type="none"/>
        </a:ln>
        <a:ln w="12700" cap="flat">
          <a:solidFill>
            <a:schemeClr val="phClr"/>
          </a:solidFill>
          <a:prstDash val="solid"/>
          <a:miter/>
          <a:headEnd type="none"/>
          <a:tailEnd type="none"/>
        </a:ln>
        <a:ln w="19050" cap="flat">
          <a:solidFill>
            <a:schemeClr val="phClr"/>
          </a:solidFill>
          <a:prstDash val="solid"/>
          <a:miter/>
          <a:headEnd type="none"/>
          <a:tailEnd type="none"/>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a:gradFill>
      </a:bgFillStyleLst>
    </a:fmtScheme>
  </a:themeElements>
  <a:objectDefaults/>
  <a:extraClrSchemeLst/>
</a:theme>
</file>

<file path=ppt/theme/theme2.xml><?xml version="1.0" encoding="utf-8"?>
<a:theme xmlns:a="http://schemas.openxmlformats.org/drawingml/2006/main" name="Currency Symbols">
  <a:themeElements>
    <a:clrScheme name="Currency Symbols">
      <a:dk1>
        <a:srgbClr val="303030"/>
      </a:dk1>
      <a:lt1>
        <a:srgbClr val="FFFFFF"/>
      </a:lt1>
      <a:dk2>
        <a:srgbClr val="000000"/>
      </a:dk2>
      <a:lt2>
        <a:srgbClr val="E8DEC9"/>
      </a:lt2>
      <a:accent1>
        <a:srgbClr val="F7C547"/>
      </a:accent1>
      <a:accent2>
        <a:srgbClr val="AB3C33"/>
      </a:accent2>
      <a:accent3>
        <a:srgbClr val="506084"/>
      </a:accent3>
      <a:accent4>
        <a:srgbClr val="599EA5"/>
      </a:accent4>
      <a:accent5>
        <a:srgbClr val="758F21"/>
      </a:accent5>
      <a:accent6>
        <a:srgbClr val="894A27"/>
      </a:accent6>
      <a:hlink>
        <a:srgbClr val="506084"/>
      </a:hlink>
      <a:folHlink>
        <a:srgbClr val="828282"/>
      </a:folHlink>
    </a:clrScheme>
    <a:fontScheme name="Currency Symbols">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a:gradFill>
      </a:fillStyleLst>
      <a:lnStyleLst>
        <a:ln w="6350" cap="flat">
          <a:solidFill>
            <a:schemeClr val="phClr"/>
          </a:solidFill>
          <a:prstDash val="solid"/>
          <a:headEnd type="none"/>
          <a:tailEnd type="none"/>
        </a:ln>
        <a:ln w="12700" cap="flat">
          <a:solidFill>
            <a:schemeClr val="phClr"/>
          </a:solidFill>
          <a:prstDash val="solid"/>
          <a:headEnd type="none"/>
          <a:tailEnd type="none"/>
        </a:ln>
        <a:ln w="19050" cap="flat">
          <a:solidFill>
            <a:schemeClr val="phClr"/>
          </a:solidFill>
          <a:prstDash val="solid"/>
          <a:headEnd type="none"/>
          <a:tailEnd type="none"/>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a:gradFill>
      </a:bgFillStyleLst>
    </a:fmtScheme>
  </a:themeElements>
  <a:objectDefaults/>
  <a:extraClrSchemeLst/>
</a:theme>
</file>

<file path=ppt/theme/theme3.xml><?xml version="1.0" encoding="utf-8"?>
<a:theme xmlns:a="http://schemas.openxmlformats.org/drawingml/2006/main" name="Currency Symbols">
  <a:themeElements>
    <a:clrScheme name="Currency Symbols">
      <a:dk1>
        <a:srgbClr val="303030"/>
      </a:dk1>
      <a:lt1>
        <a:srgbClr val="FFFFFF"/>
      </a:lt1>
      <a:dk2>
        <a:srgbClr val="000000"/>
      </a:dk2>
      <a:lt2>
        <a:srgbClr val="E8DEC9"/>
      </a:lt2>
      <a:accent1>
        <a:srgbClr val="F7C547"/>
      </a:accent1>
      <a:accent2>
        <a:srgbClr val="AB3C33"/>
      </a:accent2>
      <a:accent3>
        <a:srgbClr val="506084"/>
      </a:accent3>
      <a:accent4>
        <a:srgbClr val="599EA5"/>
      </a:accent4>
      <a:accent5>
        <a:srgbClr val="758F21"/>
      </a:accent5>
      <a:accent6>
        <a:srgbClr val="894A27"/>
      </a:accent6>
      <a:hlink>
        <a:srgbClr val="506084"/>
      </a:hlink>
      <a:folHlink>
        <a:srgbClr val="828282"/>
      </a:folHlink>
    </a:clrScheme>
    <a:fontScheme name="Currency Symbols">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a:gradFill>
      </a:fillStyleLst>
      <a:lnStyleLst>
        <a:ln w="6350" cap="flat">
          <a:solidFill>
            <a:schemeClr val="phClr"/>
          </a:solidFill>
          <a:prstDash val="solid"/>
          <a:headEnd type="none"/>
          <a:tailEnd type="none"/>
        </a:ln>
        <a:ln w="12700" cap="flat">
          <a:solidFill>
            <a:schemeClr val="phClr"/>
          </a:solidFill>
          <a:prstDash val="solid"/>
          <a:headEnd type="none"/>
          <a:tailEnd type="none"/>
        </a:ln>
        <a:ln w="19050" cap="flat">
          <a:solidFill>
            <a:schemeClr val="phClr"/>
          </a:solidFill>
          <a:prstDash val="solid"/>
          <a:headEnd type="none"/>
          <a:tailEnd type="none"/>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59CF527E-FFB0-4DB9-A7A4-39065878EDA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8</TotalTime>
  <Pages>0</Pages>
  <Words>93</Words>
  <Characters>0</Characters>
  <Application>Microsoft Office PowerPoint</Application>
  <PresentationFormat>Custom</PresentationFormat>
  <Lines>0</Lines>
  <Paragraphs>4</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Cambria</vt:lpstr>
      <vt:lpstr>Office</vt:lpstr>
      <vt:lpstr>Adventure Works Cycles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Essential Presentation</dc:title>
  <dc:creator/>
  <cp:lastModifiedBy>Dharanitharan Ayyasamy</cp:lastModifiedBy>
  <cp:revision>6</cp:revision>
  <dcterms:created xsi:type="dcterms:W3CDTF">2015-02-26T11:44:22Z</dcterms:created>
  <dcterms:modified xsi:type="dcterms:W3CDTF">2022-12-29T14:43:52Z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TC028952629991</vt:lpwstr>
  </property>
  <property fmtid="{D5CDD505-2E9C-101B-9397-08002B2CF9AE}" pid="3" name="PropertyA">
    <vt:lpwstr>@!123</vt:lpwstr>
  </property>
  <property fmtid="{D5CDD505-2E9C-101B-9397-08002B2CF9AE}" pid="4" name="PropertyB">
    <vt:lpwstr>B</vt:lpwstr>
  </property>
</Properties>
</file>