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cfusion.com" TargetMode="External"/><Relationship Id="rId2" Type="http://schemas.openxmlformats.org/officeDocument/2006/relationships/hyperlink" Target="http://www.syncfusion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2">
            <a:extLst>
              <a:ext uri="{FF2B5EF4-FFF2-40B4-BE49-F238E27FC236}">
                <a16:creationId xmlns:a16="http://schemas.microsoft.com/office/drawing/2014/main" id="{2D4879CF-F650-46F4-8170-F756AD958762}"/>
              </a:ext>
            </a:extLst>
          </p:cNvPr>
          <p:cNvSpPr>
            <a:spLocks/>
          </p:cNvSpPr>
          <p:nvPr/>
        </p:nvSpPr>
        <p:spPr bwMode="white">
          <a:xfrm>
            <a:off x="3901440" y="2275840"/>
            <a:ext cx="4206240" cy="619760"/>
          </a:xfrm>
          <a:prstGeom prst="rect">
            <a:avLst/>
          </a:prstGeom>
          <a:solidFill>
            <a:schemeClr val="accent2"/>
          </a:solidFill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>
            <a:defPPr defTabSz="914400">
              <a:defRPr lang="en-US" dirty="0"/>
            </a:defPPr>
            <a:lvl1pPr marL="0" algn="l" defTabSz="914400" rtl="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dirty="0">
                <a:hlinkClick r:id="rId2" tooltip="Open Syncfusion website"/>
              </a:rPr>
              <a:t>Syncfusion</a:t>
            </a:r>
            <a:endParaRPr dirty="0">
              <a:hlinkClick r:id="rId3" action="ppaction://hlinkfi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0</Pages>
  <Words>1</Words>
  <Characters>0</Characters>
  <Application>Microsoft Office PowerPoint</Application>
  <PresentationFormat>Widescreen</PresentationFormat>
  <Lines>0</Lines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6</cp:revision>
  <dcterms:modified xsi:type="dcterms:W3CDTF">2023-01-02T07:20:42Z</dcterms:modified>
</cp:coreProperties>
</file>