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500" saltData="RQMQ8TxHd+yRHSzb/gqhpA==" hashData="J0DT6XAH8cKig7j6C3+eHxFApGphVgzT97XFOFOVL1LUXsSDrdWlrBFq3wDkklOqhdQNYF249UmPnRQbrl8On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57788-A197-4578-BE2D-CA32916BF27A}"/>
              </a:ext>
            </a:extLst>
          </p:cNvPr>
          <p:cNvSpPr txBox="1">
            <a:spLocks/>
          </p:cNvSpPr>
          <p:nvPr/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algn="l" defTabSz="914400" rtl="0">
              <a:lnSpc>
                <a:spcPct val="90000"/>
              </a:lnSpc>
              <a:spcBef>
                <a:spcPct val="0"/>
              </a:spcBef>
              <a:buNone/>
              <a:defRPr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Company History</a:t>
            </a:r>
          </a:p>
        </p:txBody>
      </p:sp>
      <p:sp>
        <p:nvSpPr>
          <p:cNvPr id="5" name="TextBox3">
            <a:extLst>
              <a:ext uri="{FF2B5EF4-FFF2-40B4-BE49-F238E27FC236}">
                <a16:creationId xmlns:a16="http://schemas.microsoft.com/office/drawing/2014/main" id="{85B1F73A-7A38-49E1-9804-0D4377A597C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6" name="TextBox4">
            <a:extLst>
              <a:ext uri="{FF2B5EF4-FFF2-40B4-BE49-F238E27FC236}">
                <a16:creationId xmlns:a16="http://schemas.microsoft.com/office/drawing/2014/main" id="{AD7309B8-0B3B-4DA2-9CE9-742075384410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7213B3B8-F99A-4AB4-A1B5-F06970AF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Explosion16">
            <a:extLst>
              <a:ext uri="{FF2B5EF4-FFF2-40B4-BE49-F238E27FC236}">
                <a16:creationId xmlns:a16="http://schemas.microsoft.com/office/drawing/2014/main" id="{201A2E45-A757-46E3-A661-498A0300A44C}"/>
              </a:ext>
            </a:extLst>
          </p:cNvPr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</dc:creator>
  <cp:lastModifiedBy>Dharanitharan Ayyasamy</cp:lastModifiedBy>
  <cp:revision>1</cp:revision>
  <dcterms:modified xsi:type="dcterms:W3CDTF">2022-12-30T14:44:43Z</dcterms:modified>
</cp:coreProperties>
</file>