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6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12/28/2022</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12/28/2022</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12/28/2022</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ormAutofit/>
          </a:bodyPr>
          <a:lstStyle/>
          <a:p>
            <a:pPr defTabSz="914126"/>
            <a:endParaRPr lang="en-US" sz="4000" dirty="0">
              <a:latin typeface="+mn-lt"/>
            </a:endParaRPr>
          </a:p>
          <a:p>
            <a:pPr algn="ctr" defTabSz="914126"/>
            <a:r>
              <a:rPr sz="4000" b="1" cap="all" dirty="0">
                <a:latin typeface="+mn-lt"/>
                <a:ea typeface="Adobe Garamond Pro"/>
                <a:cs typeface="Adobe Garamond Pro"/>
              </a:rPr>
              <a:t>Essential Presentation</a:t>
            </a:r>
          </a:p>
        </p:txBody>
      </p:sp>
      <p:sp>
        <p:nvSpPr>
          <p:cNvPr id="3" name="Subtitle 2"/>
          <p:cNvSpPr>
            <a:spLocks noGrp="1"/>
          </p:cNvSpPr>
          <p:nvPr>
            <p:ph type="subTitle" idx="1"/>
          </p:nvPr>
        </p:nvSpPr>
        <p:spPr bwMode="white">
          <a:xfrm>
            <a:off x="1216152" y="2441448"/>
            <a:ext cx="9144000" cy="2816352"/>
          </a:xfrm>
          <a:ln>
            <a:headEnd type="none"/>
            <a:tailEnd type="none"/>
          </a:ln>
        </p:spPr>
        <p:txBody>
          <a:bodyPr wrap="square" anchor="t">
            <a:noAutofit/>
          </a:bodyPr>
          <a:lstStyle/>
          <a:p>
            <a:pPr defTabSz="914126"/>
            <a:endParaRPr lang="en-US" sz="2100" dirty="0"/>
          </a:p>
          <a:p>
            <a:pPr algn="l" defTabSz="914126"/>
            <a:r>
              <a:rPr sz="2100" dirty="0">
                <a:ea typeface="Adobe Garamond Pro"/>
                <a:cs typeface="Adobe Garamond Pro"/>
              </a:rPr>
              <a:t>Lorem ipsum dolor sit amet, lacus amet amet ultricies. Quisque mi venenatis morbi libero, orci dis, mi ut et class porta, massa ligula magna enim, aliquam orci vestibulum tempus.Turpis facilisis vitae consequat, cum a a, turpis dui consequat massa in dolor per, felis non amet.</a:t>
            </a:r>
          </a:p>
          <a:p>
            <a:pPr algn="l" defTabSz="914126"/>
            <a:r>
              <a:rPr sz="2100" dirty="0">
                <a:ea typeface="Adobe Garamond Pro"/>
                <a:cs typeface="Adobe Garamond Pro"/>
              </a:rPr>
              <a:t>Turpis facilisis vitae consequat, cum a a, turpis dui consequat massa in dolor per, felis non amet. Auctor eleifend in omnis elit vestibulum, donec non elementum tellus est mauris, id aliquam, at lacus, arcu pretium proin lacus dolor et. Eu tortor, vel ultrices amet dignissim mauris vehicula.</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Pages>0</Pages>
  <Words>117</Words>
  <Characters>0</Characters>
  <Application>Microsoft Office PowerPoint</Application>
  <PresentationFormat>Custom</PresentationFormat>
  <Lines>0</Lines>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 Essential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3</cp:revision>
  <dcterms:created xsi:type="dcterms:W3CDTF">2015-02-26T11:44:22Z</dcterms:created>
  <dcterms:modified xsi:type="dcterms:W3CDTF">2022-12-28T09:56:17Z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