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1216152" y="2441448"/>
            <a:ext cx="9144000" cy="2816352"/>
          </a:xfrm>
          <a:ln>
            <a:headEnd type="none"/>
            <a:tailEnd type="none"/>
          </a:ln>
        </p:spPr>
        <p:txBody>
          <a:bodyPr wrap="square" anchor="t">
            <a:no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115</Words>
  <Characters>0</Characters>
  <Application>Microsoft Office PowerPoint</Application>
  <PresentationFormat>Custom</PresentationFormat>
  <Lines>0</Lines>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4</cp:revision>
  <dcterms:created xsi:type="dcterms:W3CDTF">2015-02-26T11:44:22Z</dcterms:created>
  <dcterms:modified xsi:type="dcterms:W3CDTF">2022-12-28T09:56:59Z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